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73"/>
  </p:notesMasterIdLst>
  <p:sldIdLst>
    <p:sldId id="256" r:id="rId2"/>
    <p:sldId id="258" r:id="rId3"/>
    <p:sldId id="261" r:id="rId4"/>
    <p:sldId id="257" r:id="rId5"/>
    <p:sldId id="259" r:id="rId6"/>
    <p:sldId id="320" r:id="rId7"/>
    <p:sldId id="321" r:id="rId8"/>
    <p:sldId id="323" r:id="rId9"/>
    <p:sldId id="324" r:id="rId10"/>
    <p:sldId id="325" r:id="rId11"/>
    <p:sldId id="265" r:id="rId12"/>
    <p:sldId id="316" r:id="rId13"/>
    <p:sldId id="329" r:id="rId14"/>
    <p:sldId id="328" r:id="rId15"/>
    <p:sldId id="330" r:id="rId16"/>
    <p:sldId id="331" r:id="rId17"/>
    <p:sldId id="332" r:id="rId18"/>
    <p:sldId id="326" r:id="rId19"/>
    <p:sldId id="327" r:id="rId20"/>
    <p:sldId id="333" r:id="rId21"/>
    <p:sldId id="280" r:id="rId22"/>
    <p:sldId id="263" r:id="rId23"/>
    <p:sldId id="336" r:id="rId24"/>
    <p:sldId id="337" r:id="rId25"/>
    <p:sldId id="354" r:id="rId26"/>
    <p:sldId id="338" r:id="rId27"/>
    <p:sldId id="340" r:id="rId28"/>
    <p:sldId id="342" r:id="rId29"/>
    <p:sldId id="334" r:id="rId30"/>
    <p:sldId id="275" r:id="rId31"/>
    <p:sldId id="343" r:id="rId32"/>
    <p:sldId id="344" r:id="rId33"/>
    <p:sldId id="345" r:id="rId34"/>
    <p:sldId id="347" r:id="rId35"/>
    <p:sldId id="348" r:id="rId36"/>
    <p:sldId id="349" r:id="rId37"/>
    <p:sldId id="351" r:id="rId38"/>
    <p:sldId id="350" r:id="rId39"/>
    <p:sldId id="364" r:id="rId40"/>
    <p:sldId id="366" r:id="rId41"/>
    <p:sldId id="356" r:id="rId42"/>
    <p:sldId id="352" r:id="rId43"/>
    <p:sldId id="353" r:id="rId44"/>
    <p:sldId id="358" r:id="rId45"/>
    <p:sldId id="359" r:id="rId46"/>
    <p:sldId id="360" r:id="rId47"/>
    <p:sldId id="361" r:id="rId48"/>
    <p:sldId id="367" r:id="rId49"/>
    <p:sldId id="368" r:id="rId50"/>
    <p:sldId id="369" r:id="rId51"/>
    <p:sldId id="370" r:id="rId52"/>
    <p:sldId id="372" r:id="rId53"/>
    <p:sldId id="371" r:id="rId54"/>
    <p:sldId id="363" r:id="rId55"/>
    <p:sldId id="374" r:id="rId56"/>
    <p:sldId id="378" r:id="rId57"/>
    <p:sldId id="375" r:id="rId58"/>
    <p:sldId id="376" r:id="rId59"/>
    <p:sldId id="379" r:id="rId60"/>
    <p:sldId id="381" r:id="rId61"/>
    <p:sldId id="382" r:id="rId62"/>
    <p:sldId id="373" r:id="rId63"/>
    <p:sldId id="383" r:id="rId64"/>
    <p:sldId id="272" r:id="rId65"/>
    <p:sldId id="276" r:id="rId66"/>
    <p:sldId id="279" r:id="rId67"/>
    <p:sldId id="287" r:id="rId68"/>
    <p:sldId id="284" r:id="rId69"/>
    <p:sldId id="295" r:id="rId70"/>
    <p:sldId id="294" r:id="rId71"/>
    <p:sldId id="296" r:id="rId72"/>
  </p:sldIdLst>
  <p:sldSz cx="9144000" cy="5143500" type="screen16x9"/>
  <p:notesSz cx="6858000" cy="9144000"/>
  <p:embeddedFontLst>
    <p:embeddedFont>
      <p:font typeface="Anaheim" panose="02000503000000000000" pitchFamily="2" charset="77"/>
      <p:regular r:id="rId74"/>
    </p:embeddedFont>
    <p:embeddedFont>
      <p:font typeface="Cambria Math" panose="02040503050406030204" pitchFamily="18" charset="0"/>
      <p:regular r:id="rId75"/>
    </p:embeddedFont>
    <p:embeddedFont>
      <p:font typeface="Hind" panose="02000000000000000000" pitchFamily="2" charset="77"/>
      <p:regular r:id="rId76"/>
      <p:bold r:id="rId77"/>
    </p:embeddedFont>
    <p:embeddedFont>
      <p:font typeface="Karla" panose="020B0004030503030003" pitchFamily="34" charset="77"/>
      <p:regular r:id="rId78"/>
      <p:bold r:id="rId79"/>
      <p:italic r:id="rId80"/>
      <p:boldItalic r:id="rId81"/>
    </p:embeddedFont>
    <p:embeddedFont>
      <p:font typeface="Livvic" pitchFamily="2" charset="77"/>
      <p:regular r:id="rId82"/>
      <p:bold r:id="rId83"/>
      <p:italic r:id="rId84"/>
      <p:boldItalic r:id="rId85"/>
    </p:embeddedFont>
    <p:embeddedFont>
      <p:font typeface="Roboto Condensed Light" panose="020F0302020204030204" pitchFamily="34" charset="0"/>
      <p:regular r:id="rId86"/>
      <p:italic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24">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C29E"/>
    <a:srgbClr val="A3C864"/>
    <a:srgbClr val="0C6330"/>
    <a:srgbClr val="0A833F"/>
    <a:srgbClr val="AA0204"/>
    <a:srgbClr val="E5C949"/>
    <a:srgbClr val="860606"/>
    <a:srgbClr val="DB96C0"/>
    <a:srgbClr val="96A3C3"/>
    <a:srgbClr val="E996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83041A-9D64-4DDE-9A3C-45836DE9BF83}">
  <a:tblStyle styleId="{E583041A-9D64-4DDE-9A3C-45836DE9BF8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627"/>
    <p:restoredTop sz="95707"/>
  </p:normalViewPr>
  <p:slideViewPr>
    <p:cSldViewPr snapToGrid="0">
      <p:cViewPr varScale="1">
        <p:scale>
          <a:sx n="118" d="100"/>
          <a:sy n="118" d="100"/>
        </p:scale>
        <p:origin x="376" y="184"/>
      </p:cViewPr>
      <p:guideLst>
        <p:guide orient="horz" pos="524"/>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11.fntdata"/><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fntdata"/><Relationship Id="rId79" Type="http://schemas.openxmlformats.org/officeDocument/2006/relationships/font" Target="fonts/font6.fntdata"/><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font" Target="fonts/font7.fntdata"/><Relationship Id="rId85"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2.fntdata"/><Relationship Id="rId83" Type="http://schemas.openxmlformats.org/officeDocument/2006/relationships/font" Target="fonts/font10.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78" Type="http://schemas.openxmlformats.org/officeDocument/2006/relationships/font" Target="fonts/font5.fntdata"/><Relationship Id="rId81" Type="http://schemas.openxmlformats.org/officeDocument/2006/relationships/font" Target="fonts/font8.fntdata"/><Relationship Id="rId86"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3.fntdata"/><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14.fntdata"/><Relationship Id="rId61" Type="http://schemas.openxmlformats.org/officeDocument/2006/relationships/slide" Target="slides/slide60.xml"/><Relationship Id="rId82" Type="http://schemas.openxmlformats.org/officeDocument/2006/relationships/font" Target="fonts/font9.fntdata"/><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938c3b824e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938c3b824e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45291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9"/>
        <p:cNvGrpSpPr/>
        <p:nvPr/>
      </p:nvGrpSpPr>
      <p:grpSpPr>
        <a:xfrm>
          <a:off x="0" y="0"/>
          <a:ext cx="0" cy="0"/>
          <a:chOff x="0" y="0"/>
          <a:chExt cx="0" cy="0"/>
        </a:xfrm>
      </p:grpSpPr>
      <p:sp>
        <p:nvSpPr>
          <p:cNvPr id="2390" name="Google Shape;2390;ga337770888_0_368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1" name="Google Shape;2391;ga337770888_0_368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28106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a337770888_0_45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a337770888_0_45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63907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a337770888_0_45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a337770888_0_45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5184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a337770888_0_45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a337770888_0_45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09221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a337770888_0_45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a337770888_0_45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50202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a337770888_0_45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a337770888_0_45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022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a337770888_0_45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a337770888_0_45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8862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a337770888_0_45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a337770888_0_45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9435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a337770888_0_45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a337770888_0_45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84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938c3b824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938c3b824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8"/>
        <p:cNvGrpSpPr/>
        <p:nvPr/>
      </p:nvGrpSpPr>
      <p:grpSpPr>
        <a:xfrm>
          <a:off x="0" y="0"/>
          <a:ext cx="0" cy="0"/>
          <a:chOff x="0" y="0"/>
          <a:chExt cx="0" cy="0"/>
        </a:xfrm>
      </p:grpSpPr>
      <p:sp>
        <p:nvSpPr>
          <p:cNvPr id="2449" name="Google Shape;2449;ga337770888_0_368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0" name="Google Shape;2450;ga337770888_0_368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3293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2"/>
        <p:cNvGrpSpPr/>
        <p:nvPr/>
      </p:nvGrpSpPr>
      <p:grpSpPr>
        <a:xfrm>
          <a:off x="0" y="0"/>
          <a:ext cx="0" cy="0"/>
          <a:chOff x="0" y="0"/>
          <a:chExt cx="0" cy="0"/>
        </a:xfrm>
      </p:grpSpPr>
      <p:sp>
        <p:nvSpPr>
          <p:cNvPr id="2583" name="Google Shape;2583;ga3377708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4" name="Google Shape;2584;ga3377708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20401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938c3b824e_0_1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938c3b824e_0_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938c3b824e_0_1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938c3b824e_0_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7427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938c3b824e_0_1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938c3b824e_0_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5938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938c3b824e_0_1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938c3b824e_0_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16529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938c3b824e_0_1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938c3b824e_0_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79007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938c3b824e_0_1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938c3b824e_0_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96892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938c3b824e_0_1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938c3b824e_0_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76854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0"/>
        <p:cNvGrpSpPr/>
        <p:nvPr/>
      </p:nvGrpSpPr>
      <p:grpSpPr>
        <a:xfrm>
          <a:off x="0" y="0"/>
          <a:ext cx="0" cy="0"/>
          <a:chOff x="0" y="0"/>
          <a:chExt cx="0" cy="0"/>
        </a:xfrm>
      </p:grpSpPr>
      <p:sp>
        <p:nvSpPr>
          <p:cNvPr id="2341" name="Google Shape;2341;g938c3b824e_0_1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2" name="Google Shape;2342;g938c3b824e_0_1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669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4"/>
        <p:cNvGrpSpPr/>
        <p:nvPr/>
      </p:nvGrpSpPr>
      <p:grpSpPr>
        <a:xfrm>
          <a:off x="0" y="0"/>
          <a:ext cx="0" cy="0"/>
          <a:chOff x="0" y="0"/>
          <a:chExt cx="0" cy="0"/>
        </a:xfrm>
      </p:grpSpPr>
      <p:sp>
        <p:nvSpPr>
          <p:cNvPr id="2325" name="Google Shape;2325;g967b3b4708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6" name="Google Shape;2326;g967b3b470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92449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1"/>
        <p:cNvGrpSpPr/>
        <p:nvPr/>
      </p:nvGrpSpPr>
      <p:grpSpPr>
        <a:xfrm>
          <a:off x="0" y="0"/>
          <a:ext cx="0" cy="0"/>
          <a:chOff x="0" y="0"/>
          <a:chExt cx="0" cy="0"/>
        </a:xfrm>
      </p:grpSpPr>
      <p:sp>
        <p:nvSpPr>
          <p:cNvPr id="2512" name="Google Shape;2512;ga337770888_0_368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3" name="Google Shape;2513;ga337770888_0_368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2304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57197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8318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90522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60986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65980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740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578687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404428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4096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938c3b824e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938c3b824e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89021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48833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75852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39607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41669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80199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181579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585641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419655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4325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938c3b824e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938c3b824e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22592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211446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378554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124741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230427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836709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860663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846371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84573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8198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938c3b824e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938c3b824e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The recent coronavirus outbreak has seen a tremendous amount of people who signed up for the stimulus checks of $1200 in America after losing their jobs. One of the requisites for the recipients is to have their annual incomes less than $75,000, which is all accessible through their annual tax report. (Singletary, 2020) Nonetheless, there is a staggering amount of people who have not done their taxes. Understanding the potential annual income of unfiled taxes individuals can help the government to make strategic steps in taking care of them and ensuring the size of their bank reserve. Thus, the government would benefit tremendously from a machine learning model that can help predict an individual’s income base on their demographic features.</a:t>
            </a:r>
            <a:endParaRPr lang="en-GB" dirty="0">
              <a:solidFill>
                <a:schemeClr val="lt2"/>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602689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463140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535939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1"/>
        <p:cNvGrpSpPr/>
        <p:nvPr/>
      </p:nvGrpSpPr>
      <p:grpSpPr>
        <a:xfrm>
          <a:off x="0" y="0"/>
          <a:ext cx="0" cy="0"/>
          <a:chOff x="0" y="0"/>
          <a:chExt cx="0" cy="0"/>
        </a:xfrm>
      </p:grpSpPr>
      <p:sp>
        <p:nvSpPr>
          <p:cNvPr id="2672" name="Google Shape;2672;ga337770888_0_368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3" name="Google Shape;2673;ga337770888_0_368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799643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6"/>
        <p:cNvGrpSpPr/>
        <p:nvPr/>
      </p:nvGrpSpPr>
      <p:grpSpPr>
        <a:xfrm>
          <a:off x="0" y="0"/>
          <a:ext cx="0" cy="0"/>
          <a:chOff x="0" y="0"/>
          <a:chExt cx="0" cy="0"/>
        </a:xfrm>
      </p:grpSpPr>
      <p:sp>
        <p:nvSpPr>
          <p:cNvPr id="2397" name="Google Shape;2397;ga337770888_0_368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8" name="Google Shape;2398;ga337770888_0_368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49546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4"/>
        <p:cNvGrpSpPr/>
        <p:nvPr/>
      </p:nvGrpSpPr>
      <p:grpSpPr>
        <a:xfrm>
          <a:off x="0" y="0"/>
          <a:ext cx="0" cy="0"/>
          <a:chOff x="0" y="0"/>
          <a:chExt cx="0" cy="0"/>
        </a:xfrm>
      </p:grpSpPr>
      <p:sp>
        <p:nvSpPr>
          <p:cNvPr id="2475" name="Google Shape;2475;g96ab802dde_0_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6" name="Google Shape;2476;g96ab802dde_0_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8"/>
        <p:cNvGrpSpPr/>
        <p:nvPr/>
      </p:nvGrpSpPr>
      <p:grpSpPr>
        <a:xfrm>
          <a:off x="0" y="0"/>
          <a:ext cx="0" cy="0"/>
          <a:chOff x="0" y="0"/>
          <a:chExt cx="0" cy="0"/>
        </a:xfrm>
      </p:grpSpPr>
      <p:sp>
        <p:nvSpPr>
          <p:cNvPr id="2519" name="Google Shape;2519;ga337770888_0_3689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0" name="Google Shape;2520;ga337770888_0_3689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a337770888_0_45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a337770888_0_45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1"/>
        <p:cNvGrpSpPr/>
        <p:nvPr/>
      </p:nvGrpSpPr>
      <p:grpSpPr>
        <a:xfrm>
          <a:off x="0" y="0"/>
          <a:ext cx="0" cy="0"/>
          <a:chOff x="0" y="0"/>
          <a:chExt cx="0" cy="0"/>
        </a:xfrm>
      </p:grpSpPr>
      <p:sp>
        <p:nvSpPr>
          <p:cNvPr id="2752" name="Google Shape;2752;ga337770888_0_368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3" name="Google Shape;2753;ga337770888_0_368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1"/>
        <p:cNvGrpSpPr/>
        <p:nvPr/>
      </p:nvGrpSpPr>
      <p:grpSpPr>
        <a:xfrm>
          <a:off x="0" y="0"/>
          <a:ext cx="0" cy="0"/>
          <a:chOff x="0" y="0"/>
          <a:chExt cx="0" cy="0"/>
        </a:xfrm>
      </p:grpSpPr>
      <p:sp>
        <p:nvSpPr>
          <p:cNvPr id="2672" name="Google Shape;2672;ga337770888_0_368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3" name="Google Shape;2673;ga337770888_0_368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0"/>
        <p:cNvGrpSpPr/>
        <p:nvPr/>
      </p:nvGrpSpPr>
      <p:grpSpPr>
        <a:xfrm>
          <a:off x="0" y="0"/>
          <a:ext cx="0" cy="0"/>
          <a:chOff x="0" y="0"/>
          <a:chExt cx="0" cy="0"/>
        </a:xfrm>
      </p:grpSpPr>
      <p:sp>
        <p:nvSpPr>
          <p:cNvPr id="2871" name="Google Shape;2871;ga337770888_0_322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2" name="Google Shape;2872;ga337770888_0_322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938c3b824e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938c3b824e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635544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1"/>
        <p:cNvGrpSpPr/>
        <p:nvPr/>
      </p:nvGrpSpPr>
      <p:grpSpPr>
        <a:xfrm>
          <a:off x="0" y="0"/>
          <a:ext cx="0" cy="0"/>
          <a:chOff x="0" y="0"/>
          <a:chExt cx="0" cy="0"/>
        </a:xfrm>
      </p:grpSpPr>
      <p:sp>
        <p:nvSpPr>
          <p:cNvPr id="2852" name="Google Shape;2852;ga337770888_0_299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3" name="Google Shape;2853;ga337770888_0_299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9"/>
        <p:cNvGrpSpPr/>
        <p:nvPr/>
      </p:nvGrpSpPr>
      <p:grpSpPr>
        <a:xfrm>
          <a:off x="0" y="0"/>
          <a:ext cx="0" cy="0"/>
          <a:chOff x="0" y="0"/>
          <a:chExt cx="0" cy="0"/>
        </a:xfrm>
      </p:grpSpPr>
      <p:sp>
        <p:nvSpPr>
          <p:cNvPr id="3450" name="Google Shape;3450;ga337770888_0_345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1" name="Google Shape;3451;ga337770888_0_345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938c3b824e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938c3b824e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597840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938c3b824e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938c3b824e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4031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64575" y="882225"/>
            <a:ext cx="3879300" cy="1666200"/>
          </a:xfrm>
          <a:prstGeom prst="rect">
            <a:avLst/>
          </a:prstGeom>
        </p:spPr>
        <p:txBody>
          <a:bodyPr spcFirstLastPara="1" wrap="square" lIns="0" tIns="91425" rIns="0" bIns="91425" anchor="ctr" anchorCtr="0">
            <a:noAutofit/>
          </a:bodyPr>
          <a:lstStyle>
            <a:lvl1pPr lvl="0">
              <a:lnSpc>
                <a:spcPct val="80000"/>
              </a:lnSpc>
              <a:spcBef>
                <a:spcPts val="0"/>
              </a:spcBef>
              <a:spcAft>
                <a:spcPts val="0"/>
              </a:spcAft>
              <a:buClr>
                <a:srgbClr val="212121"/>
              </a:buClr>
              <a:buSzPts val="6000"/>
              <a:buFont typeface="Karla"/>
              <a:buNone/>
              <a:defRPr sz="7100" b="0">
                <a:solidFill>
                  <a:srgbClr val="212121"/>
                </a:solidFill>
              </a:defRPr>
            </a:lvl1pPr>
            <a:lvl2pPr lvl="1">
              <a:spcBef>
                <a:spcPts val="0"/>
              </a:spcBef>
              <a:spcAft>
                <a:spcPts val="0"/>
              </a:spcAft>
              <a:buClr>
                <a:srgbClr val="212121"/>
              </a:buClr>
              <a:buSzPts val="6000"/>
              <a:buNone/>
              <a:defRPr sz="6000" b="1">
                <a:solidFill>
                  <a:srgbClr val="212121"/>
                </a:solidFill>
              </a:defRPr>
            </a:lvl2pPr>
            <a:lvl3pPr lvl="2">
              <a:spcBef>
                <a:spcPts val="0"/>
              </a:spcBef>
              <a:spcAft>
                <a:spcPts val="0"/>
              </a:spcAft>
              <a:buClr>
                <a:srgbClr val="212121"/>
              </a:buClr>
              <a:buSzPts val="6000"/>
              <a:buNone/>
              <a:defRPr sz="6000" b="1">
                <a:solidFill>
                  <a:srgbClr val="212121"/>
                </a:solidFill>
              </a:defRPr>
            </a:lvl3pPr>
            <a:lvl4pPr lvl="3">
              <a:spcBef>
                <a:spcPts val="0"/>
              </a:spcBef>
              <a:spcAft>
                <a:spcPts val="0"/>
              </a:spcAft>
              <a:buClr>
                <a:srgbClr val="212121"/>
              </a:buClr>
              <a:buSzPts val="6000"/>
              <a:buNone/>
              <a:defRPr sz="6000" b="1">
                <a:solidFill>
                  <a:srgbClr val="212121"/>
                </a:solidFill>
              </a:defRPr>
            </a:lvl4pPr>
            <a:lvl5pPr lvl="4">
              <a:spcBef>
                <a:spcPts val="0"/>
              </a:spcBef>
              <a:spcAft>
                <a:spcPts val="0"/>
              </a:spcAft>
              <a:buClr>
                <a:srgbClr val="212121"/>
              </a:buClr>
              <a:buSzPts val="6000"/>
              <a:buNone/>
              <a:defRPr sz="6000" b="1">
                <a:solidFill>
                  <a:srgbClr val="212121"/>
                </a:solidFill>
              </a:defRPr>
            </a:lvl5pPr>
            <a:lvl6pPr lvl="5">
              <a:spcBef>
                <a:spcPts val="0"/>
              </a:spcBef>
              <a:spcAft>
                <a:spcPts val="0"/>
              </a:spcAft>
              <a:buClr>
                <a:srgbClr val="212121"/>
              </a:buClr>
              <a:buSzPts val="6000"/>
              <a:buNone/>
              <a:defRPr sz="6000" b="1">
                <a:solidFill>
                  <a:srgbClr val="212121"/>
                </a:solidFill>
              </a:defRPr>
            </a:lvl6pPr>
            <a:lvl7pPr lvl="6">
              <a:spcBef>
                <a:spcPts val="0"/>
              </a:spcBef>
              <a:spcAft>
                <a:spcPts val="0"/>
              </a:spcAft>
              <a:buClr>
                <a:srgbClr val="212121"/>
              </a:buClr>
              <a:buSzPts val="6000"/>
              <a:buNone/>
              <a:defRPr sz="6000" b="1">
                <a:solidFill>
                  <a:srgbClr val="212121"/>
                </a:solidFill>
              </a:defRPr>
            </a:lvl7pPr>
            <a:lvl8pPr lvl="7">
              <a:spcBef>
                <a:spcPts val="0"/>
              </a:spcBef>
              <a:spcAft>
                <a:spcPts val="0"/>
              </a:spcAft>
              <a:buClr>
                <a:srgbClr val="212121"/>
              </a:buClr>
              <a:buSzPts val="6000"/>
              <a:buNone/>
              <a:defRPr sz="6000" b="1">
                <a:solidFill>
                  <a:srgbClr val="212121"/>
                </a:solidFill>
              </a:defRPr>
            </a:lvl8pPr>
            <a:lvl9pPr lvl="8">
              <a:spcBef>
                <a:spcPts val="0"/>
              </a:spcBef>
              <a:spcAft>
                <a:spcPts val="0"/>
              </a:spcAft>
              <a:buClr>
                <a:srgbClr val="212121"/>
              </a:buClr>
              <a:buSzPts val="6000"/>
              <a:buNone/>
              <a:defRPr sz="6000" b="1">
                <a:solidFill>
                  <a:srgbClr val="212121"/>
                </a:solidFill>
              </a:defRPr>
            </a:lvl9pPr>
          </a:lstStyle>
          <a:p>
            <a:endParaRPr/>
          </a:p>
        </p:txBody>
      </p:sp>
      <p:sp>
        <p:nvSpPr>
          <p:cNvPr id="10" name="Google Shape;10;p2"/>
          <p:cNvSpPr txBox="1">
            <a:spLocks noGrp="1"/>
          </p:cNvSpPr>
          <p:nvPr>
            <p:ph type="subTitle" idx="1"/>
          </p:nvPr>
        </p:nvSpPr>
        <p:spPr>
          <a:xfrm>
            <a:off x="669125" y="2548350"/>
            <a:ext cx="3665700" cy="614700"/>
          </a:xfrm>
          <a:prstGeom prst="rect">
            <a:avLst/>
          </a:prstGeom>
        </p:spPr>
        <p:txBody>
          <a:bodyPr spcFirstLastPara="1" wrap="square" lIns="0" tIns="91425" rIns="0" bIns="91425" anchor="t" anchorCtr="0">
            <a:noAutofit/>
          </a:bodyPr>
          <a:lstStyle>
            <a:lvl1pPr lvl="0">
              <a:lnSpc>
                <a:spcPct val="100000"/>
              </a:lnSpc>
              <a:spcBef>
                <a:spcPts val="0"/>
              </a:spcBef>
              <a:spcAft>
                <a:spcPts val="0"/>
              </a:spcAft>
              <a:buClr>
                <a:srgbClr val="212121"/>
              </a:buClr>
              <a:buSzPts val="2000"/>
              <a:buFont typeface="Hind"/>
              <a:buNone/>
              <a:defRPr sz="1600">
                <a:solidFill>
                  <a:srgbClr val="455A64"/>
                </a:solidFill>
              </a:defRPr>
            </a:lvl1pPr>
            <a:lvl2pPr lvl="1">
              <a:lnSpc>
                <a:spcPct val="100000"/>
              </a:lnSpc>
              <a:spcBef>
                <a:spcPts val="0"/>
              </a:spcBef>
              <a:spcAft>
                <a:spcPts val="0"/>
              </a:spcAft>
              <a:buClr>
                <a:srgbClr val="212121"/>
              </a:buClr>
              <a:buSzPts val="2000"/>
              <a:buFont typeface="Hind"/>
              <a:buNone/>
              <a:defRPr sz="2000">
                <a:solidFill>
                  <a:srgbClr val="212121"/>
                </a:solidFill>
                <a:latin typeface="Hind"/>
                <a:ea typeface="Hind"/>
                <a:cs typeface="Hind"/>
                <a:sym typeface="Hind"/>
              </a:defRPr>
            </a:lvl2pPr>
            <a:lvl3pPr lvl="2">
              <a:lnSpc>
                <a:spcPct val="100000"/>
              </a:lnSpc>
              <a:spcBef>
                <a:spcPts val="0"/>
              </a:spcBef>
              <a:spcAft>
                <a:spcPts val="0"/>
              </a:spcAft>
              <a:buClr>
                <a:srgbClr val="212121"/>
              </a:buClr>
              <a:buSzPts val="2000"/>
              <a:buFont typeface="Hind"/>
              <a:buNone/>
              <a:defRPr sz="2000">
                <a:solidFill>
                  <a:srgbClr val="212121"/>
                </a:solidFill>
                <a:latin typeface="Hind"/>
                <a:ea typeface="Hind"/>
                <a:cs typeface="Hind"/>
                <a:sym typeface="Hind"/>
              </a:defRPr>
            </a:lvl3pPr>
            <a:lvl4pPr lvl="3">
              <a:lnSpc>
                <a:spcPct val="100000"/>
              </a:lnSpc>
              <a:spcBef>
                <a:spcPts val="0"/>
              </a:spcBef>
              <a:spcAft>
                <a:spcPts val="0"/>
              </a:spcAft>
              <a:buClr>
                <a:srgbClr val="212121"/>
              </a:buClr>
              <a:buSzPts val="2000"/>
              <a:buFont typeface="Hind"/>
              <a:buNone/>
              <a:defRPr sz="2000">
                <a:solidFill>
                  <a:srgbClr val="212121"/>
                </a:solidFill>
                <a:latin typeface="Hind"/>
                <a:ea typeface="Hind"/>
                <a:cs typeface="Hind"/>
                <a:sym typeface="Hind"/>
              </a:defRPr>
            </a:lvl4pPr>
            <a:lvl5pPr lvl="4">
              <a:lnSpc>
                <a:spcPct val="100000"/>
              </a:lnSpc>
              <a:spcBef>
                <a:spcPts val="0"/>
              </a:spcBef>
              <a:spcAft>
                <a:spcPts val="0"/>
              </a:spcAft>
              <a:buClr>
                <a:srgbClr val="212121"/>
              </a:buClr>
              <a:buSzPts val="2000"/>
              <a:buFont typeface="Hind"/>
              <a:buNone/>
              <a:defRPr sz="2000">
                <a:solidFill>
                  <a:srgbClr val="212121"/>
                </a:solidFill>
                <a:latin typeface="Hind"/>
                <a:ea typeface="Hind"/>
                <a:cs typeface="Hind"/>
                <a:sym typeface="Hind"/>
              </a:defRPr>
            </a:lvl5pPr>
            <a:lvl6pPr lvl="5">
              <a:lnSpc>
                <a:spcPct val="100000"/>
              </a:lnSpc>
              <a:spcBef>
                <a:spcPts val="0"/>
              </a:spcBef>
              <a:spcAft>
                <a:spcPts val="0"/>
              </a:spcAft>
              <a:buClr>
                <a:srgbClr val="212121"/>
              </a:buClr>
              <a:buSzPts val="2000"/>
              <a:buFont typeface="Hind"/>
              <a:buNone/>
              <a:defRPr sz="2000">
                <a:solidFill>
                  <a:srgbClr val="212121"/>
                </a:solidFill>
                <a:latin typeface="Hind"/>
                <a:ea typeface="Hind"/>
                <a:cs typeface="Hind"/>
                <a:sym typeface="Hind"/>
              </a:defRPr>
            </a:lvl6pPr>
            <a:lvl7pPr lvl="6">
              <a:lnSpc>
                <a:spcPct val="100000"/>
              </a:lnSpc>
              <a:spcBef>
                <a:spcPts val="0"/>
              </a:spcBef>
              <a:spcAft>
                <a:spcPts val="0"/>
              </a:spcAft>
              <a:buClr>
                <a:srgbClr val="212121"/>
              </a:buClr>
              <a:buSzPts val="2000"/>
              <a:buFont typeface="Hind"/>
              <a:buNone/>
              <a:defRPr sz="2000">
                <a:solidFill>
                  <a:srgbClr val="212121"/>
                </a:solidFill>
                <a:latin typeface="Hind"/>
                <a:ea typeface="Hind"/>
                <a:cs typeface="Hind"/>
                <a:sym typeface="Hind"/>
              </a:defRPr>
            </a:lvl7pPr>
            <a:lvl8pPr lvl="7">
              <a:lnSpc>
                <a:spcPct val="100000"/>
              </a:lnSpc>
              <a:spcBef>
                <a:spcPts val="0"/>
              </a:spcBef>
              <a:spcAft>
                <a:spcPts val="0"/>
              </a:spcAft>
              <a:buClr>
                <a:srgbClr val="212121"/>
              </a:buClr>
              <a:buSzPts val="2000"/>
              <a:buFont typeface="Hind"/>
              <a:buNone/>
              <a:defRPr sz="2000">
                <a:solidFill>
                  <a:srgbClr val="212121"/>
                </a:solidFill>
                <a:latin typeface="Hind"/>
                <a:ea typeface="Hind"/>
                <a:cs typeface="Hind"/>
                <a:sym typeface="Hind"/>
              </a:defRPr>
            </a:lvl8pPr>
            <a:lvl9pPr lvl="8">
              <a:lnSpc>
                <a:spcPct val="100000"/>
              </a:lnSpc>
              <a:spcBef>
                <a:spcPts val="0"/>
              </a:spcBef>
              <a:spcAft>
                <a:spcPts val="0"/>
              </a:spcAft>
              <a:buClr>
                <a:srgbClr val="212121"/>
              </a:buClr>
              <a:buSzPts val="2000"/>
              <a:buFont typeface="Hind"/>
              <a:buNone/>
              <a:defRPr sz="2000">
                <a:solidFill>
                  <a:srgbClr val="212121"/>
                </a:solidFill>
                <a:latin typeface="Hind"/>
                <a:ea typeface="Hind"/>
                <a:cs typeface="Hind"/>
                <a:sym typeface="Hind"/>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4_1">
    <p:bg>
      <p:bgPr>
        <a:solidFill>
          <a:schemeClr val="lt1"/>
        </a:solidFill>
        <a:effectLst/>
      </p:bgPr>
    </p:bg>
    <p:spTree>
      <p:nvGrpSpPr>
        <p:cNvPr id="1" name="Shape 1654"/>
        <p:cNvGrpSpPr/>
        <p:nvPr/>
      </p:nvGrpSpPr>
      <p:grpSpPr>
        <a:xfrm>
          <a:off x="0" y="0"/>
          <a:ext cx="0" cy="0"/>
          <a:chOff x="0" y="0"/>
          <a:chExt cx="0" cy="0"/>
        </a:xfrm>
      </p:grpSpPr>
      <p:sp>
        <p:nvSpPr>
          <p:cNvPr id="1655" name="Google Shape;1655;p22"/>
          <p:cNvSpPr/>
          <p:nvPr/>
        </p:nvSpPr>
        <p:spPr>
          <a:xfrm rot="7344391" flipH="1">
            <a:off x="585620" y="468644"/>
            <a:ext cx="1738708" cy="1143457"/>
          </a:xfrm>
          <a:custGeom>
            <a:avLst/>
            <a:gdLst/>
            <a:ahLst/>
            <a:cxnLst/>
            <a:rect l="l" t="t" r="r" b="b"/>
            <a:pathLst>
              <a:path w="21916" h="14413" extrusionOk="0">
                <a:moveTo>
                  <a:pt x="17442" y="1"/>
                </a:moveTo>
                <a:cubicBezTo>
                  <a:pt x="16743" y="1"/>
                  <a:pt x="16031" y="157"/>
                  <a:pt x="15472" y="431"/>
                </a:cubicBezTo>
                <a:cubicBezTo>
                  <a:pt x="14104" y="1099"/>
                  <a:pt x="13162" y="2376"/>
                  <a:pt x="12250" y="3561"/>
                </a:cubicBezTo>
                <a:cubicBezTo>
                  <a:pt x="11307" y="4777"/>
                  <a:pt x="10274" y="5993"/>
                  <a:pt x="8815" y="6510"/>
                </a:cubicBezTo>
                <a:cubicBezTo>
                  <a:pt x="8221" y="6708"/>
                  <a:pt x="7609" y="6767"/>
                  <a:pt x="6988" y="6767"/>
                </a:cubicBezTo>
                <a:cubicBezTo>
                  <a:pt x="6046" y="6767"/>
                  <a:pt x="5081" y="6630"/>
                  <a:pt x="4125" y="6630"/>
                </a:cubicBezTo>
                <a:cubicBezTo>
                  <a:pt x="4067" y="6630"/>
                  <a:pt x="4009" y="6630"/>
                  <a:pt x="3952" y="6631"/>
                </a:cubicBezTo>
                <a:cubicBezTo>
                  <a:pt x="2310" y="6631"/>
                  <a:pt x="395" y="7422"/>
                  <a:pt x="152" y="9033"/>
                </a:cubicBezTo>
                <a:cubicBezTo>
                  <a:pt x="0" y="9975"/>
                  <a:pt x="304" y="10917"/>
                  <a:pt x="973" y="11616"/>
                </a:cubicBezTo>
                <a:cubicBezTo>
                  <a:pt x="1611" y="12224"/>
                  <a:pt x="2371" y="12741"/>
                  <a:pt x="3222" y="13075"/>
                </a:cubicBezTo>
                <a:cubicBezTo>
                  <a:pt x="5380" y="13957"/>
                  <a:pt x="7721" y="14413"/>
                  <a:pt x="10061" y="14413"/>
                </a:cubicBezTo>
                <a:cubicBezTo>
                  <a:pt x="13101" y="14352"/>
                  <a:pt x="15958" y="12893"/>
                  <a:pt x="17782" y="10461"/>
                </a:cubicBezTo>
                <a:cubicBezTo>
                  <a:pt x="19545" y="8030"/>
                  <a:pt x="21915" y="3805"/>
                  <a:pt x="19849" y="1099"/>
                </a:cubicBezTo>
                <a:lnTo>
                  <a:pt x="19879" y="1099"/>
                </a:lnTo>
                <a:cubicBezTo>
                  <a:pt x="19430" y="327"/>
                  <a:pt x="18450" y="1"/>
                  <a:pt x="17442" y="1"/>
                </a:cubicBezTo>
                <a:close/>
              </a:path>
            </a:pathLst>
          </a:custGeom>
          <a:solidFill>
            <a:srgbClr val="E0E0E0">
              <a:alpha val="29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6" name="Google Shape;1656;p22"/>
          <p:cNvGrpSpPr/>
          <p:nvPr/>
        </p:nvGrpSpPr>
        <p:grpSpPr>
          <a:xfrm flipH="1">
            <a:off x="7800486" y="350500"/>
            <a:ext cx="881337" cy="860447"/>
            <a:chOff x="-871313" y="856929"/>
            <a:chExt cx="1061724" cy="1036558"/>
          </a:xfrm>
        </p:grpSpPr>
        <p:sp>
          <p:nvSpPr>
            <p:cNvPr id="1657" name="Google Shape;1657;p22"/>
            <p:cNvSpPr/>
            <p:nvPr/>
          </p:nvSpPr>
          <p:spPr>
            <a:xfrm>
              <a:off x="-760118" y="979070"/>
              <a:ext cx="950529" cy="914416"/>
            </a:xfrm>
            <a:custGeom>
              <a:avLst/>
              <a:gdLst/>
              <a:ahLst/>
              <a:cxnLst/>
              <a:rect l="l" t="t" r="r" b="b"/>
              <a:pathLst>
                <a:path w="25953" h="24967" extrusionOk="0">
                  <a:moveTo>
                    <a:pt x="12476" y="1"/>
                  </a:moveTo>
                  <a:lnTo>
                    <a:pt x="12476" y="12476"/>
                  </a:lnTo>
                  <a:lnTo>
                    <a:pt x="0" y="12777"/>
                  </a:lnTo>
                  <a:cubicBezTo>
                    <a:pt x="134" y="17780"/>
                    <a:pt x="3236" y="22250"/>
                    <a:pt x="7906" y="24085"/>
                  </a:cubicBezTo>
                  <a:cubicBezTo>
                    <a:pt x="9392" y="24679"/>
                    <a:pt x="10946" y="24966"/>
                    <a:pt x="12487" y="24966"/>
                  </a:cubicBezTo>
                  <a:cubicBezTo>
                    <a:pt x="15787" y="24966"/>
                    <a:pt x="19028" y="23649"/>
                    <a:pt x="21416" y="21216"/>
                  </a:cubicBezTo>
                  <a:cubicBezTo>
                    <a:pt x="24918" y="17613"/>
                    <a:pt x="25952" y="12276"/>
                    <a:pt x="23984" y="7640"/>
                  </a:cubicBezTo>
                  <a:cubicBezTo>
                    <a:pt x="22049" y="3003"/>
                    <a:pt x="17513" y="1"/>
                    <a:pt x="1247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2"/>
            <p:cNvSpPr/>
            <p:nvPr/>
          </p:nvSpPr>
          <p:spPr>
            <a:xfrm>
              <a:off x="-871313" y="856929"/>
              <a:ext cx="456970" cy="466712"/>
            </a:xfrm>
            <a:custGeom>
              <a:avLst/>
              <a:gdLst/>
              <a:ahLst/>
              <a:cxnLst/>
              <a:rect l="l" t="t" r="r" b="b"/>
              <a:pathLst>
                <a:path w="12477" h="12743" extrusionOk="0">
                  <a:moveTo>
                    <a:pt x="12276" y="0"/>
                  </a:moveTo>
                  <a:cubicBezTo>
                    <a:pt x="9007" y="67"/>
                    <a:pt x="5872" y="1401"/>
                    <a:pt x="3537" y="3736"/>
                  </a:cubicBezTo>
                  <a:cubicBezTo>
                    <a:pt x="1268" y="6171"/>
                    <a:pt x="1" y="9407"/>
                    <a:pt x="1" y="12743"/>
                  </a:cubicBezTo>
                  <a:lnTo>
                    <a:pt x="12476" y="12442"/>
                  </a:lnTo>
                  <a:lnTo>
                    <a:pt x="1227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9" name="Google Shape;1659;p22"/>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lvl1pPr lvl="0" algn="ctr" rtl="0">
              <a:spcBef>
                <a:spcPts val="0"/>
              </a:spcBef>
              <a:spcAft>
                <a:spcPts val="0"/>
              </a:spcAft>
              <a:buClr>
                <a:srgbClr val="212121"/>
              </a:buClr>
              <a:buSzPts val="2800"/>
              <a:buNone/>
              <a:defRPr>
                <a:solidFill>
                  <a:srgbClr val="212121"/>
                </a:solidFill>
              </a:defRPr>
            </a:lvl1pPr>
            <a:lvl2pPr lvl="1"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s and text">
  <p:cSld name="CUSTOM_4_1_1">
    <p:bg>
      <p:bgPr>
        <a:solidFill>
          <a:schemeClr val="lt1"/>
        </a:solidFill>
        <a:effectLst/>
      </p:bgPr>
    </p:bg>
    <p:spTree>
      <p:nvGrpSpPr>
        <p:cNvPr id="1" name="Shape 1660"/>
        <p:cNvGrpSpPr/>
        <p:nvPr/>
      </p:nvGrpSpPr>
      <p:grpSpPr>
        <a:xfrm>
          <a:off x="0" y="0"/>
          <a:ext cx="0" cy="0"/>
          <a:chOff x="0" y="0"/>
          <a:chExt cx="0" cy="0"/>
        </a:xfrm>
      </p:grpSpPr>
      <p:sp>
        <p:nvSpPr>
          <p:cNvPr id="1661" name="Google Shape;1661;p23"/>
          <p:cNvSpPr/>
          <p:nvPr/>
        </p:nvSpPr>
        <p:spPr>
          <a:xfrm rot="-3694751">
            <a:off x="2775287" y="835851"/>
            <a:ext cx="616886" cy="616886"/>
          </a:xfrm>
          <a:custGeom>
            <a:avLst/>
            <a:gdLst/>
            <a:ahLst/>
            <a:cxnLst/>
            <a:rect l="l" t="t" r="r" b="b"/>
            <a:pathLst>
              <a:path w="14682" h="14682" extrusionOk="0">
                <a:moveTo>
                  <a:pt x="7418" y="4690"/>
                </a:moveTo>
                <a:cubicBezTo>
                  <a:pt x="8715" y="4690"/>
                  <a:pt x="9863" y="5645"/>
                  <a:pt x="10031" y="6961"/>
                </a:cubicBezTo>
                <a:cubicBezTo>
                  <a:pt x="10254" y="8658"/>
                  <a:pt x="8902" y="9929"/>
                  <a:pt x="7434" y="9929"/>
                </a:cubicBezTo>
                <a:cubicBezTo>
                  <a:pt x="6904" y="9929"/>
                  <a:pt x="6358" y="9764"/>
                  <a:pt x="5867" y="9393"/>
                </a:cubicBezTo>
                <a:cubicBezTo>
                  <a:pt x="4012" y="7994"/>
                  <a:pt x="4772" y="5046"/>
                  <a:pt x="7082" y="4712"/>
                </a:cubicBezTo>
                <a:cubicBezTo>
                  <a:pt x="7195" y="4697"/>
                  <a:pt x="7307" y="4690"/>
                  <a:pt x="7418" y="4690"/>
                </a:cubicBezTo>
                <a:close/>
                <a:moveTo>
                  <a:pt x="7569" y="0"/>
                </a:moveTo>
                <a:lnTo>
                  <a:pt x="5168" y="335"/>
                </a:lnTo>
                <a:lnTo>
                  <a:pt x="5046" y="1794"/>
                </a:lnTo>
                <a:cubicBezTo>
                  <a:pt x="4529" y="2007"/>
                  <a:pt x="4073" y="2250"/>
                  <a:pt x="3648" y="2584"/>
                </a:cubicBezTo>
                <a:lnTo>
                  <a:pt x="2310" y="1976"/>
                </a:lnTo>
                <a:lnTo>
                  <a:pt x="851" y="3921"/>
                </a:lnTo>
                <a:lnTo>
                  <a:pt x="1794" y="5046"/>
                </a:lnTo>
                <a:cubicBezTo>
                  <a:pt x="1581" y="5532"/>
                  <a:pt x="1459" y="6049"/>
                  <a:pt x="1398" y="6596"/>
                </a:cubicBezTo>
                <a:lnTo>
                  <a:pt x="0" y="7113"/>
                </a:lnTo>
                <a:lnTo>
                  <a:pt x="335" y="9514"/>
                </a:lnTo>
                <a:lnTo>
                  <a:pt x="1794" y="9666"/>
                </a:lnTo>
                <a:cubicBezTo>
                  <a:pt x="2006" y="10153"/>
                  <a:pt x="2280" y="10608"/>
                  <a:pt x="2584" y="11034"/>
                </a:cubicBezTo>
                <a:lnTo>
                  <a:pt x="1976" y="12371"/>
                </a:lnTo>
                <a:lnTo>
                  <a:pt x="3921" y="13830"/>
                </a:lnTo>
                <a:lnTo>
                  <a:pt x="5076" y="12888"/>
                </a:lnTo>
                <a:cubicBezTo>
                  <a:pt x="5563" y="13101"/>
                  <a:pt x="6049" y="13223"/>
                  <a:pt x="6596" y="13314"/>
                </a:cubicBezTo>
                <a:lnTo>
                  <a:pt x="7113" y="14681"/>
                </a:lnTo>
                <a:lnTo>
                  <a:pt x="9514" y="14347"/>
                </a:lnTo>
                <a:lnTo>
                  <a:pt x="9636" y="12888"/>
                </a:lnTo>
                <a:cubicBezTo>
                  <a:pt x="10122" y="12675"/>
                  <a:pt x="10608" y="12402"/>
                  <a:pt x="11034" y="12098"/>
                </a:cubicBezTo>
                <a:lnTo>
                  <a:pt x="12341" y="12675"/>
                </a:lnTo>
                <a:lnTo>
                  <a:pt x="13830" y="10730"/>
                </a:lnTo>
                <a:lnTo>
                  <a:pt x="12888" y="9605"/>
                </a:lnTo>
                <a:cubicBezTo>
                  <a:pt x="13070" y="9119"/>
                  <a:pt x="13222" y="8602"/>
                  <a:pt x="13283" y="8086"/>
                </a:cubicBezTo>
                <a:lnTo>
                  <a:pt x="14681" y="7569"/>
                </a:lnTo>
                <a:lnTo>
                  <a:pt x="14347" y="5137"/>
                </a:lnTo>
                <a:lnTo>
                  <a:pt x="12888" y="5016"/>
                </a:lnTo>
                <a:cubicBezTo>
                  <a:pt x="12675" y="4529"/>
                  <a:pt x="12402" y="4073"/>
                  <a:pt x="12067" y="3648"/>
                </a:cubicBezTo>
                <a:lnTo>
                  <a:pt x="12675" y="2310"/>
                </a:lnTo>
                <a:lnTo>
                  <a:pt x="10760" y="821"/>
                </a:lnTo>
                <a:lnTo>
                  <a:pt x="9605" y="1794"/>
                </a:lnTo>
                <a:cubicBezTo>
                  <a:pt x="9119" y="1581"/>
                  <a:pt x="8602" y="1429"/>
                  <a:pt x="8086" y="1368"/>
                </a:cubicBezTo>
                <a:lnTo>
                  <a:pt x="7569"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 name="Google Shape;1662;p23"/>
          <p:cNvGrpSpPr/>
          <p:nvPr/>
        </p:nvGrpSpPr>
        <p:grpSpPr>
          <a:xfrm rot="-3694810">
            <a:off x="3406236" y="1232772"/>
            <a:ext cx="409789" cy="409850"/>
            <a:chOff x="2948201" y="3788666"/>
            <a:chExt cx="450728" cy="450728"/>
          </a:xfrm>
        </p:grpSpPr>
        <p:sp>
          <p:nvSpPr>
            <p:cNvPr id="1663" name="Google Shape;1663;p23"/>
            <p:cNvSpPr/>
            <p:nvPr/>
          </p:nvSpPr>
          <p:spPr>
            <a:xfrm>
              <a:off x="3092498" y="3933353"/>
              <a:ext cx="199732" cy="163729"/>
            </a:xfrm>
            <a:custGeom>
              <a:avLst/>
              <a:gdLst/>
              <a:ahLst/>
              <a:cxnLst/>
              <a:rect l="l" t="t" r="r" b="b"/>
              <a:pathLst>
                <a:path w="4122" h="3379" extrusionOk="0">
                  <a:moveTo>
                    <a:pt x="1806" y="1"/>
                  </a:moveTo>
                  <a:cubicBezTo>
                    <a:pt x="1756" y="1"/>
                    <a:pt x="1703" y="8"/>
                    <a:pt x="1642" y="24"/>
                  </a:cubicBezTo>
                  <a:lnTo>
                    <a:pt x="1551" y="24"/>
                  </a:lnTo>
                  <a:cubicBezTo>
                    <a:pt x="1551" y="54"/>
                    <a:pt x="1703" y="24"/>
                    <a:pt x="1977" y="84"/>
                  </a:cubicBezTo>
                  <a:cubicBezTo>
                    <a:pt x="2311" y="115"/>
                    <a:pt x="2645" y="297"/>
                    <a:pt x="2919" y="540"/>
                  </a:cubicBezTo>
                  <a:cubicBezTo>
                    <a:pt x="3284" y="935"/>
                    <a:pt x="3436" y="1483"/>
                    <a:pt x="3314" y="1999"/>
                  </a:cubicBezTo>
                  <a:cubicBezTo>
                    <a:pt x="3253" y="2303"/>
                    <a:pt x="3101" y="2607"/>
                    <a:pt x="2888" y="2820"/>
                  </a:cubicBezTo>
                  <a:cubicBezTo>
                    <a:pt x="2571" y="3100"/>
                    <a:pt x="2174" y="3253"/>
                    <a:pt x="1775" y="3253"/>
                  </a:cubicBezTo>
                  <a:cubicBezTo>
                    <a:pt x="1523" y="3253"/>
                    <a:pt x="1269" y="3192"/>
                    <a:pt x="1034" y="3063"/>
                  </a:cubicBezTo>
                  <a:cubicBezTo>
                    <a:pt x="761" y="2911"/>
                    <a:pt x="518" y="2698"/>
                    <a:pt x="396" y="2425"/>
                  </a:cubicBezTo>
                  <a:cubicBezTo>
                    <a:pt x="122" y="1938"/>
                    <a:pt x="122" y="1361"/>
                    <a:pt x="396" y="905"/>
                  </a:cubicBezTo>
                  <a:cubicBezTo>
                    <a:pt x="548" y="571"/>
                    <a:pt x="852" y="328"/>
                    <a:pt x="1186" y="176"/>
                  </a:cubicBezTo>
                  <a:cubicBezTo>
                    <a:pt x="1399" y="84"/>
                    <a:pt x="1551" y="54"/>
                    <a:pt x="1551" y="54"/>
                  </a:cubicBezTo>
                  <a:lnTo>
                    <a:pt x="1460" y="54"/>
                  </a:lnTo>
                  <a:cubicBezTo>
                    <a:pt x="1338" y="54"/>
                    <a:pt x="1247" y="84"/>
                    <a:pt x="1156" y="115"/>
                  </a:cubicBezTo>
                  <a:cubicBezTo>
                    <a:pt x="791" y="236"/>
                    <a:pt x="487" y="510"/>
                    <a:pt x="305" y="844"/>
                  </a:cubicBezTo>
                  <a:cubicBezTo>
                    <a:pt x="31" y="1331"/>
                    <a:pt x="1" y="1938"/>
                    <a:pt x="274" y="2455"/>
                  </a:cubicBezTo>
                  <a:cubicBezTo>
                    <a:pt x="426" y="2759"/>
                    <a:pt x="670" y="3002"/>
                    <a:pt x="974" y="3154"/>
                  </a:cubicBezTo>
                  <a:cubicBezTo>
                    <a:pt x="1254" y="3310"/>
                    <a:pt x="1534" y="3378"/>
                    <a:pt x="1800" y="3378"/>
                  </a:cubicBezTo>
                  <a:cubicBezTo>
                    <a:pt x="3145" y="3378"/>
                    <a:pt x="4122" y="1622"/>
                    <a:pt x="2980" y="479"/>
                  </a:cubicBezTo>
                  <a:cubicBezTo>
                    <a:pt x="2706" y="206"/>
                    <a:pt x="2341" y="54"/>
                    <a:pt x="1946" y="24"/>
                  </a:cubicBezTo>
                  <a:cubicBezTo>
                    <a:pt x="1901" y="8"/>
                    <a:pt x="1855" y="1"/>
                    <a:pt x="18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3"/>
            <p:cNvSpPr/>
            <p:nvPr/>
          </p:nvSpPr>
          <p:spPr>
            <a:xfrm>
              <a:off x="2948201" y="3788666"/>
              <a:ext cx="450728" cy="450728"/>
            </a:xfrm>
            <a:custGeom>
              <a:avLst/>
              <a:gdLst/>
              <a:ahLst/>
              <a:cxnLst/>
              <a:rect l="l" t="t" r="r" b="b"/>
              <a:pathLst>
                <a:path w="9302" h="9302" extrusionOk="0">
                  <a:moveTo>
                    <a:pt x="4987" y="483"/>
                  </a:moveTo>
                  <a:lnTo>
                    <a:pt x="5046" y="669"/>
                  </a:lnTo>
                  <a:lnTo>
                    <a:pt x="5107" y="821"/>
                  </a:lnTo>
                  <a:cubicBezTo>
                    <a:pt x="5114" y="828"/>
                    <a:pt x="5119" y="836"/>
                    <a:pt x="5124" y="843"/>
                  </a:cubicBezTo>
                  <a:lnTo>
                    <a:pt x="5124" y="843"/>
                  </a:lnTo>
                  <a:lnTo>
                    <a:pt x="5076" y="699"/>
                  </a:lnTo>
                  <a:cubicBezTo>
                    <a:pt x="5051" y="638"/>
                    <a:pt x="5022" y="565"/>
                    <a:pt x="4987" y="483"/>
                  </a:cubicBezTo>
                  <a:close/>
                  <a:moveTo>
                    <a:pt x="5124" y="843"/>
                  </a:moveTo>
                  <a:lnTo>
                    <a:pt x="5137" y="882"/>
                  </a:lnTo>
                  <a:lnTo>
                    <a:pt x="5167" y="912"/>
                  </a:lnTo>
                  <a:cubicBezTo>
                    <a:pt x="5144" y="889"/>
                    <a:pt x="5139" y="866"/>
                    <a:pt x="5124" y="843"/>
                  </a:cubicBezTo>
                  <a:close/>
                  <a:moveTo>
                    <a:pt x="4833" y="0"/>
                  </a:moveTo>
                  <a:lnTo>
                    <a:pt x="3313" y="213"/>
                  </a:lnTo>
                  <a:lnTo>
                    <a:pt x="3283" y="213"/>
                  </a:lnTo>
                  <a:lnTo>
                    <a:pt x="3283" y="244"/>
                  </a:lnTo>
                  <a:lnTo>
                    <a:pt x="3194" y="1136"/>
                  </a:lnTo>
                  <a:lnTo>
                    <a:pt x="3194" y="1136"/>
                  </a:lnTo>
                  <a:cubicBezTo>
                    <a:pt x="2881" y="1254"/>
                    <a:pt x="2622" y="1425"/>
                    <a:pt x="2363" y="1624"/>
                  </a:cubicBezTo>
                  <a:lnTo>
                    <a:pt x="2363" y="1624"/>
                  </a:lnTo>
                  <a:lnTo>
                    <a:pt x="1550" y="1247"/>
                  </a:lnTo>
                  <a:lnTo>
                    <a:pt x="1520" y="1247"/>
                  </a:lnTo>
                  <a:lnTo>
                    <a:pt x="1489" y="1277"/>
                  </a:lnTo>
                  <a:lnTo>
                    <a:pt x="547" y="2493"/>
                  </a:lnTo>
                  <a:lnTo>
                    <a:pt x="547" y="2523"/>
                  </a:lnTo>
                  <a:lnTo>
                    <a:pt x="578" y="2554"/>
                  </a:lnTo>
                  <a:lnTo>
                    <a:pt x="1137" y="3260"/>
                  </a:lnTo>
                  <a:lnTo>
                    <a:pt x="1137" y="3260"/>
                  </a:lnTo>
                  <a:cubicBezTo>
                    <a:pt x="1001" y="3547"/>
                    <a:pt x="942" y="3860"/>
                    <a:pt x="885" y="4174"/>
                  </a:cubicBezTo>
                  <a:lnTo>
                    <a:pt x="885" y="4174"/>
                  </a:lnTo>
                  <a:lnTo>
                    <a:pt x="61" y="4469"/>
                  </a:lnTo>
                  <a:lnTo>
                    <a:pt x="0" y="4469"/>
                  </a:lnTo>
                  <a:lnTo>
                    <a:pt x="0" y="4529"/>
                  </a:lnTo>
                  <a:cubicBezTo>
                    <a:pt x="91" y="5016"/>
                    <a:pt x="152" y="5532"/>
                    <a:pt x="213" y="6049"/>
                  </a:cubicBezTo>
                  <a:lnTo>
                    <a:pt x="213" y="6110"/>
                  </a:lnTo>
                  <a:lnTo>
                    <a:pt x="274" y="6110"/>
                  </a:lnTo>
                  <a:lnTo>
                    <a:pt x="1138" y="6168"/>
                  </a:lnTo>
                  <a:lnTo>
                    <a:pt x="1138" y="6168"/>
                  </a:lnTo>
                  <a:cubicBezTo>
                    <a:pt x="1282" y="6454"/>
                    <a:pt x="1427" y="6740"/>
                    <a:pt x="1624" y="7000"/>
                  </a:cubicBezTo>
                  <a:lnTo>
                    <a:pt x="1624" y="7000"/>
                  </a:lnTo>
                  <a:lnTo>
                    <a:pt x="1277" y="7782"/>
                  </a:lnTo>
                  <a:lnTo>
                    <a:pt x="1246" y="7842"/>
                  </a:lnTo>
                  <a:lnTo>
                    <a:pt x="1277" y="7873"/>
                  </a:lnTo>
                  <a:lnTo>
                    <a:pt x="2493" y="8785"/>
                  </a:lnTo>
                  <a:lnTo>
                    <a:pt x="2523" y="8815"/>
                  </a:lnTo>
                  <a:lnTo>
                    <a:pt x="2584" y="8785"/>
                  </a:lnTo>
                  <a:lnTo>
                    <a:pt x="3264" y="8193"/>
                  </a:lnTo>
                  <a:lnTo>
                    <a:pt x="3264" y="8193"/>
                  </a:lnTo>
                  <a:cubicBezTo>
                    <a:pt x="3538" y="8299"/>
                    <a:pt x="3835" y="8381"/>
                    <a:pt x="4134" y="8439"/>
                  </a:cubicBezTo>
                  <a:lnTo>
                    <a:pt x="4134" y="8439"/>
                  </a:lnTo>
                  <a:lnTo>
                    <a:pt x="4134" y="8450"/>
                  </a:lnTo>
                  <a:lnTo>
                    <a:pt x="4134" y="8511"/>
                  </a:lnTo>
                  <a:lnTo>
                    <a:pt x="4195" y="8602"/>
                  </a:lnTo>
                  <a:lnTo>
                    <a:pt x="4286" y="8815"/>
                  </a:lnTo>
                  <a:lnTo>
                    <a:pt x="4438" y="9271"/>
                  </a:lnTo>
                  <a:lnTo>
                    <a:pt x="4438" y="9301"/>
                  </a:lnTo>
                  <a:lnTo>
                    <a:pt x="4499" y="9301"/>
                  </a:lnTo>
                  <a:lnTo>
                    <a:pt x="6018" y="9089"/>
                  </a:lnTo>
                  <a:lnTo>
                    <a:pt x="6079" y="9089"/>
                  </a:lnTo>
                  <a:lnTo>
                    <a:pt x="6079" y="9058"/>
                  </a:lnTo>
                  <a:cubicBezTo>
                    <a:pt x="6108" y="8742"/>
                    <a:pt x="6137" y="8452"/>
                    <a:pt x="6140" y="8165"/>
                  </a:cubicBezTo>
                  <a:lnTo>
                    <a:pt x="6140" y="8165"/>
                  </a:lnTo>
                  <a:cubicBezTo>
                    <a:pt x="6425" y="8047"/>
                    <a:pt x="6709" y="7876"/>
                    <a:pt x="6968" y="7678"/>
                  </a:cubicBezTo>
                  <a:lnTo>
                    <a:pt x="6968" y="7678"/>
                  </a:lnTo>
                  <a:lnTo>
                    <a:pt x="7751" y="8055"/>
                  </a:lnTo>
                  <a:lnTo>
                    <a:pt x="7812" y="8055"/>
                  </a:lnTo>
                  <a:lnTo>
                    <a:pt x="7842" y="7994"/>
                  </a:lnTo>
                  <a:lnTo>
                    <a:pt x="8754" y="6779"/>
                  </a:lnTo>
                  <a:lnTo>
                    <a:pt x="8784" y="6748"/>
                  </a:lnTo>
                  <a:lnTo>
                    <a:pt x="8754" y="6718"/>
                  </a:lnTo>
                  <a:lnTo>
                    <a:pt x="8192" y="6037"/>
                  </a:lnTo>
                  <a:lnTo>
                    <a:pt x="8192" y="6037"/>
                  </a:lnTo>
                  <a:cubicBezTo>
                    <a:pt x="8300" y="5734"/>
                    <a:pt x="8381" y="5431"/>
                    <a:pt x="8415" y="5128"/>
                  </a:cubicBezTo>
                  <a:lnTo>
                    <a:pt x="8415" y="5128"/>
                  </a:lnTo>
                  <a:lnTo>
                    <a:pt x="9271" y="4803"/>
                  </a:lnTo>
                  <a:lnTo>
                    <a:pt x="9301" y="4803"/>
                  </a:lnTo>
                  <a:lnTo>
                    <a:pt x="9301" y="4772"/>
                  </a:lnTo>
                  <a:cubicBezTo>
                    <a:pt x="9240" y="4225"/>
                    <a:pt x="9149" y="3709"/>
                    <a:pt x="9088" y="3253"/>
                  </a:cubicBezTo>
                  <a:lnTo>
                    <a:pt x="9088" y="3192"/>
                  </a:lnTo>
                  <a:lnTo>
                    <a:pt x="9058" y="3192"/>
                  </a:lnTo>
                  <a:lnTo>
                    <a:pt x="8166" y="3134"/>
                  </a:lnTo>
                  <a:lnTo>
                    <a:pt x="8166" y="3134"/>
                  </a:lnTo>
                  <a:cubicBezTo>
                    <a:pt x="8048" y="2821"/>
                    <a:pt x="7877" y="2561"/>
                    <a:pt x="7677" y="2303"/>
                  </a:cubicBezTo>
                  <a:lnTo>
                    <a:pt x="7677" y="2303"/>
                  </a:lnTo>
                  <a:cubicBezTo>
                    <a:pt x="7821" y="1985"/>
                    <a:pt x="7937" y="1724"/>
                    <a:pt x="8025" y="1490"/>
                  </a:cubicBezTo>
                  <a:lnTo>
                    <a:pt x="8025" y="1459"/>
                  </a:lnTo>
                  <a:lnTo>
                    <a:pt x="6778" y="548"/>
                  </a:lnTo>
                  <a:lnTo>
                    <a:pt x="6079" y="1125"/>
                  </a:lnTo>
                  <a:cubicBezTo>
                    <a:pt x="5866" y="1034"/>
                    <a:pt x="5623" y="973"/>
                    <a:pt x="5350" y="943"/>
                  </a:cubicBezTo>
                  <a:lnTo>
                    <a:pt x="5350" y="943"/>
                  </a:lnTo>
                  <a:cubicBezTo>
                    <a:pt x="5593" y="1003"/>
                    <a:pt x="5836" y="1064"/>
                    <a:pt x="6079" y="1155"/>
                  </a:cubicBezTo>
                  <a:lnTo>
                    <a:pt x="6764" y="590"/>
                  </a:lnTo>
                  <a:lnTo>
                    <a:pt x="6764" y="590"/>
                  </a:lnTo>
                  <a:lnTo>
                    <a:pt x="7944" y="1505"/>
                  </a:lnTo>
                  <a:lnTo>
                    <a:pt x="7944" y="1505"/>
                  </a:lnTo>
                  <a:cubicBezTo>
                    <a:pt x="7829" y="1763"/>
                    <a:pt x="7714" y="2023"/>
                    <a:pt x="7599" y="2310"/>
                  </a:cubicBezTo>
                  <a:lnTo>
                    <a:pt x="7599" y="2341"/>
                  </a:lnTo>
                  <a:cubicBezTo>
                    <a:pt x="7781" y="2614"/>
                    <a:pt x="7964" y="2888"/>
                    <a:pt x="8085" y="3192"/>
                  </a:cubicBezTo>
                  <a:lnTo>
                    <a:pt x="8085" y="3222"/>
                  </a:lnTo>
                  <a:lnTo>
                    <a:pt x="8116" y="3222"/>
                  </a:lnTo>
                  <a:lnTo>
                    <a:pt x="9001" y="3311"/>
                  </a:lnTo>
                  <a:lnTo>
                    <a:pt x="9001" y="3311"/>
                  </a:lnTo>
                  <a:cubicBezTo>
                    <a:pt x="9059" y="3747"/>
                    <a:pt x="9116" y="4237"/>
                    <a:pt x="9174" y="4755"/>
                  </a:cubicBezTo>
                  <a:lnTo>
                    <a:pt x="9174" y="4755"/>
                  </a:lnTo>
                  <a:lnTo>
                    <a:pt x="8359" y="5046"/>
                  </a:lnTo>
                  <a:lnTo>
                    <a:pt x="8328" y="5046"/>
                  </a:lnTo>
                  <a:lnTo>
                    <a:pt x="8328" y="5076"/>
                  </a:lnTo>
                  <a:cubicBezTo>
                    <a:pt x="8268" y="5411"/>
                    <a:pt x="8207" y="5745"/>
                    <a:pt x="8055" y="6049"/>
                  </a:cubicBezTo>
                  <a:lnTo>
                    <a:pt x="8055" y="6080"/>
                  </a:lnTo>
                  <a:lnTo>
                    <a:pt x="8085" y="6110"/>
                  </a:lnTo>
                  <a:lnTo>
                    <a:pt x="8657" y="6768"/>
                  </a:lnTo>
                  <a:lnTo>
                    <a:pt x="8657" y="6768"/>
                  </a:lnTo>
                  <a:cubicBezTo>
                    <a:pt x="8378" y="7157"/>
                    <a:pt x="8098" y="7522"/>
                    <a:pt x="7793" y="7911"/>
                  </a:cubicBezTo>
                  <a:lnTo>
                    <a:pt x="7793" y="7911"/>
                  </a:lnTo>
                  <a:lnTo>
                    <a:pt x="6991" y="7538"/>
                  </a:lnTo>
                  <a:lnTo>
                    <a:pt x="6961" y="7538"/>
                  </a:lnTo>
                  <a:lnTo>
                    <a:pt x="6930" y="7569"/>
                  </a:lnTo>
                  <a:cubicBezTo>
                    <a:pt x="6657" y="7782"/>
                    <a:pt x="6383" y="7934"/>
                    <a:pt x="6079" y="8055"/>
                  </a:cubicBezTo>
                  <a:lnTo>
                    <a:pt x="6049" y="8055"/>
                  </a:lnTo>
                  <a:lnTo>
                    <a:pt x="6049" y="8116"/>
                  </a:lnTo>
                  <a:cubicBezTo>
                    <a:pt x="6020" y="8402"/>
                    <a:pt x="5992" y="8689"/>
                    <a:pt x="5963" y="8975"/>
                  </a:cubicBezTo>
                  <a:lnTo>
                    <a:pt x="5963" y="8975"/>
                  </a:lnTo>
                  <a:lnTo>
                    <a:pt x="4551" y="9173"/>
                  </a:lnTo>
                  <a:lnTo>
                    <a:pt x="4551" y="9173"/>
                  </a:lnTo>
                  <a:cubicBezTo>
                    <a:pt x="4519" y="9038"/>
                    <a:pt x="4463" y="8924"/>
                    <a:pt x="4407" y="8785"/>
                  </a:cubicBezTo>
                  <a:lnTo>
                    <a:pt x="4316" y="8572"/>
                  </a:lnTo>
                  <a:lnTo>
                    <a:pt x="4286" y="8450"/>
                  </a:lnTo>
                  <a:lnTo>
                    <a:pt x="4255" y="8390"/>
                  </a:lnTo>
                  <a:lnTo>
                    <a:pt x="4255" y="8359"/>
                  </a:lnTo>
                  <a:lnTo>
                    <a:pt x="4225" y="8298"/>
                  </a:lnTo>
                  <a:cubicBezTo>
                    <a:pt x="3891" y="8268"/>
                    <a:pt x="3556" y="8177"/>
                    <a:pt x="3283" y="8055"/>
                  </a:cubicBezTo>
                  <a:lnTo>
                    <a:pt x="3222" y="8055"/>
                  </a:lnTo>
                  <a:lnTo>
                    <a:pt x="3192" y="8086"/>
                  </a:lnTo>
                  <a:cubicBezTo>
                    <a:pt x="2969" y="8281"/>
                    <a:pt x="2746" y="8450"/>
                    <a:pt x="2546" y="8641"/>
                  </a:cubicBezTo>
                  <a:lnTo>
                    <a:pt x="2546" y="8641"/>
                  </a:lnTo>
                  <a:lnTo>
                    <a:pt x="1428" y="7774"/>
                  </a:lnTo>
                  <a:lnTo>
                    <a:pt x="1428" y="7774"/>
                  </a:lnTo>
                  <a:lnTo>
                    <a:pt x="1763" y="6991"/>
                  </a:lnTo>
                  <a:lnTo>
                    <a:pt x="1763" y="6961"/>
                  </a:lnTo>
                  <a:lnTo>
                    <a:pt x="1763" y="6931"/>
                  </a:lnTo>
                  <a:cubicBezTo>
                    <a:pt x="1550" y="6657"/>
                    <a:pt x="1398" y="6383"/>
                    <a:pt x="1246" y="6080"/>
                  </a:cubicBezTo>
                  <a:lnTo>
                    <a:pt x="1246" y="6049"/>
                  </a:lnTo>
                  <a:lnTo>
                    <a:pt x="1216" y="6049"/>
                  </a:lnTo>
                  <a:lnTo>
                    <a:pt x="355" y="5963"/>
                  </a:lnTo>
                  <a:lnTo>
                    <a:pt x="355" y="5963"/>
                  </a:lnTo>
                  <a:cubicBezTo>
                    <a:pt x="272" y="5481"/>
                    <a:pt x="215" y="5001"/>
                    <a:pt x="158" y="4546"/>
                  </a:cubicBezTo>
                  <a:lnTo>
                    <a:pt x="158" y="4546"/>
                  </a:lnTo>
                  <a:lnTo>
                    <a:pt x="973" y="4225"/>
                  </a:lnTo>
                  <a:lnTo>
                    <a:pt x="1003" y="4225"/>
                  </a:lnTo>
                  <a:lnTo>
                    <a:pt x="1003" y="4195"/>
                  </a:lnTo>
                  <a:cubicBezTo>
                    <a:pt x="1034" y="3891"/>
                    <a:pt x="1125" y="3557"/>
                    <a:pt x="1246" y="3253"/>
                  </a:cubicBezTo>
                  <a:lnTo>
                    <a:pt x="1246" y="3222"/>
                  </a:lnTo>
                  <a:lnTo>
                    <a:pt x="1246" y="3192"/>
                  </a:lnTo>
                  <a:lnTo>
                    <a:pt x="663" y="2521"/>
                  </a:lnTo>
                  <a:lnTo>
                    <a:pt x="663" y="2521"/>
                  </a:lnTo>
                  <a:lnTo>
                    <a:pt x="1565" y="1328"/>
                  </a:lnTo>
                  <a:lnTo>
                    <a:pt x="1565" y="1328"/>
                  </a:lnTo>
                  <a:lnTo>
                    <a:pt x="2371" y="1703"/>
                  </a:lnTo>
                  <a:lnTo>
                    <a:pt x="2401" y="1703"/>
                  </a:lnTo>
                  <a:cubicBezTo>
                    <a:pt x="2645" y="1490"/>
                    <a:pt x="2948" y="1307"/>
                    <a:pt x="3252" y="1186"/>
                  </a:cubicBezTo>
                  <a:lnTo>
                    <a:pt x="3252" y="1155"/>
                  </a:lnTo>
                  <a:cubicBezTo>
                    <a:pt x="3282" y="832"/>
                    <a:pt x="3311" y="537"/>
                    <a:pt x="3341" y="270"/>
                  </a:cubicBezTo>
                  <a:lnTo>
                    <a:pt x="3341" y="270"/>
                  </a:lnTo>
                  <a:lnTo>
                    <a:pt x="4804" y="65"/>
                  </a:lnTo>
                  <a:lnTo>
                    <a:pt x="4804" y="65"/>
                  </a:lnTo>
                  <a:cubicBezTo>
                    <a:pt x="4876" y="226"/>
                    <a:pt x="4936" y="365"/>
                    <a:pt x="4987" y="483"/>
                  </a:cubicBezTo>
                  <a:lnTo>
                    <a:pt x="4987" y="483"/>
                  </a:lnTo>
                  <a:lnTo>
                    <a:pt x="48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23"/>
          <p:cNvGrpSpPr/>
          <p:nvPr/>
        </p:nvGrpSpPr>
        <p:grpSpPr>
          <a:xfrm>
            <a:off x="974504" y="1482317"/>
            <a:ext cx="6414112" cy="3304982"/>
            <a:chOff x="713220" y="1588439"/>
            <a:chExt cx="5906180" cy="3043261"/>
          </a:xfrm>
        </p:grpSpPr>
        <p:sp>
          <p:nvSpPr>
            <p:cNvPr id="1666" name="Google Shape;1666;p23"/>
            <p:cNvSpPr/>
            <p:nvPr/>
          </p:nvSpPr>
          <p:spPr>
            <a:xfrm flipH="1">
              <a:off x="1185241" y="3269474"/>
              <a:ext cx="53285" cy="44910"/>
            </a:xfrm>
            <a:custGeom>
              <a:avLst/>
              <a:gdLst/>
              <a:ahLst/>
              <a:cxnLst/>
              <a:rect l="l" t="t" r="r" b="b"/>
              <a:pathLst>
                <a:path w="1947" h="1641" extrusionOk="0">
                  <a:moveTo>
                    <a:pt x="1125" y="0"/>
                  </a:moveTo>
                  <a:cubicBezTo>
                    <a:pt x="365" y="0"/>
                    <a:pt x="1" y="882"/>
                    <a:pt x="517" y="1399"/>
                  </a:cubicBezTo>
                  <a:cubicBezTo>
                    <a:pt x="695" y="1566"/>
                    <a:pt x="907" y="1641"/>
                    <a:pt x="1113" y="1641"/>
                  </a:cubicBezTo>
                  <a:cubicBezTo>
                    <a:pt x="1543" y="1641"/>
                    <a:pt x="1946" y="1314"/>
                    <a:pt x="1946" y="821"/>
                  </a:cubicBezTo>
                  <a:cubicBezTo>
                    <a:pt x="1946" y="365"/>
                    <a:pt x="1581" y="0"/>
                    <a:pt x="11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3"/>
            <p:cNvSpPr/>
            <p:nvPr/>
          </p:nvSpPr>
          <p:spPr>
            <a:xfrm flipH="1">
              <a:off x="713220" y="4393287"/>
              <a:ext cx="5906180" cy="5036"/>
            </a:xfrm>
            <a:custGeom>
              <a:avLst/>
              <a:gdLst/>
              <a:ahLst/>
              <a:cxnLst/>
              <a:rect l="l" t="t" r="r" b="b"/>
              <a:pathLst>
                <a:path w="215810" h="184" extrusionOk="0">
                  <a:moveTo>
                    <a:pt x="107905" y="1"/>
                  </a:moveTo>
                  <a:cubicBezTo>
                    <a:pt x="48299" y="1"/>
                    <a:pt x="0" y="31"/>
                    <a:pt x="0" y="92"/>
                  </a:cubicBezTo>
                  <a:cubicBezTo>
                    <a:pt x="0" y="153"/>
                    <a:pt x="48299" y="183"/>
                    <a:pt x="107905" y="183"/>
                  </a:cubicBezTo>
                  <a:cubicBezTo>
                    <a:pt x="167481" y="183"/>
                    <a:pt x="215810" y="153"/>
                    <a:pt x="215810" y="92"/>
                  </a:cubicBezTo>
                  <a:cubicBezTo>
                    <a:pt x="215810" y="31"/>
                    <a:pt x="167511" y="1"/>
                    <a:pt x="1079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3"/>
            <p:cNvSpPr/>
            <p:nvPr/>
          </p:nvSpPr>
          <p:spPr>
            <a:xfrm flipH="1">
              <a:off x="949006" y="3984865"/>
              <a:ext cx="435910" cy="489167"/>
            </a:xfrm>
            <a:custGeom>
              <a:avLst/>
              <a:gdLst/>
              <a:ahLst/>
              <a:cxnLst/>
              <a:rect l="l" t="t" r="r" b="b"/>
              <a:pathLst>
                <a:path w="15928" h="17874" extrusionOk="0">
                  <a:moveTo>
                    <a:pt x="6322" y="1"/>
                  </a:moveTo>
                  <a:lnTo>
                    <a:pt x="0" y="2311"/>
                  </a:lnTo>
                  <a:lnTo>
                    <a:pt x="12705" y="17873"/>
                  </a:lnTo>
                  <a:lnTo>
                    <a:pt x="15927" y="13952"/>
                  </a:lnTo>
                  <a:lnTo>
                    <a:pt x="6322"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3"/>
            <p:cNvSpPr/>
            <p:nvPr/>
          </p:nvSpPr>
          <p:spPr>
            <a:xfrm flipH="1">
              <a:off x="909896" y="4355041"/>
              <a:ext cx="193160" cy="231392"/>
            </a:xfrm>
            <a:custGeom>
              <a:avLst/>
              <a:gdLst/>
              <a:ahLst/>
              <a:cxnLst/>
              <a:rect l="l" t="t" r="r" b="b"/>
              <a:pathLst>
                <a:path w="7058" h="8455" extrusionOk="0">
                  <a:moveTo>
                    <a:pt x="5476" y="1"/>
                  </a:moveTo>
                  <a:lnTo>
                    <a:pt x="1768" y="4378"/>
                  </a:lnTo>
                  <a:lnTo>
                    <a:pt x="2133" y="4742"/>
                  </a:lnTo>
                  <a:cubicBezTo>
                    <a:pt x="2133" y="4742"/>
                    <a:pt x="0" y="8455"/>
                    <a:pt x="562" y="8455"/>
                  </a:cubicBezTo>
                  <a:cubicBezTo>
                    <a:pt x="604" y="8455"/>
                    <a:pt x="661" y="8434"/>
                    <a:pt x="735" y="8390"/>
                  </a:cubicBezTo>
                  <a:cubicBezTo>
                    <a:pt x="1677" y="7843"/>
                    <a:pt x="5841" y="2949"/>
                    <a:pt x="6844" y="1764"/>
                  </a:cubicBezTo>
                  <a:lnTo>
                    <a:pt x="7057" y="1460"/>
                  </a:lnTo>
                  <a:lnTo>
                    <a:pt x="5476"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3"/>
            <p:cNvSpPr/>
            <p:nvPr/>
          </p:nvSpPr>
          <p:spPr>
            <a:xfrm flipH="1">
              <a:off x="911564" y="4364182"/>
              <a:ext cx="49125" cy="71566"/>
            </a:xfrm>
            <a:custGeom>
              <a:avLst/>
              <a:gdLst/>
              <a:ahLst/>
              <a:cxnLst/>
              <a:rect l="l" t="t" r="r" b="b"/>
              <a:pathLst>
                <a:path w="1795" h="2615" extrusionOk="0">
                  <a:moveTo>
                    <a:pt x="639" y="1"/>
                  </a:moveTo>
                  <a:cubicBezTo>
                    <a:pt x="274" y="335"/>
                    <a:pt x="62" y="791"/>
                    <a:pt x="31" y="1278"/>
                  </a:cubicBezTo>
                  <a:cubicBezTo>
                    <a:pt x="1" y="1764"/>
                    <a:pt x="122" y="2220"/>
                    <a:pt x="426" y="2615"/>
                  </a:cubicBezTo>
                  <a:lnTo>
                    <a:pt x="1794" y="1095"/>
                  </a:lnTo>
                  <a:lnTo>
                    <a:pt x="6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3"/>
            <p:cNvSpPr/>
            <p:nvPr/>
          </p:nvSpPr>
          <p:spPr>
            <a:xfrm flipH="1">
              <a:off x="909896" y="4393301"/>
              <a:ext cx="187221" cy="193871"/>
            </a:xfrm>
            <a:custGeom>
              <a:avLst/>
              <a:gdLst/>
              <a:ahLst/>
              <a:cxnLst/>
              <a:rect l="l" t="t" r="r" b="b"/>
              <a:pathLst>
                <a:path w="6841" h="7084" extrusionOk="0">
                  <a:moveTo>
                    <a:pt x="6749" y="1"/>
                  </a:moveTo>
                  <a:lnTo>
                    <a:pt x="1673" y="5594"/>
                  </a:lnTo>
                  <a:cubicBezTo>
                    <a:pt x="1673" y="5594"/>
                    <a:pt x="1288" y="5401"/>
                    <a:pt x="1009" y="5401"/>
                  </a:cubicBezTo>
                  <a:cubicBezTo>
                    <a:pt x="921" y="5401"/>
                    <a:pt x="843" y="5421"/>
                    <a:pt x="791" y="5472"/>
                  </a:cubicBezTo>
                  <a:cubicBezTo>
                    <a:pt x="791" y="5472"/>
                    <a:pt x="1" y="7053"/>
                    <a:pt x="335" y="7083"/>
                  </a:cubicBezTo>
                  <a:cubicBezTo>
                    <a:pt x="337" y="7083"/>
                    <a:pt x="338" y="7083"/>
                    <a:pt x="339" y="7083"/>
                  </a:cubicBezTo>
                  <a:cubicBezTo>
                    <a:pt x="728" y="7083"/>
                    <a:pt x="5083" y="2334"/>
                    <a:pt x="6840" y="62"/>
                  </a:cubicBezTo>
                  <a:lnTo>
                    <a:pt x="67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3"/>
            <p:cNvSpPr/>
            <p:nvPr/>
          </p:nvSpPr>
          <p:spPr>
            <a:xfrm flipH="1">
              <a:off x="910744" y="4391632"/>
              <a:ext cx="177205" cy="192202"/>
            </a:xfrm>
            <a:custGeom>
              <a:avLst/>
              <a:gdLst/>
              <a:ahLst/>
              <a:cxnLst/>
              <a:rect l="l" t="t" r="r" b="b"/>
              <a:pathLst>
                <a:path w="6475" h="7023" extrusionOk="0">
                  <a:moveTo>
                    <a:pt x="6475" y="1"/>
                  </a:moveTo>
                  <a:lnTo>
                    <a:pt x="6475" y="1"/>
                  </a:lnTo>
                  <a:cubicBezTo>
                    <a:pt x="6475" y="1"/>
                    <a:pt x="6444" y="1"/>
                    <a:pt x="6383" y="62"/>
                  </a:cubicBezTo>
                  <a:lnTo>
                    <a:pt x="6201" y="275"/>
                  </a:lnTo>
                  <a:lnTo>
                    <a:pt x="5532" y="1034"/>
                  </a:lnTo>
                  <a:cubicBezTo>
                    <a:pt x="4955" y="1673"/>
                    <a:pt x="4134" y="2585"/>
                    <a:pt x="3253" y="3557"/>
                  </a:cubicBezTo>
                  <a:cubicBezTo>
                    <a:pt x="2341" y="4530"/>
                    <a:pt x="1520" y="5411"/>
                    <a:pt x="912" y="6050"/>
                  </a:cubicBezTo>
                  <a:lnTo>
                    <a:pt x="183" y="6810"/>
                  </a:lnTo>
                  <a:lnTo>
                    <a:pt x="0" y="7022"/>
                  </a:lnTo>
                  <a:lnTo>
                    <a:pt x="213" y="6840"/>
                  </a:lnTo>
                  <a:lnTo>
                    <a:pt x="943" y="6080"/>
                  </a:lnTo>
                  <a:cubicBezTo>
                    <a:pt x="1551" y="5472"/>
                    <a:pt x="2371" y="4621"/>
                    <a:pt x="3283" y="3618"/>
                  </a:cubicBezTo>
                  <a:cubicBezTo>
                    <a:pt x="4195" y="2645"/>
                    <a:pt x="5016" y="1734"/>
                    <a:pt x="5563" y="1065"/>
                  </a:cubicBezTo>
                  <a:lnTo>
                    <a:pt x="6231" y="275"/>
                  </a:lnTo>
                  <a:cubicBezTo>
                    <a:pt x="6292" y="214"/>
                    <a:pt x="6353" y="123"/>
                    <a:pt x="6414" y="62"/>
                  </a:cubicBezTo>
                  <a:lnTo>
                    <a:pt x="64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3"/>
            <p:cNvSpPr/>
            <p:nvPr/>
          </p:nvSpPr>
          <p:spPr>
            <a:xfrm flipH="1">
              <a:off x="1049661" y="4540512"/>
              <a:ext cx="28298" cy="7553"/>
            </a:xfrm>
            <a:custGeom>
              <a:avLst/>
              <a:gdLst/>
              <a:ahLst/>
              <a:cxnLst/>
              <a:rect l="l" t="t" r="r" b="b"/>
              <a:pathLst>
                <a:path w="1034" h="276" extrusionOk="0">
                  <a:moveTo>
                    <a:pt x="353" y="1"/>
                  </a:moveTo>
                  <a:cubicBezTo>
                    <a:pt x="236" y="1"/>
                    <a:pt x="118" y="34"/>
                    <a:pt x="0" y="93"/>
                  </a:cubicBezTo>
                  <a:cubicBezTo>
                    <a:pt x="91" y="78"/>
                    <a:pt x="182" y="70"/>
                    <a:pt x="274" y="70"/>
                  </a:cubicBezTo>
                  <a:cubicBezTo>
                    <a:pt x="365" y="70"/>
                    <a:pt x="456" y="78"/>
                    <a:pt x="547" y="93"/>
                  </a:cubicBezTo>
                  <a:cubicBezTo>
                    <a:pt x="699" y="123"/>
                    <a:pt x="882" y="215"/>
                    <a:pt x="1034" y="275"/>
                  </a:cubicBezTo>
                  <a:cubicBezTo>
                    <a:pt x="912" y="154"/>
                    <a:pt x="730" y="63"/>
                    <a:pt x="547" y="32"/>
                  </a:cubicBezTo>
                  <a:cubicBezTo>
                    <a:pt x="483" y="11"/>
                    <a:pt x="418" y="1"/>
                    <a:pt x="3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3"/>
            <p:cNvSpPr/>
            <p:nvPr/>
          </p:nvSpPr>
          <p:spPr>
            <a:xfrm flipH="1">
              <a:off x="1035512" y="4495848"/>
              <a:ext cx="14997" cy="3120"/>
            </a:xfrm>
            <a:custGeom>
              <a:avLst/>
              <a:gdLst/>
              <a:ahLst/>
              <a:cxnLst/>
              <a:rect l="l" t="t" r="r" b="b"/>
              <a:pathLst>
                <a:path w="548" h="114" extrusionOk="0">
                  <a:moveTo>
                    <a:pt x="137" y="0"/>
                  </a:moveTo>
                  <a:cubicBezTo>
                    <a:pt x="91" y="0"/>
                    <a:pt x="46" y="8"/>
                    <a:pt x="0" y="23"/>
                  </a:cubicBezTo>
                  <a:cubicBezTo>
                    <a:pt x="0" y="53"/>
                    <a:pt x="122" y="84"/>
                    <a:pt x="274" y="114"/>
                  </a:cubicBezTo>
                  <a:lnTo>
                    <a:pt x="547" y="114"/>
                  </a:lnTo>
                  <a:cubicBezTo>
                    <a:pt x="547" y="84"/>
                    <a:pt x="426" y="53"/>
                    <a:pt x="274" y="23"/>
                  </a:cubicBezTo>
                  <a:cubicBezTo>
                    <a:pt x="228" y="8"/>
                    <a:pt x="183" y="0"/>
                    <a:pt x="1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3"/>
            <p:cNvSpPr/>
            <p:nvPr/>
          </p:nvSpPr>
          <p:spPr>
            <a:xfrm flipH="1">
              <a:off x="1032200" y="4484819"/>
              <a:ext cx="13328" cy="2053"/>
            </a:xfrm>
            <a:custGeom>
              <a:avLst/>
              <a:gdLst/>
              <a:ahLst/>
              <a:cxnLst/>
              <a:rect l="l" t="t" r="r" b="b"/>
              <a:pathLst>
                <a:path w="487" h="75" extrusionOk="0">
                  <a:moveTo>
                    <a:pt x="244" y="0"/>
                  </a:moveTo>
                  <a:cubicBezTo>
                    <a:pt x="122" y="31"/>
                    <a:pt x="1" y="61"/>
                    <a:pt x="1" y="61"/>
                  </a:cubicBezTo>
                  <a:cubicBezTo>
                    <a:pt x="1" y="61"/>
                    <a:pt x="55" y="75"/>
                    <a:pt x="127" y="75"/>
                  </a:cubicBezTo>
                  <a:cubicBezTo>
                    <a:pt x="163" y="75"/>
                    <a:pt x="203" y="71"/>
                    <a:pt x="244" y="61"/>
                  </a:cubicBezTo>
                  <a:cubicBezTo>
                    <a:pt x="396" y="61"/>
                    <a:pt x="487" y="0"/>
                    <a:pt x="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3"/>
            <p:cNvSpPr/>
            <p:nvPr/>
          </p:nvSpPr>
          <p:spPr>
            <a:xfrm flipH="1">
              <a:off x="1038002" y="4469000"/>
              <a:ext cx="10865" cy="12507"/>
            </a:xfrm>
            <a:custGeom>
              <a:avLst/>
              <a:gdLst/>
              <a:ahLst/>
              <a:cxnLst/>
              <a:rect l="l" t="t" r="r" b="b"/>
              <a:pathLst>
                <a:path w="397" h="457" extrusionOk="0">
                  <a:moveTo>
                    <a:pt x="396" y="1"/>
                  </a:moveTo>
                  <a:lnTo>
                    <a:pt x="396" y="1"/>
                  </a:lnTo>
                  <a:cubicBezTo>
                    <a:pt x="396" y="1"/>
                    <a:pt x="305" y="92"/>
                    <a:pt x="183" y="214"/>
                  </a:cubicBezTo>
                  <a:cubicBezTo>
                    <a:pt x="62" y="335"/>
                    <a:pt x="1" y="426"/>
                    <a:pt x="1" y="457"/>
                  </a:cubicBezTo>
                  <a:cubicBezTo>
                    <a:pt x="31" y="457"/>
                    <a:pt x="123" y="366"/>
                    <a:pt x="244" y="244"/>
                  </a:cubicBezTo>
                  <a:cubicBezTo>
                    <a:pt x="335" y="122"/>
                    <a:pt x="396" y="1"/>
                    <a:pt x="3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3"/>
            <p:cNvSpPr/>
            <p:nvPr/>
          </p:nvSpPr>
          <p:spPr>
            <a:xfrm flipH="1">
              <a:off x="1043011" y="4459859"/>
              <a:ext cx="12507" cy="14997"/>
            </a:xfrm>
            <a:custGeom>
              <a:avLst/>
              <a:gdLst/>
              <a:ahLst/>
              <a:cxnLst/>
              <a:rect l="l" t="t" r="r" b="b"/>
              <a:pathLst>
                <a:path w="457" h="548" extrusionOk="0">
                  <a:moveTo>
                    <a:pt x="457" y="0"/>
                  </a:moveTo>
                  <a:cubicBezTo>
                    <a:pt x="426" y="0"/>
                    <a:pt x="335" y="122"/>
                    <a:pt x="244" y="274"/>
                  </a:cubicBezTo>
                  <a:cubicBezTo>
                    <a:pt x="122" y="426"/>
                    <a:pt x="1" y="517"/>
                    <a:pt x="31" y="548"/>
                  </a:cubicBezTo>
                  <a:cubicBezTo>
                    <a:pt x="31" y="548"/>
                    <a:pt x="183" y="487"/>
                    <a:pt x="305" y="335"/>
                  </a:cubicBezTo>
                  <a:cubicBezTo>
                    <a:pt x="366" y="244"/>
                    <a:pt x="426" y="122"/>
                    <a:pt x="4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3"/>
            <p:cNvSpPr/>
            <p:nvPr/>
          </p:nvSpPr>
          <p:spPr>
            <a:xfrm flipH="1">
              <a:off x="1048840" y="4492208"/>
              <a:ext cx="28298" cy="17597"/>
            </a:xfrm>
            <a:custGeom>
              <a:avLst/>
              <a:gdLst/>
              <a:ahLst/>
              <a:cxnLst/>
              <a:rect l="l" t="t" r="r" b="b"/>
              <a:pathLst>
                <a:path w="1034" h="643" extrusionOk="0">
                  <a:moveTo>
                    <a:pt x="700" y="65"/>
                  </a:moveTo>
                  <a:cubicBezTo>
                    <a:pt x="781" y="65"/>
                    <a:pt x="863" y="78"/>
                    <a:pt x="936" y="106"/>
                  </a:cubicBezTo>
                  <a:lnTo>
                    <a:pt x="936" y="106"/>
                  </a:lnTo>
                  <a:cubicBezTo>
                    <a:pt x="887" y="152"/>
                    <a:pt x="809" y="215"/>
                    <a:pt x="700" y="277"/>
                  </a:cubicBezTo>
                  <a:cubicBezTo>
                    <a:pt x="608" y="369"/>
                    <a:pt x="487" y="429"/>
                    <a:pt x="396" y="490"/>
                  </a:cubicBezTo>
                  <a:cubicBezTo>
                    <a:pt x="335" y="521"/>
                    <a:pt x="244" y="551"/>
                    <a:pt x="183" y="581"/>
                  </a:cubicBezTo>
                  <a:cubicBezTo>
                    <a:pt x="168" y="589"/>
                    <a:pt x="152" y="593"/>
                    <a:pt x="138" y="593"/>
                  </a:cubicBezTo>
                  <a:cubicBezTo>
                    <a:pt x="95" y="593"/>
                    <a:pt x="61" y="559"/>
                    <a:pt x="61" y="490"/>
                  </a:cubicBezTo>
                  <a:cubicBezTo>
                    <a:pt x="92" y="338"/>
                    <a:pt x="183" y="217"/>
                    <a:pt x="335" y="156"/>
                  </a:cubicBezTo>
                  <a:cubicBezTo>
                    <a:pt x="426" y="95"/>
                    <a:pt x="578" y="65"/>
                    <a:pt x="700" y="65"/>
                  </a:cubicBezTo>
                  <a:close/>
                  <a:moveTo>
                    <a:pt x="641" y="1"/>
                  </a:moveTo>
                  <a:cubicBezTo>
                    <a:pt x="358" y="1"/>
                    <a:pt x="86" y="206"/>
                    <a:pt x="0" y="490"/>
                  </a:cubicBezTo>
                  <a:cubicBezTo>
                    <a:pt x="0" y="551"/>
                    <a:pt x="31" y="612"/>
                    <a:pt x="61" y="642"/>
                  </a:cubicBezTo>
                  <a:lnTo>
                    <a:pt x="213" y="642"/>
                  </a:lnTo>
                  <a:cubicBezTo>
                    <a:pt x="304" y="612"/>
                    <a:pt x="365" y="581"/>
                    <a:pt x="426" y="521"/>
                  </a:cubicBezTo>
                  <a:cubicBezTo>
                    <a:pt x="548" y="460"/>
                    <a:pt x="669" y="399"/>
                    <a:pt x="760" y="308"/>
                  </a:cubicBezTo>
                  <a:cubicBezTo>
                    <a:pt x="826" y="242"/>
                    <a:pt x="892" y="176"/>
                    <a:pt x="947" y="110"/>
                  </a:cubicBezTo>
                  <a:lnTo>
                    <a:pt x="947" y="110"/>
                  </a:lnTo>
                  <a:cubicBezTo>
                    <a:pt x="978" y="123"/>
                    <a:pt x="1007" y="138"/>
                    <a:pt x="1034" y="156"/>
                  </a:cubicBezTo>
                  <a:cubicBezTo>
                    <a:pt x="1034" y="125"/>
                    <a:pt x="1004" y="95"/>
                    <a:pt x="973" y="95"/>
                  </a:cubicBezTo>
                  <a:cubicBezTo>
                    <a:pt x="969" y="94"/>
                    <a:pt x="966" y="93"/>
                    <a:pt x="962" y="91"/>
                  </a:cubicBezTo>
                  <a:lnTo>
                    <a:pt x="962" y="91"/>
                  </a:lnTo>
                  <a:cubicBezTo>
                    <a:pt x="977" y="72"/>
                    <a:pt x="991" y="53"/>
                    <a:pt x="1004" y="34"/>
                  </a:cubicBezTo>
                  <a:lnTo>
                    <a:pt x="1004" y="34"/>
                  </a:lnTo>
                  <a:cubicBezTo>
                    <a:pt x="1003" y="34"/>
                    <a:pt x="988" y="55"/>
                    <a:pt x="954" y="89"/>
                  </a:cubicBezTo>
                  <a:lnTo>
                    <a:pt x="954" y="89"/>
                  </a:lnTo>
                  <a:cubicBezTo>
                    <a:pt x="869" y="60"/>
                    <a:pt x="784" y="32"/>
                    <a:pt x="700" y="4"/>
                  </a:cubicBezTo>
                  <a:cubicBezTo>
                    <a:pt x="680" y="2"/>
                    <a:pt x="661" y="1"/>
                    <a:pt x="6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3"/>
            <p:cNvSpPr/>
            <p:nvPr/>
          </p:nvSpPr>
          <p:spPr>
            <a:xfrm flipH="1">
              <a:off x="1048840" y="4474501"/>
              <a:ext cx="12480" cy="21155"/>
            </a:xfrm>
            <a:custGeom>
              <a:avLst/>
              <a:gdLst/>
              <a:ahLst/>
              <a:cxnLst/>
              <a:rect l="l" t="t" r="r" b="b"/>
              <a:pathLst>
                <a:path w="456" h="773" extrusionOk="0">
                  <a:moveTo>
                    <a:pt x="209" y="1"/>
                  </a:moveTo>
                  <a:cubicBezTo>
                    <a:pt x="173" y="1"/>
                    <a:pt x="132" y="16"/>
                    <a:pt x="91" y="43"/>
                  </a:cubicBezTo>
                  <a:cubicBezTo>
                    <a:pt x="30" y="134"/>
                    <a:pt x="0" y="256"/>
                    <a:pt x="30" y="377"/>
                  </a:cubicBezTo>
                  <a:cubicBezTo>
                    <a:pt x="61" y="468"/>
                    <a:pt x="91" y="560"/>
                    <a:pt x="152" y="651"/>
                  </a:cubicBezTo>
                  <a:cubicBezTo>
                    <a:pt x="213" y="712"/>
                    <a:pt x="304" y="742"/>
                    <a:pt x="395" y="772"/>
                  </a:cubicBezTo>
                  <a:cubicBezTo>
                    <a:pt x="334" y="712"/>
                    <a:pt x="274" y="681"/>
                    <a:pt x="213" y="620"/>
                  </a:cubicBezTo>
                  <a:cubicBezTo>
                    <a:pt x="182" y="529"/>
                    <a:pt x="122" y="438"/>
                    <a:pt x="122" y="377"/>
                  </a:cubicBezTo>
                  <a:cubicBezTo>
                    <a:pt x="91" y="256"/>
                    <a:pt x="91" y="165"/>
                    <a:pt x="152" y="73"/>
                  </a:cubicBezTo>
                  <a:cubicBezTo>
                    <a:pt x="162" y="70"/>
                    <a:pt x="171" y="69"/>
                    <a:pt x="181" y="69"/>
                  </a:cubicBezTo>
                  <a:cubicBezTo>
                    <a:pt x="256" y="69"/>
                    <a:pt x="307" y="171"/>
                    <a:pt x="334" y="225"/>
                  </a:cubicBezTo>
                  <a:cubicBezTo>
                    <a:pt x="365" y="316"/>
                    <a:pt x="395" y="408"/>
                    <a:pt x="395" y="499"/>
                  </a:cubicBezTo>
                  <a:lnTo>
                    <a:pt x="395" y="742"/>
                  </a:lnTo>
                  <a:cubicBezTo>
                    <a:pt x="426" y="681"/>
                    <a:pt x="456" y="590"/>
                    <a:pt x="426" y="499"/>
                  </a:cubicBezTo>
                  <a:cubicBezTo>
                    <a:pt x="426" y="408"/>
                    <a:pt x="426" y="316"/>
                    <a:pt x="395" y="225"/>
                  </a:cubicBezTo>
                  <a:cubicBezTo>
                    <a:pt x="365" y="165"/>
                    <a:pt x="334" y="104"/>
                    <a:pt x="304" y="73"/>
                  </a:cubicBezTo>
                  <a:cubicBezTo>
                    <a:pt x="287" y="23"/>
                    <a:pt x="252" y="1"/>
                    <a:pt x="2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3"/>
            <p:cNvSpPr/>
            <p:nvPr/>
          </p:nvSpPr>
          <p:spPr>
            <a:xfrm flipH="1">
              <a:off x="944022" y="4365030"/>
              <a:ext cx="22469" cy="69897"/>
            </a:xfrm>
            <a:custGeom>
              <a:avLst/>
              <a:gdLst/>
              <a:ahLst/>
              <a:cxnLst/>
              <a:rect l="l" t="t" r="r" b="b"/>
              <a:pathLst>
                <a:path w="821" h="2554" extrusionOk="0">
                  <a:moveTo>
                    <a:pt x="821" y="0"/>
                  </a:moveTo>
                  <a:cubicBezTo>
                    <a:pt x="790" y="0"/>
                    <a:pt x="760" y="0"/>
                    <a:pt x="699" y="61"/>
                  </a:cubicBezTo>
                  <a:cubicBezTo>
                    <a:pt x="638" y="122"/>
                    <a:pt x="547" y="213"/>
                    <a:pt x="486" y="274"/>
                  </a:cubicBezTo>
                  <a:cubicBezTo>
                    <a:pt x="61" y="851"/>
                    <a:pt x="0" y="1611"/>
                    <a:pt x="365" y="2250"/>
                  </a:cubicBezTo>
                  <a:cubicBezTo>
                    <a:pt x="395" y="2310"/>
                    <a:pt x="456" y="2402"/>
                    <a:pt x="547" y="2493"/>
                  </a:cubicBezTo>
                  <a:cubicBezTo>
                    <a:pt x="547" y="2523"/>
                    <a:pt x="578" y="2554"/>
                    <a:pt x="638" y="2554"/>
                  </a:cubicBezTo>
                  <a:cubicBezTo>
                    <a:pt x="638" y="2554"/>
                    <a:pt x="517" y="2432"/>
                    <a:pt x="395" y="2219"/>
                  </a:cubicBezTo>
                  <a:cubicBezTo>
                    <a:pt x="243" y="1915"/>
                    <a:pt x="152" y="1581"/>
                    <a:pt x="182" y="1247"/>
                  </a:cubicBezTo>
                  <a:cubicBezTo>
                    <a:pt x="213" y="912"/>
                    <a:pt x="334" y="578"/>
                    <a:pt x="547" y="304"/>
                  </a:cubicBezTo>
                  <a:cubicBezTo>
                    <a:pt x="608" y="213"/>
                    <a:pt x="699" y="91"/>
                    <a:pt x="8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3"/>
            <p:cNvSpPr/>
            <p:nvPr/>
          </p:nvSpPr>
          <p:spPr>
            <a:xfrm flipH="1">
              <a:off x="973141" y="4439881"/>
              <a:ext cx="30788" cy="34155"/>
            </a:xfrm>
            <a:custGeom>
              <a:avLst/>
              <a:gdLst/>
              <a:ahLst/>
              <a:cxnLst/>
              <a:rect l="l" t="t" r="r" b="b"/>
              <a:pathLst>
                <a:path w="1125" h="1248" extrusionOk="0">
                  <a:moveTo>
                    <a:pt x="1125" y="1"/>
                  </a:moveTo>
                  <a:cubicBezTo>
                    <a:pt x="1095" y="1"/>
                    <a:pt x="882" y="305"/>
                    <a:pt x="578" y="639"/>
                  </a:cubicBezTo>
                  <a:cubicBezTo>
                    <a:pt x="243" y="974"/>
                    <a:pt x="0" y="1247"/>
                    <a:pt x="0" y="1247"/>
                  </a:cubicBezTo>
                  <a:cubicBezTo>
                    <a:pt x="243" y="1065"/>
                    <a:pt x="426" y="882"/>
                    <a:pt x="608" y="670"/>
                  </a:cubicBezTo>
                  <a:cubicBezTo>
                    <a:pt x="821" y="487"/>
                    <a:pt x="973" y="244"/>
                    <a:pt x="11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3"/>
            <p:cNvSpPr/>
            <p:nvPr/>
          </p:nvSpPr>
          <p:spPr>
            <a:xfrm flipH="1">
              <a:off x="948182" y="4417439"/>
              <a:ext cx="5008" cy="9387"/>
            </a:xfrm>
            <a:custGeom>
              <a:avLst/>
              <a:gdLst/>
              <a:ahLst/>
              <a:cxnLst/>
              <a:rect l="l" t="t" r="r" b="b"/>
              <a:pathLst>
                <a:path w="183" h="343" extrusionOk="0">
                  <a:moveTo>
                    <a:pt x="31" y="0"/>
                  </a:moveTo>
                  <a:cubicBezTo>
                    <a:pt x="0" y="0"/>
                    <a:pt x="0" y="91"/>
                    <a:pt x="31" y="183"/>
                  </a:cubicBezTo>
                  <a:cubicBezTo>
                    <a:pt x="81" y="283"/>
                    <a:pt x="132" y="342"/>
                    <a:pt x="165" y="342"/>
                  </a:cubicBezTo>
                  <a:cubicBezTo>
                    <a:pt x="171" y="342"/>
                    <a:pt x="178" y="340"/>
                    <a:pt x="183" y="335"/>
                  </a:cubicBezTo>
                  <a:cubicBezTo>
                    <a:pt x="183" y="335"/>
                    <a:pt x="152" y="243"/>
                    <a:pt x="92" y="183"/>
                  </a:cubicBezTo>
                  <a:cubicBezTo>
                    <a:pt x="61" y="91"/>
                    <a:pt x="31" y="0"/>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3"/>
            <p:cNvSpPr/>
            <p:nvPr/>
          </p:nvSpPr>
          <p:spPr>
            <a:xfrm flipH="1">
              <a:off x="953983" y="4399951"/>
              <a:ext cx="2545" cy="7526"/>
            </a:xfrm>
            <a:custGeom>
              <a:avLst/>
              <a:gdLst/>
              <a:ahLst/>
              <a:cxnLst/>
              <a:rect l="l" t="t" r="r" b="b"/>
              <a:pathLst>
                <a:path w="93" h="275" extrusionOk="0">
                  <a:moveTo>
                    <a:pt x="31" y="1"/>
                  </a:moveTo>
                  <a:cubicBezTo>
                    <a:pt x="31" y="1"/>
                    <a:pt x="1" y="62"/>
                    <a:pt x="1" y="153"/>
                  </a:cubicBezTo>
                  <a:cubicBezTo>
                    <a:pt x="1" y="214"/>
                    <a:pt x="31" y="274"/>
                    <a:pt x="62" y="274"/>
                  </a:cubicBezTo>
                  <a:cubicBezTo>
                    <a:pt x="92" y="274"/>
                    <a:pt x="92" y="214"/>
                    <a:pt x="92" y="153"/>
                  </a:cubicBezTo>
                  <a:cubicBezTo>
                    <a:pt x="92" y="62"/>
                    <a:pt x="31" y="1"/>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3"/>
            <p:cNvSpPr/>
            <p:nvPr/>
          </p:nvSpPr>
          <p:spPr>
            <a:xfrm flipH="1">
              <a:off x="949003" y="4383038"/>
              <a:ext cx="5008" cy="8621"/>
            </a:xfrm>
            <a:custGeom>
              <a:avLst/>
              <a:gdLst/>
              <a:ahLst/>
              <a:cxnLst/>
              <a:rect l="l" t="t" r="r" b="b"/>
              <a:pathLst>
                <a:path w="183" h="315" extrusionOk="0">
                  <a:moveTo>
                    <a:pt x="169" y="0"/>
                  </a:moveTo>
                  <a:cubicBezTo>
                    <a:pt x="141" y="0"/>
                    <a:pt x="77" y="40"/>
                    <a:pt x="30" y="133"/>
                  </a:cubicBezTo>
                  <a:cubicBezTo>
                    <a:pt x="0" y="224"/>
                    <a:pt x="30" y="315"/>
                    <a:pt x="30" y="315"/>
                  </a:cubicBezTo>
                  <a:cubicBezTo>
                    <a:pt x="61" y="315"/>
                    <a:pt x="61" y="224"/>
                    <a:pt x="91" y="133"/>
                  </a:cubicBezTo>
                  <a:cubicBezTo>
                    <a:pt x="122" y="72"/>
                    <a:pt x="182" y="11"/>
                    <a:pt x="182" y="11"/>
                  </a:cubicBezTo>
                  <a:cubicBezTo>
                    <a:pt x="182" y="4"/>
                    <a:pt x="177" y="0"/>
                    <a:pt x="1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3"/>
            <p:cNvSpPr/>
            <p:nvPr/>
          </p:nvSpPr>
          <p:spPr>
            <a:xfrm flipH="1">
              <a:off x="943173" y="4372502"/>
              <a:ext cx="2518" cy="4434"/>
            </a:xfrm>
            <a:custGeom>
              <a:avLst/>
              <a:gdLst/>
              <a:ahLst/>
              <a:cxnLst/>
              <a:rect l="l" t="t" r="r" b="b"/>
              <a:pathLst>
                <a:path w="92" h="162" extrusionOk="0">
                  <a:moveTo>
                    <a:pt x="91" y="1"/>
                  </a:moveTo>
                  <a:cubicBezTo>
                    <a:pt x="61" y="1"/>
                    <a:pt x="0" y="31"/>
                    <a:pt x="0" y="62"/>
                  </a:cubicBezTo>
                  <a:cubicBezTo>
                    <a:pt x="0" y="122"/>
                    <a:pt x="0" y="153"/>
                    <a:pt x="0" y="153"/>
                  </a:cubicBezTo>
                  <a:cubicBezTo>
                    <a:pt x="6" y="159"/>
                    <a:pt x="13" y="161"/>
                    <a:pt x="20" y="161"/>
                  </a:cubicBezTo>
                  <a:cubicBezTo>
                    <a:pt x="51" y="161"/>
                    <a:pt x="91" y="117"/>
                    <a:pt x="91" y="92"/>
                  </a:cubicBezTo>
                  <a:lnTo>
                    <a:pt x="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3"/>
            <p:cNvSpPr/>
            <p:nvPr/>
          </p:nvSpPr>
          <p:spPr>
            <a:xfrm flipH="1">
              <a:off x="1807474" y="4394149"/>
              <a:ext cx="198031" cy="188015"/>
            </a:xfrm>
            <a:custGeom>
              <a:avLst/>
              <a:gdLst/>
              <a:ahLst/>
              <a:cxnLst/>
              <a:rect l="l" t="t" r="r" b="b"/>
              <a:pathLst>
                <a:path w="7236" h="6870" extrusionOk="0">
                  <a:moveTo>
                    <a:pt x="1126" y="0"/>
                  </a:moveTo>
                  <a:lnTo>
                    <a:pt x="1" y="6870"/>
                  </a:lnTo>
                  <a:lnTo>
                    <a:pt x="5898" y="6870"/>
                  </a:lnTo>
                  <a:lnTo>
                    <a:pt x="7235" y="1277"/>
                  </a:lnTo>
                  <a:lnTo>
                    <a:pt x="1126"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3"/>
            <p:cNvSpPr/>
            <p:nvPr/>
          </p:nvSpPr>
          <p:spPr>
            <a:xfrm flipH="1">
              <a:off x="1843245" y="4571328"/>
              <a:ext cx="290369" cy="59552"/>
            </a:xfrm>
            <a:custGeom>
              <a:avLst/>
              <a:gdLst/>
              <a:ahLst/>
              <a:cxnLst/>
              <a:rect l="l" t="t" r="r" b="b"/>
              <a:pathLst>
                <a:path w="10610" h="2176" extrusionOk="0">
                  <a:moveTo>
                    <a:pt x="10609" y="0"/>
                  </a:moveTo>
                  <a:lnTo>
                    <a:pt x="4864" y="31"/>
                  </a:lnTo>
                  <a:lnTo>
                    <a:pt x="4864" y="578"/>
                  </a:lnTo>
                  <a:cubicBezTo>
                    <a:pt x="4864" y="578"/>
                    <a:pt x="1" y="1459"/>
                    <a:pt x="1156" y="1855"/>
                  </a:cubicBezTo>
                  <a:cubicBezTo>
                    <a:pt x="1903" y="2118"/>
                    <a:pt x="5459" y="2175"/>
                    <a:pt x="7971" y="2175"/>
                  </a:cubicBezTo>
                  <a:cubicBezTo>
                    <a:pt x="8935" y="2175"/>
                    <a:pt x="9745" y="2167"/>
                    <a:pt x="10184" y="2158"/>
                  </a:cubicBezTo>
                  <a:lnTo>
                    <a:pt x="10518" y="2158"/>
                  </a:lnTo>
                  <a:lnTo>
                    <a:pt x="10609"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3"/>
            <p:cNvSpPr/>
            <p:nvPr/>
          </p:nvSpPr>
          <p:spPr>
            <a:xfrm flipH="1">
              <a:off x="1844091" y="4584218"/>
              <a:ext cx="57417" cy="43706"/>
            </a:xfrm>
            <a:custGeom>
              <a:avLst/>
              <a:gdLst/>
              <a:ahLst/>
              <a:cxnLst/>
              <a:rect l="l" t="t" r="r" b="b"/>
              <a:pathLst>
                <a:path w="2098" h="1597" extrusionOk="0">
                  <a:moveTo>
                    <a:pt x="1857" y="1"/>
                  </a:moveTo>
                  <a:cubicBezTo>
                    <a:pt x="1461" y="1"/>
                    <a:pt x="1090" y="127"/>
                    <a:pt x="760" y="380"/>
                  </a:cubicBezTo>
                  <a:cubicBezTo>
                    <a:pt x="365" y="684"/>
                    <a:pt x="92" y="1080"/>
                    <a:pt x="0" y="1566"/>
                  </a:cubicBezTo>
                  <a:lnTo>
                    <a:pt x="2037" y="1596"/>
                  </a:lnTo>
                  <a:lnTo>
                    <a:pt x="2098" y="16"/>
                  </a:lnTo>
                  <a:cubicBezTo>
                    <a:pt x="2017" y="6"/>
                    <a:pt x="1936" y="1"/>
                    <a:pt x="18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3"/>
            <p:cNvSpPr/>
            <p:nvPr/>
          </p:nvSpPr>
          <p:spPr>
            <a:xfrm flipH="1">
              <a:off x="1844914" y="4600447"/>
              <a:ext cx="267052" cy="31254"/>
            </a:xfrm>
            <a:custGeom>
              <a:avLst/>
              <a:gdLst/>
              <a:ahLst/>
              <a:cxnLst/>
              <a:rect l="l" t="t" r="r" b="b"/>
              <a:pathLst>
                <a:path w="9758" h="1142" extrusionOk="0">
                  <a:moveTo>
                    <a:pt x="1733" y="0"/>
                  </a:moveTo>
                  <a:cubicBezTo>
                    <a:pt x="1733" y="0"/>
                    <a:pt x="0" y="456"/>
                    <a:pt x="213" y="730"/>
                  </a:cubicBezTo>
                  <a:cubicBezTo>
                    <a:pt x="356" y="945"/>
                    <a:pt x="4413" y="1141"/>
                    <a:pt x="7528" y="1141"/>
                  </a:cubicBezTo>
                  <a:cubicBezTo>
                    <a:pt x="8372" y="1141"/>
                    <a:pt x="9148" y="1127"/>
                    <a:pt x="9757" y="1094"/>
                  </a:cubicBezTo>
                  <a:lnTo>
                    <a:pt x="9757" y="973"/>
                  </a:lnTo>
                  <a:lnTo>
                    <a:pt x="2189" y="791"/>
                  </a:lnTo>
                  <a:cubicBezTo>
                    <a:pt x="2189" y="791"/>
                    <a:pt x="2037" y="31"/>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3"/>
            <p:cNvSpPr/>
            <p:nvPr/>
          </p:nvSpPr>
          <p:spPr>
            <a:xfrm flipH="1">
              <a:off x="1842423" y="4617908"/>
              <a:ext cx="254572" cy="9168"/>
            </a:xfrm>
            <a:custGeom>
              <a:avLst/>
              <a:gdLst/>
              <a:ahLst/>
              <a:cxnLst/>
              <a:rect l="l" t="t" r="r" b="b"/>
              <a:pathLst>
                <a:path w="9302" h="335" extrusionOk="0">
                  <a:moveTo>
                    <a:pt x="0" y="1"/>
                  </a:moveTo>
                  <a:lnTo>
                    <a:pt x="1034" y="92"/>
                  </a:lnTo>
                  <a:cubicBezTo>
                    <a:pt x="1915" y="153"/>
                    <a:pt x="3101" y="213"/>
                    <a:pt x="4469" y="274"/>
                  </a:cubicBezTo>
                  <a:cubicBezTo>
                    <a:pt x="5806" y="335"/>
                    <a:pt x="6991" y="335"/>
                    <a:pt x="7873" y="335"/>
                  </a:cubicBezTo>
                  <a:lnTo>
                    <a:pt x="9301" y="335"/>
                  </a:lnTo>
                  <a:lnTo>
                    <a:pt x="9180" y="274"/>
                  </a:lnTo>
                  <a:lnTo>
                    <a:pt x="7873" y="274"/>
                  </a:lnTo>
                  <a:cubicBezTo>
                    <a:pt x="6991" y="274"/>
                    <a:pt x="5806" y="244"/>
                    <a:pt x="4469" y="213"/>
                  </a:cubicBezTo>
                  <a:cubicBezTo>
                    <a:pt x="3101" y="153"/>
                    <a:pt x="1915" y="92"/>
                    <a:pt x="1034" y="31"/>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3"/>
            <p:cNvSpPr/>
            <p:nvPr/>
          </p:nvSpPr>
          <p:spPr>
            <a:xfrm flipH="1">
              <a:off x="2052058" y="4598778"/>
              <a:ext cx="14176" cy="24987"/>
            </a:xfrm>
            <a:custGeom>
              <a:avLst/>
              <a:gdLst/>
              <a:ahLst/>
              <a:cxnLst/>
              <a:rect l="l" t="t" r="r" b="b"/>
              <a:pathLst>
                <a:path w="518" h="913" extrusionOk="0">
                  <a:moveTo>
                    <a:pt x="1" y="0"/>
                  </a:moveTo>
                  <a:lnTo>
                    <a:pt x="1" y="0"/>
                  </a:lnTo>
                  <a:cubicBezTo>
                    <a:pt x="123" y="122"/>
                    <a:pt x="244" y="274"/>
                    <a:pt x="335" y="426"/>
                  </a:cubicBezTo>
                  <a:cubicBezTo>
                    <a:pt x="396" y="578"/>
                    <a:pt x="457" y="730"/>
                    <a:pt x="518" y="912"/>
                  </a:cubicBezTo>
                  <a:cubicBezTo>
                    <a:pt x="518" y="730"/>
                    <a:pt x="487" y="548"/>
                    <a:pt x="366" y="396"/>
                  </a:cubicBezTo>
                  <a:cubicBezTo>
                    <a:pt x="305" y="213"/>
                    <a:pt x="153" y="9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3"/>
            <p:cNvSpPr/>
            <p:nvPr/>
          </p:nvSpPr>
          <p:spPr>
            <a:xfrm flipH="1">
              <a:off x="2005478" y="4588789"/>
              <a:ext cx="8347" cy="13355"/>
            </a:xfrm>
            <a:custGeom>
              <a:avLst/>
              <a:gdLst/>
              <a:ahLst/>
              <a:cxnLst/>
              <a:rect l="l" t="t" r="r" b="b"/>
              <a:pathLst>
                <a:path w="305" h="488" extrusionOk="0">
                  <a:moveTo>
                    <a:pt x="1" y="1"/>
                  </a:moveTo>
                  <a:cubicBezTo>
                    <a:pt x="1" y="1"/>
                    <a:pt x="31" y="122"/>
                    <a:pt x="123" y="274"/>
                  </a:cubicBezTo>
                  <a:cubicBezTo>
                    <a:pt x="214" y="396"/>
                    <a:pt x="305" y="487"/>
                    <a:pt x="305" y="487"/>
                  </a:cubicBezTo>
                  <a:cubicBezTo>
                    <a:pt x="305" y="487"/>
                    <a:pt x="274" y="365"/>
                    <a:pt x="183" y="213"/>
                  </a:cubicBezTo>
                  <a:cubicBezTo>
                    <a:pt x="92" y="92"/>
                    <a:pt x="31"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3"/>
            <p:cNvSpPr/>
            <p:nvPr/>
          </p:nvSpPr>
          <p:spPr>
            <a:xfrm flipH="1">
              <a:off x="1992150" y="4587119"/>
              <a:ext cx="10017" cy="9195"/>
            </a:xfrm>
            <a:custGeom>
              <a:avLst/>
              <a:gdLst/>
              <a:ahLst/>
              <a:cxnLst/>
              <a:rect l="l" t="t" r="r" b="b"/>
              <a:pathLst>
                <a:path w="366" h="336" extrusionOk="0">
                  <a:moveTo>
                    <a:pt x="0" y="1"/>
                  </a:moveTo>
                  <a:cubicBezTo>
                    <a:pt x="0" y="1"/>
                    <a:pt x="61" y="92"/>
                    <a:pt x="152" y="183"/>
                  </a:cubicBezTo>
                  <a:cubicBezTo>
                    <a:pt x="244" y="274"/>
                    <a:pt x="335" y="335"/>
                    <a:pt x="335" y="335"/>
                  </a:cubicBezTo>
                  <a:cubicBezTo>
                    <a:pt x="365" y="305"/>
                    <a:pt x="274" y="214"/>
                    <a:pt x="183" y="123"/>
                  </a:cubicBezTo>
                  <a:cubicBezTo>
                    <a:pt x="92" y="31"/>
                    <a:pt x="1"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3"/>
            <p:cNvSpPr/>
            <p:nvPr/>
          </p:nvSpPr>
          <p:spPr>
            <a:xfrm flipH="1">
              <a:off x="1984679" y="4580140"/>
              <a:ext cx="15818" cy="2381"/>
            </a:xfrm>
            <a:custGeom>
              <a:avLst/>
              <a:gdLst/>
              <a:ahLst/>
              <a:cxnLst/>
              <a:rect l="l" t="t" r="r" b="b"/>
              <a:pathLst>
                <a:path w="578" h="87" extrusionOk="0">
                  <a:moveTo>
                    <a:pt x="204" y="0"/>
                  </a:moveTo>
                  <a:cubicBezTo>
                    <a:pt x="129" y="0"/>
                    <a:pt x="65" y="22"/>
                    <a:pt x="0" y="43"/>
                  </a:cubicBezTo>
                  <a:cubicBezTo>
                    <a:pt x="91" y="74"/>
                    <a:pt x="183" y="74"/>
                    <a:pt x="304" y="74"/>
                  </a:cubicBezTo>
                  <a:cubicBezTo>
                    <a:pt x="331" y="82"/>
                    <a:pt x="358" y="86"/>
                    <a:pt x="384" y="86"/>
                  </a:cubicBezTo>
                  <a:cubicBezTo>
                    <a:pt x="449" y="86"/>
                    <a:pt x="513" y="65"/>
                    <a:pt x="578" y="43"/>
                  </a:cubicBezTo>
                  <a:cubicBezTo>
                    <a:pt x="513" y="22"/>
                    <a:pt x="449" y="0"/>
                    <a:pt x="384" y="0"/>
                  </a:cubicBezTo>
                  <a:cubicBezTo>
                    <a:pt x="358" y="0"/>
                    <a:pt x="331" y="4"/>
                    <a:pt x="304" y="13"/>
                  </a:cubicBezTo>
                  <a:cubicBezTo>
                    <a:pt x="269" y="4"/>
                    <a:pt x="236" y="0"/>
                    <a:pt x="2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3"/>
            <p:cNvSpPr/>
            <p:nvPr/>
          </p:nvSpPr>
          <p:spPr>
            <a:xfrm flipH="1">
              <a:off x="1981340" y="4571328"/>
              <a:ext cx="19157" cy="2518"/>
            </a:xfrm>
            <a:custGeom>
              <a:avLst/>
              <a:gdLst/>
              <a:ahLst/>
              <a:cxnLst/>
              <a:rect l="l" t="t" r="r" b="b"/>
              <a:pathLst>
                <a:path w="700" h="92" extrusionOk="0">
                  <a:moveTo>
                    <a:pt x="699" y="0"/>
                  </a:moveTo>
                  <a:cubicBezTo>
                    <a:pt x="578" y="0"/>
                    <a:pt x="456" y="0"/>
                    <a:pt x="335" y="31"/>
                  </a:cubicBezTo>
                  <a:cubicBezTo>
                    <a:pt x="289" y="16"/>
                    <a:pt x="236" y="8"/>
                    <a:pt x="179" y="8"/>
                  </a:cubicBezTo>
                  <a:cubicBezTo>
                    <a:pt x="122" y="8"/>
                    <a:pt x="61" y="16"/>
                    <a:pt x="0" y="31"/>
                  </a:cubicBezTo>
                  <a:cubicBezTo>
                    <a:pt x="122" y="61"/>
                    <a:pt x="243" y="92"/>
                    <a:pt x="365" y="92"/>
                  </a:cubicBezTo>
                  <a:cubicBezTo>
                    <a:pt x="456" y="92"/>
                    <a:pt x="578" y="61"/>
                    <a:pt x="6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3"/>
            <p:cNvSpPr/>
            <p:nvPr/>
          </p:nvSpPr>
          <p:spPr>
            <a:xfrm flipH="1">
              <a:off x="2010459" y="4574037"/>
              <a:ext cx="29967" cy="17269"/>
            </a:xfrm>
            <a:custGeom>
              <a:avLst/>
              <a:gdLst/>
              <a:ahLst/>
              <a:cxnLst/>
              <a:rect l="l" t="t" r="r" b="b"/>
              <a:pathLst>
                <a:path w="1095" h="631" extrusionOk="0">
                  <a:moveTo>
                    <a:pt x="335" y="69"/>
                  </a:moveTo>
                  <a:cubicBezTo>
                    <a:pt x="411" y="69"/>
                    <a:pt x="487" y="84"/>
                    <a:pt x="547" y="114"/>
                  </a:cubicBezTo>
                  <a:cubicBezTo>
                    <a:pt x="669" y="145"/>
                    <a:pt x="791" y="205"/>
                    <a:pt x="851" y="327"/>
                  </a:cubicBezTo>
                  <a:cubicBezTo>
                    <a:pt x="906" y="382"/>
                    <a:pt x="939" y="437"/>
                    <a:pt x="963" y="498"/>
                  </a:cubicBezTo>
                  <a:lnTo>
                    <a:pt x="963" y="498"/>
                  </a:lnTo>
                  <a:cubicBezTo>
                    <a:pt x="901" y="490"/>
                    <a:pt x="821" y="475"/>
                    <a:pt x="730" y="449"/>
                  </a:cubicBezTo>
                  <a:cubicBezTo>
                    <a:pt x="578" y="418"/>
                    <a:pt x="456" y="388"/>
                    <a:pt x="335" y="357"/>
                  </a:cubicBezTo>
                  <a:cubicBezTo>
                    <a:pt x="274" y="327"/>
                    <a:pt x="213" y="297"/>
                    <a:pt x="152" y="266"/>
                  </a:cubicBezTo>
                  <a:cubicBezTo>
                    <a:pt x="91" y="205"/>
                    <a:pt x="61" y="145"/>
                    <a:pt x="122" y="114"/>
                  </a:cubicBezTo>
                  <a:cubicBezTo>
                    <a:pt x="183" y="84"/>
                    <a:pt x="259" y="69"/>
                    <a:pt x="335" y="69"/>
                  </a:cubicBezTo>
                  <a:close/>
                  <a:moveTo>
                    <a:pt x="347" y="1"/>
                  </a:moveTo>
                  <a:cubicBezTo>
                    <a:pt x="259" y="1"/>
                    <a:pt x="171" y="18"/>
                    <a:pt x="91" y="53"/>
                  </a:cubicBezTo>
                  <a:cubicBezTo>
                    <a:pt x="31" y="84"/>
                    <a:pt x="0" y="145"/>
                    <a:pt x="31" y="205"/>
                  </a:cubicBezTo>
                  <a:cubicBezTo>
                    <a:pt x="31" y="266"/>
                    <a:pt x="61" y="297"/>
                    <a:pt x="122" y="327"/>
                  </a:cubicBezTo>
                  <a:cubicBezTo>
                    <a:pt x="183" y="357"/>
                    <a:pt x="243" y="388"/>
                    <a:pt x="335" y="418"/>
                  </a:cubicBezTo>
                  <a:cubicBezTo>
                    <a:pt x="456" y="479"/>
                    <a:pt x="578" y="509"/>
                    <a:pt x="699" y="509"/>
                  </a:cubicBezTo>
                  <a:cubicBezTo>
                    <a:pt x="775" y="525"/>
                    <a:pt x="844" y="532"/>
                    <a:pt x="908" y="532"/>
                  </a:cubicBezTo>
                  <a:cubicBezTo>
                    <a:pt x="931" y="532"/>
                    <a:pt x="953" y="531"/>
                    <a:pt x="974" y="529"/>
                  </a:cubicBezTo>
                  <a:lnTo>
                    <a:pt x="974" y="529"/>
                  </a:lnTo>
                  <a:cubicBezTo>
                    <a:pt x="985" y="561"/>
                    <a:pt x="994" y="595"/>
                    <a:pt x="1003" y="631"/>
                  </a:cubicBezTo>
                  <a:cubicBezTo>
                    <a:pt x="1034" y="601"/>
                    <a:pt x="1034" y="570"/>
                    <a:pt x="1003" y="540"/>
                  </a:cubicBezTo>
                  <a:cubicBezTo>
                    <a:pt x="1003" y="535"/>
                    <a:pt x="1003" y="531"/>
                    <a:pt x="1003" y="526"/>
                  </a:cubicBezTo>
                  <a:lnTo>
                    <a:pt x="1003" y="526"/>
                  </a:lnTo>
                  <a:cubicBezTo>
                    <a:pt x="1034" y="523"/>
                    <a:pt x="1064" y="517"/>
                    <a:pt x="1095" y="509"/>
                  </a:cubicBezTo>
                  <a:cubicBezTo>
                    <a:pt x="1095" y="509"/>
                    <a:pt x="1060" y="509"/>
                    <a:pt x="1002" y="503"/>
                  </a:cubicBezTo>
                  <a:lnTo>
                    <a:pt x="1002" y="503"/>
                  </a:lnTo>
                  <a:cubicBezTo>
                    <a:pt x="995" y="424"/>
                    <a:pt x="965" y="349"/>
                    <a:pt x="912" y="297"/>
                  </a:cubicBezTo>
                  <a:cubicBezTo>
                    <a:pt x="783" y="103"/>
                    <a:pt x="562" y="1"/>
                    <a:pt x="3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3"/>
            <p:cNvSpPr/>
            <p:nvPr/>
          </p:nvSpPr>
          <p:spPr>
            <a:xfrm flipH="1">
              <a:off x="1998801" y="4569659"/>
              <a:ext cx="15846" cy="19157"/>
            </a:xfrm>
            <a:custGeom>
              <a:avLst/>
              <a:gdLst/>
              <a:ahLst/>
              <a:cxnLst/>
              <a:rect l="l" t="t" r="r" b="b"/>
              <a:pathLst>
                <a:path w="579" h="700" extrusionOk="0">
                  <a:moveTo>
                    <a:pt x="456" y="1"/>
                  </a:moveTo>
                  <a:cubicBezTo>
                    <a:pt x="335" y="1"/>
                    <a:pt x="213" y="61"/>
                    <a:pt x="122" y="183"/>
                  </a:cubicBezTo>
                  <a:cubicBezTo>
                    <a:pt x="92" y="244"/>
                    <a:pt x="31" y="335"/>
                    <a:pt x="31" y="457"/>
                  </a:cubicBezTo>
                  <a:cubicBezTo>
                    <a:pt x="1" y="517"/>
                    <a:pt x="31" y="609"/>
                    <a:pt x="61" y="700"/>
                  </a:cubicBezTo>
                  <a:cubicBezTo>
                    <a:pt x="61" y="609"/>
                    <a:pt x="61" y="517"/>
                    <a:pt x="92" y="457"/>
                  </a:cubicBezTo>
                  <a:cubicBezTo>
                    <a:pt x="92" y="365"/>
                    <a:pt x="122" y="274"/>
                    <a:pt x="183" y="213"/>
                  </a:cubicBezTo>
                  <a:cubicBezTo>
                    <a:pt x="244" y="153"/>
                    <a:pt x="335" y="61"/>
                    <a:pt x="426" y="61"/>
                  </a:cubicBezTo>
                  <a:cubicBezTo>
                    <a:pt x="517" y="92"/>
                    <a:pt x="487" y="244"/>
                    <a:pt x="426" y="305"/>
                  </a:cubicBezTo>
                  <a:cubicBezTo>
                    <a:pt x="396" y="365"/>
                    <a:pt x="335" y="457"/>
                    <a:pt x="274" y="517"/>
                  </a:cubicBezTo>
                  <a:cubicBezTo>
                    <a:pt x="183" y="639"/>
                    <a:pt x="92" y="700"/>
                    <a:pt x="92" y="700"/>
                  </a:cubicBezTo>
                  <a:cubicBezTo>
                    <a:pt x="183" y="669"/>
                    <a:pt x="244" y="609"/>
                    <a:pt x="304" y="548"/>
                  </a:cubicBezTo>
                  <a:cubicBezTo>
                    <a:pt x="365" y="487"/>
                    <a:pt x="426" y="426"/>
                    <a:pt x="487" y="335"/>
                  </a:cubicBezTo>
                  <a:cubicBezTo>
                    <a:pt x="517" y="274"/>
                    <a:pt x="548" y="244"/>
                    <a:pt x="548" y="183"/>
                  </a:cubicBezTo>
                  <a:cubicBezTo>
                    <a:pt x="578" y="92"/>
                    <a:pt x="517" y="31"/>
                    <a:pt x="4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3"/>
            <p:cNvSpPr/>
            <p:nvPr/>
          </p:nvSpPr>
          <p:spPr>
            <a:xfrm flipH="1">
              <a:off x="1844091" y="4582959"/>
              <a:ext cx="57417" cy="43295"/>
            </a:xfrm>
            <a:custGeom>
              <a:avLst/>
              <a:gdLst/>
              <a:ahLst/>
              <a:cxnLst/>
              <a:rect l="l" t="t" r="r" b="b"/>
              <a:pathLst>
                <a:path w="2098" h="1582" extrusionOk="0">
                  <a:moveTo>
                    <a:pt x="1672" y="1"/>
                  </a:moveTo>
                  <a:cubicBezTo>
                    <a:pt x="1307" y="31"/>
                    <a:pt x="973" y="123"/>
                    <a:pt x="699" y="335"/>
                  </a:cubicBezTo>
                  <a:cubicBezTo>
                    <a:pt x="426" y="548"/>
                    <a:pt x="213" y="852"/>
                    <a:pt x="92" y="1156"/>
                  </a:cubicBezTo>
                  <a:cubicBezTo>
                    <a:pt x="61" y="1278"/>
                    <a:pt x="31" y="1369"/>
                    <a:pt x="31" y="1490"/>
                  </a:cubicBezTo>
                  <a:cubicBezTo>
                    <a:pt x="0" y="1521"/>
                    <a:pt x="0" y="1551"/>
                    <a:pt x="31" y="1582"/>
                  </a:cubicBezTo>
                  <a:cubicBezTo>
                    <a:pt x="31" y="1582"/>
                    <a:pt x="61" y="1430"/>
                    <a:pt x="152" y="1186"/>
                  </a:cubicBezTo>
                  <a:cubicBezTo>
                    <a:pt x="395" y="548"/>
                    <a:pt x="973" y="92"/>
                    <a:pt x="1672" y="62"/>
                  </a:cubicBezTo>
                  <a:cubicBezTo>
                    <a:pt x="1733" y="47"/>
                    <a:pt x="1801" y="39"/>
                    <a:pt x="1873" y="39"/>
                  </a:cubicBezTo>
                  <a:cubicBezTo>
                    <a:pt x="1946" y="39"/>
                    <a:pt x="2022" y="47"/>
                    <a:pt x="2098" y="62"/>
                  </a:cubicBezTo>
                  <a:cubicBezTo>
                    <a:pt x="2098" y="31"/>
                    <a:pt x="2037" y="31"/>
                    <a:pt x="1976" y="31"/>
                  </a:cubicBezTo>
                  <a:cubicBezTo>
                    <a:pt x="1885" y="1"/>
                    <a:pt x="1763" y="1"/>
                    <a:pt x="16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3"/>
            <p:cNvSpPr/>
            <p:nvPr/>
          </p:nvSpPr>
          <p:spPr>
            <a:xfrm flipH="1">
              <a:off x="1920611" y="4609588"/>
              <a:ext cx="44965" cy="3147"/>
            </a:xfrm>
            <a:custGeom>
              <a:avLst/>
              <a:gdLst/>
              <a:ahLst/>
              <a:cxnLst/>
              <a:rect l="l" t="t" r="r" b="b"/>
              <a:pathLst>
                <a:path w="1643" h="115" extrusionOk="0">
                  <a:moveTo>
                    <a:pt x="1" y="1"/>
                  </a:moveTo>
                  <a:cubicBezTo>
                    <a:pt x="314" y="74"/>
                    <a:pt x="649" y="114"/>
                    <a:pt x="986" y="114"/>
                  </a:cubicBezTo>
                  <a:cubicBezTo>
                    <a:pt x="1206" y="114"/>
                    <a:pt x="1426" y="97"/>
                    <a:pt x="1642" y="61"/>
                  </a:cubicBezTo>
                  <a:lnTo>
                    <a:pt x="1642" y="61"/>
                  </a:lnTo>
                  <a:cubicBezTo>
                    <a:pt x="1642" y="61"/>
                    <a:pt x="1480" y="75"/>
                    <a:pt x="1237" y="75"/>
                  </a:cubicBezTo>
                  <a:cubicBezTo>
                    <a:pt x="1115" y="75"/>
                    <a:pt x="974" y="72"/>
                    <a:pt x="822" y="61"/>
                  </a:cubicBezTo>
                  <a:cubicBezTo>
                    <a:pt x="366" y="1"/>
                    <a:pt x="1"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3"/>
            <p:cNvSpPr/>
            <p:nvPr/>
          </p:nvSpPr>
          <p:spPr>
            <a:xfrm flipH="1">
              <a:off x="1889850" y="4612079"/>
              <a:ext cx="5008" cy="9195"/>
            </a:xfrm>
            <a:custGeom>
              <a:avLst/>
              <a:gdLst/>
              <a:ahLst/>
              <a:cxnLst/>
              <a:rect l="l" t="t" r="r" b="b"/>
              <a:pathLst>
                <a:path w="183" h="336" extrusionOk="0">
                  <a:moveTo>
                    <a:pt x="183" y="1"/>
                  </a:moveTo>
                  <a:cubicBezTo>
                    <a:pt x="152" y="1"/>
                    <a:pt x="92" y="31"/>
                    <a:pt x="31" y="153"/>
                  </a:cubicBezTo>
                  <a:cubicBezTo>
                    <a:pt x="1" y="244"/>
                    <a:pt x="1" y="335"/>
                    <a:pt x="31" y="335"/>
                  </a:cubicBezTo>
                  <a:cubicBezTo>
                    <a:pt x="31" y="335"/>
                    <a:pt x="61" y="244"/>
                    <a:pt x="92" y="183"/>
                  </a:cubicBezTo>
                  <a:cubicBezTo>
                    <a:pt x="152" y="92"/>
                    <a:pt x="183" y="1"/>
                    <a:pt x="1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3"/>
            <p:cNvSpPr/>
            <p:nvPr/>
          </p:nvSpPr>
          <p:spPr>
            <a:xfrm flipH="1">
              <a:off x="1877370" y="4598449"/>
              <a:ext cx="6678" cy="5665"/>
            </a:xfrm>
            <a:custGeom>
              <a:avLst/>
              <a:gdLst/>
              <a:ahLst/>
              <a:cxnLst/>
              <a:rect l="l" t="t" r="r" b="b"/>
              <a:pathLst>
                <a:path w="244" h="207" extrusionOk="0">
                  <a:moveTo>
                    <a:pt x="213" y="1"/>
                  </a:moveTo>
                  <a:cubicBezTo>
                    <a:pt x="181" y="1"/>
                    <a:pt x="136" y="29"/>
                    <a:pt x="92" y="73"/>
                  </a:cubicBezTo>
                  <a:cubicBezTo>
                    <a:pt x="31" y="134"/>
                    <a:pt x="1" y="195"/>
                    <a:pt x="1" y="195"/>
                  </a:cubicBezTo>
                  <a:cubicBezTo>
                    <a:pt x="9" y="203"/>
                    <a:pt x="19" y="207"/>
                    <a:pt x="31" y="207"/>
                  </a:cubicBezTo>
                  <a:cubicBezTo>
                    <a:pt x="64" y="207"/>
                    <a:pt x="108" y="179"/>
                    <a:pt x="153" y="134"/>
                  </a:cubicBezTo>
                  <a:cubicBezTo>
                    <a:pt x="213" y="73"/>
                    <a:pt x="244" y="12"/>
                    <a:pt x="244" y="12"/>
                  </a:cubicBezTo>
                  <a:cubicBezTo>
                    <a:pt x="236" y="4"/>
                    <a:pt x="225" y="1"/>
                    <a:pt x="2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3"/>
            <p:cNvSpPr/>
            <p:nvPr/>
          </p:nvSpPr>
          <p:spPr>
            <a:xfrm flipH="1">
              <a:off x="1861551" y="4591744"/>
              <a:ext cx="9195" cy="3722"/>
            </a:xfrm>
            <a:custGeom>
              <a:avLst/>
              <a:gdLst/>
              <a:ahLst/>
              <a:cxnLst/>
              <a:rect l="l" t="t" r="r" b="b"/>
              <a:pathLst>
                <a:path w="336" h="136" extrusionOk="0">
                  <a:moveTo>
                    <a:pt x="254" y="1"/>
                  </a:moveTo>
                  <a:cubicBezTo>
                    <a:pt x="227" y="1"/>
                    <a:pt x="193" y="4"/>
                    <a:pt x="153" y="14"/>
                  </a:cubicBezTo>
                  <a:cubicBezTo>
                    <a:pt x="62" y="45"/>
                    <a:pt x="1" y="105"/>
                    <a:pt x="31" y="136"/>
                  </a:cubicBezTo>
                  <a:cubicBezTo>
                    <a:pt x="31" y="136"/>
                    <a:pt x="92" y="105"/>
                    <a:pt x="183" y="75"/>
                  </a:cubicBezTo>
                  <a:cubicBezTo>
                    <a:pt x="275" y="14"/>
                    <a:pt x="335" y="45"/>
                    <a:pt x="335" y="14"/>
                  </a:cubicBezTo>
                  <a:cubicBezTo>
                    <a:pt x="335" y="14"/>
                    <a:pt x="308" y="1"/>
                    <a:pt x="2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3"/>
            <p:cNvSpPr/>
            <p:nvPr/>
          </p:nvSpPr>
          <p:spPr>
            <a:xfrm flipH="1">
              <a:off x="1849920" y="4589637"/>
              <a:ext cx="4187" cy="2053"/>
            </a:xfrm>
            <a:custGeom>
              <a:avLst/>
              <a:gdLst/>
              <a:ahLst/>
              <a:cxnLst/>
              <a:rect l="l" t="t" r="r" b="b"/>
              <a:pathLst>
                <a:path w="153" h="75" extrusionOk="0">
                  <a:moveTo>
                    <a:pt x="62" y="0"/>
                  </a:moveTo>
                  <a:cubicBezTo>
                    <a:pt x="31" y="31"/>
                    <a:pt x="1" y="61"/>
                    <a:pt x="1" y="61"/>
                  </a:cubicBezTo>
                  <a:cubicBezTo>
                    <a:pt x="1" y="61"/>
                    <a:pt x="28" y="74"/>
                    <a:pt x="55" y="74"/>
                  </a:cubicBezTo>
                  <a:cubicBezTo>
                    <a:pt x="68" y="74"/>
                    <a:pt x="82" y="71"/>
                    <a:pt x="92" y="61"/>
                  </a:cubicBezTo>
                  <a:cubicBezTo>
                    <a:pt x="153" y="61"/>
                    <a:pt x="153" y="0"/>
                    <a:pt x="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3"/>
            <p:cNvSpPr/>
            <p:nvPr/>
          </p:nvSpPr>
          <p:spPr>
            <a:xfrm flipH="1">
              <a:off x="1189406" y="2139817"/>
              <a:ext cx="662184" cy="784462"/>
            </a:xfrm>
            <a:custGeom>
              <a:avLst/>
              <a:gdLst/>
              <a:ahLst/>
              <a:cxnLst/>
              <a:rect l="l" t="t" r="r" b="b"/>
              <a:pathLst>
                <a:path w="24196" h="28664" extrusionOk="0">
                  <a:moveTo>
                    <a:pt x="17873" y="0"/>
                  </a:moveTo>
                  <a:lnTo>
                    <a:pt x="17873" y="31"/>
                  </a:lnTo>
                  <a:lnTo>
                    <a:pt x="8207" y="851"/>
                  </a:lnTo>
                  <a:cubicBezTo>
                    <a:pt x="8207" y="851"/>
                    <a:pt x="5289" y="912"/>
                    <a:pt x="2158" y="8268"/>
                  </a:cubicBezTo>
                  <a:lnTo>
                    <a:pt x="0" y="12554"/>
                  </a:lnTo>
                  <a:lnTo>
                    <a:pt x="4225" y="15259"/>
                  </a:lnTo>
                  <a:lnTo>
                    <a:pt x="4407" y="17903"/>
                  </a:lnTo>
                  <a:lnTo>
                    <a:pt x="4772" y="28663"/>
                  </a:lnTo>
                  <a:lnTo>
                    <a:pt x="22706" y="27356"/>
                  </a:lnTo>
                  <a:cubicBezTo>
                    <a:pt x="22311" y="24925"/>
                    <a:pt x="20396" y="21703"/>
                    <a:pt x="19757" y="19636"/>
                  </a:cubicBezTo>
                  <a:cubicBezTo>
                    <a:pt x="20396" y="17994"/>
                    <a:pt x="24195" y="11368"/>
                    <a:pt x="24165" y="7933"/>
                  </a:cubicBezTo>
                  <a:cubicBezTo>
                    <a:pt x="24165" y="638"/>
                    <a:pt x="17873" y="0"/>
                    <a:pt x="17873"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3"/>
            <p:cNvSpPr/>
            <p:nvPr/>
          </p:nvSpPr>
          <p:spPr>
            <a:xfrm flipH="1">
              <a:off x="1478898" y="2549922"/>
              <a:ext cx="233773" cy="31226"/>
            </a:xfrm>
            <a:custGeom>
              <a:avLst/>
              <a:gdLst/>
              <a:ahLst/>
              <a:cxnLst/>
              <a:rect l="l" t="t" r="r" b="b"/>
              <a:pathLst>
                <a:path w="8542" h="1141" extrusionOk="0">
                  <a:moveTo>
                    <a:pt x="31" y="0"/>
                  </a:moveTo>
                  <a:cubicBezTo>
                    <a:pt x="0" y="0"/>
                    <a:pt x="122" y="91"/>
                    <a:pt x="304" y="213"/>
                  </a:cubicBezTo>
                  <a:cubicBezTo>
                    <a:pt x="547" y="395"/>
                    <a:pt x="851" y="547"/>
                    <a:pt x="1125" y="699"/>
                  </a:cubicBezTo>
                  <a:cubicBezTo>
                    <a:pt x="1843" y="982"/>
                    <a:pt x="2593" y="1141"/>
                    <a:pt x="3352" y="1141"/>
                  </a:cubicBezTo>
                  <a:cubicBezTo>
                    <a:pt x="3652" y="1141"/>
                    <a:pt x="3954" y="1116"/>
                    <a:pt x="4256" y="1064"/>
                  </a:cubicBezTo>
                  <a:cubicBezTo>
                    <a:pt x="4833" y="942"/>
                    <a:pt x="5380" y="790"/>
                    <a:pt x="5927" y="578"/>
                  </a:cubicBezTo>
                  <a:cubicBezTo>
                    <a:pt x="6353" y="395"/>
                    <a:pt x="6809" y="274"/>
                    <a:pt x="7265" y="213"/>
                  </a:cubicBezTo>
                  <a:cubicBezTo>
                    <a:pt x="7365" y="206"/>
                    <a:pt x="7466" y="202"/>
                    <a:pt x="7566" y="202"/>
                  </a:cubicBezTo>
                  <a:cubicBezTo>
                    <a:pt x="7891" y="202"/>
                    <a:pt x="8216" y="242"/>
                    <a:pt x="8541" y="335"/>
                  </a:cubicBezTo>
                  <a:cubicBezTo>
                    <a:pt x="8450" y="243"/>
                    <a:pt x="8329" y="213"/>
                    <a:pt x="8207" y="183"/>
                  </a:cubicBezTo>
                  <a:cubicBezTo>
                    <a:pt x="7975" y="90"/>
                    <a:pt x="7725" y="50"/>
                    <a:pt x="7484" y="50"/>
                  </a:cubicBezTo>
                  <a:cubicBezTo>
                    <a:pt x="7410" y="50"/>
                    <a:pt x="7336" y="54"/>
                    <a:pt x="7265" y="61"/>
                  </a:cubicBezTo>
                  <a:cubicBezTo>
                    <a:pt x="6778" y="122"/>
                    <a:pt x="6322" y="213"/>
                    <a:pt x="5867" y="395"/>
                  </a:cubicBezTo>
                  <a:cubicBezTo>
                    <a:pt x="5319" y="608"/>
                    <a:pt x="4772" y="760"/>
                    <a:pt x="4225" y="882"/>
                  </a:cubicBezTo>
                  <a:cubicBezTo>
                    <a:pt x="3934" y="925"/>
                    <a:pt x="3642" y="946"/>
                    <a:pt x="3352" y="946"/>
                  </a:cubicBezTo>
                  <a:cubicBezTo>
                    <a:pt x="2613" y="946"/>
                    <a:pt x="1884" y="809"/>
                    <a:pt x="1186" y="547"/>
                  </a:cubicBezTo>
                  <a:cubicBezTo>
                    <a:pt x="456" y="274"/>
                    <a:pt x="31" y="0"/>
                    <a:pt x="3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3"/>
            <p:cNvSpPr/>
            <p:nvPr/>
          </p:nvSpPr>
          <p:spPr>
            <a:xfrm flipH="1">
              <a:off x="1760072" y="2440095"/>
              <a:ext cx="68227" cy="35851"/>
            </a:xfrm>
            <a:custGeom>
              <a:avLst/>
              <a:gdLst/>
              <a:ahLst/>
              <a:cxnLst/>
              <a:rect l="l" t="t" r="r" b="b"/>
              <a:pathLst>
                <a:path w="2493" h="1310" extrusionOk="0">
                  <a:moveTo>
                    <a:pt x="0" y="1"/>
                  </a:moveTo>
                  <a:cubicBezTo>
                    <a:pt x="0" y="62"/>
                    <a:pt x="608" y="214"/>
                    <a:pt x="1307" y="548"/>
                  </a:cubicBezTo>
                  <a:cubicBezTo>
                    <a:pt x="1984" y="872"/>
                    <a:pt x="2404" y="1309"/>
                    <a:pt x="2486" y="1309"/>
                  </a:cubicBezTo>
                  <a:cubicBezTo>
                    <a:pt x="2488" y="1309"/>
                    <a:pt x="2491" y="1309"/>
                    <a:pt x="2493" y="1308"/>
                  </a:cubicBezTo>
                  <a:cubicBezTo>
                    <a:pt x="1915" y="518"/>
                    <a:pt x="1003" y="3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3"/>
            <p:cNvSpPr/>
            <p:nvPr/>
          </p:nvSpPr>
          <p:spPr>
            <a:xfrm flipH="1">
              <a:off x="1483057" y="2277066"/>
              <a:ext cx="133964" cy="373539"/>
            </a:xfrm>
            <a:custGeom>
              <a:avLst/>
              <a:gdLst/>
              <a:ahLst/>
              <a:cxnLst/>
              <a:rect l="l" t="t" r="r" b="b"/>
              <a:pathLst>
                <a:path w="4895" h="13649" extrusionOk="0">
                  <a:moveTo>
                    <a:pt x="4894" y="0"/>
                  </a:moveTo>
                  <a:lnTo>
                    <a:pt x="4894" y="0"/>
                  </a:lnTo>
                  <a:cubicBezTo>
                    <a:pt x="4773" y="152"/>
                    <a:pt x="4651" y="304"/>
                    <a:pt x="4560" y="487"/>
                  </a:cubicBezTo>
                  <a:cubicBezTo>
                    <a:pt x="4378" y="791"/>
                    <a:pt x="4134" y="1277"/>
                    <a:pt x="3800" y="1855"/>
                  </a:cubicBezTo>
                  <a:cubicBezTo>
                    <a:pt x="2979" y="3374"/>
                    <a:pt x="2220" y="4924"/>
                    <a:pt x="1581" y="6535"/>
                  </a:cubicBezTo>
                  <a:cubicBezTo>
                    <a:pt x="1217" y="7417"/>
                    <a:pt x="913" y="8329"/>
                    <a:pt x="639" y="9241"/>
                  </a:cubicBezTo>
                  <a:cubicBezTo>
                    <a:pt x="457" y="10001"/>
                    <a:pt x="274" y="10760"/>
                    <a:pt x="183" y="11520"/>
                  </a:cubicBezTo>
                  <a:cubicBezTo>
                    <a:pt x="122" y="11855"/>
                    <a:pt x="122" y="12159"/>
                    <a:pt x="61" y="12402"/>
                  </a:cubicBezTo>
                  <a:cubicBezTo>
                    <a:pt x="31" y="12675"/>
                    <a:pt x="31" y="12888"/>
                    <a:pt x="31" y="13071"/>
                  </a:cubicBezTo>
                  <a:cubicBezTo>
                    <a:pt x="1" y="13283"/>
                    <a:pt x="1" y="13466"/>
                    <a:pt x="31" y="13648"/>
                  </a:cubicBezTo>
                  <a:cubicBezTo>
                    <a:pt x="61" y="13466"/>
                    <a:pt x="92" y="13283"/>
                    <a:pt x="92" y="13101"/>
                  </a:cubicBezTo>
                  <a:cubicBezTo>
                    <a:pt x="92" y="12919"/>
                    <a:pt x="122" y="12675"/>
                    <a:pt x="153" y="12432"/>
                  </a:cubicBezTo>
                  <a:cubicBezTo>
                    <a:pt x="213" y="12159"/>
                    <a:pt x="244" y="11885"/>
                    <a:pt x="305" y="11551"/>
                  </a:cubicBezTo>
                  <a:cubicBezTo>
                    <a:pt x="426" y="10791"/>
                    <a:pt x="609" y="10031"/>
                    <a:pt x="821" y="9301"/>
                  </a:cubicBezTo>
                  <a:cubicBezTo>
                    <a:pt x="1065" y="8450"/>
                    <a:pt x="1368" y="7539"/>
                    <a:pt x="1764" y="6596"/>
                  </a:cubicBezTo>
                  <a:cubicBezTo>
                    <a:pt x="2524" y="4742"/>
                    <a:pt x="3344" y="3101"/>
                    <a:pt x="3922" y="1915"/>
                  </a:cubicBezTo>
                  <a:lnTo>
                    <a:pt x="4651" y="517"/>
                  </a:lnTo>
                  <a:cubicBezTo>
                    <a:pt x="4742" y="335"/>
                    <a:pt x="4834" y="183"/>
                    <a:pt x="48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3"/>
            <p:cNvSpPr/>
            <p:nvPr/>
          </p:nvSpPr>
          <p:spPr>
            <a:xfrm flipH="1">
              <a:off x="1589545" y="2185548"/>
              <a:ext cx="143926" cy="209690"/>
            </a:xfrm>
            <a:custGeom>
              <a:avLst/>
              <a:gdLst/>
              <a:ahLst/>
              <a:cxnLst/>
              <a:rect l="l" t="t" r="r" b="b"/>
              <a:pathLst>
                <a:path w="5259" h="7662" extrusionOk="0">
                  <a:moveTo>
                    <a:pt x="5259" y="1"/>
                  </a:moveTo>
                  <a:lnTo>
                    <a:pt x="5259" y="1"/>
                  </a:lnTo>
                  <a:cubicBezTo>
                    <a:pt x="5137" y="31"/>
                    <a:pt x="5046" y="122"/>
                    <a:pt x="4955" y="214"/>
                  </a:cubicBezTo>
                  <a:cubicBezTo>
                    <a:pt x="4772" y="366"/>
                    <a:pt x="4529" y="609"/>
                    <a:pt x="4225" y="913"/>
                  </a:cubicBezTo>
                  <a:cubicBezTo>
                    <a:pt x="2675" y="2493"/>
                    <a:pt x="1398" y="4347"/>
                    <a:pt x="487" y="6384"/>
                  </a:cubicBezTo>
                  <a:cubicBezTo>
                    <a:pt x="335" y="6779"/>
                    <a:pt x="213" y="7083"/>
                    <a:pt x="122" y="7326"/>
                  </a:cubicBezTo>
                  <a:cubicBezTo>
                    <a:pt x="61" y="7417"/>
                    <a:pt x="31" y="7539"/>
                    <a:pt x="0" y="7661"/>
                  </a:cubicBezTo>
                  <a:cubicBezTo>
                    <a:pt x="2" y="7661"/>
                    <a:pt x="4" y="7662"/>
                    <a:pt x="6" y="7662"/>
                  </a:cubicBezTo>
                  <a:cubicBezTo>
                    <a:pt x="72" y="7662"/>
                    <a:pt x="255" y="7182"/>
                    <a:pt x="639" y="6445"/>
                  </a:cubicBezTo>
                  <a:cubicBezTo>
                    <a:pt x="1611" y="4469"/>
                    <a:pt x="2857" y="2615"/>
                    <a:pt x="4316" y="1004"/>
                  </a:cubicBezTo>
                  <a:cubicBezTo>
                    <a:pt x="4894" y="366"/>
                    <a:pt x="5259" y="1"/>
                    <a:pt x="525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3"/>
            <p:cNvSpPr/>
            <p:nvPr/>
          </p:nvSpPr>
          <p:spPr>
            <a:xfrm flipH="1">
              <a:off x="1432319" y="2284044"/>
              <a:ext cx="327781" cy="90367"/>
            </a:xfrm>
            <a:custGeom>
              <a:avLst/>
              <a:gdLst/>
              <a:ahLst/>
              <a:cxnLst/>
              <a:rect l="l" t="t" r="r" b="b"/>
              <a:pathLst>
                <a:path w="11977" h="3302" extrusionOk="0">
                  <a:moveTo>
                    <a:pt x="1500" y="0"/>
                  </a:moveTo>
                  <a:cubicBezTo>
                    <a:pt x="1123" y="0"/>
                    <a:pt x="765" y="93"/>
                    <a:pt x="426" y="262"/>
                  </a:cubicBezTo>
                  <a:cubicBezTo>
                    <a:pt x="305" y="323"/>
                    <a:pt x="183" y="384"/>
                    <a:pt x="92" y="475"/>
                  </a:cubicBezTo>
                  <a:cubicBezTo>
                    <a:pt x="31" y="536"/>
                    <a:pt x="1" y="566"/>
                    <a:pt x="1" y="566"/>
                  </a:cubicBezTo>
                  <a:cubicBezTo>
                    <a:pt x="1" y="569"/>
                    <a:pt x="2" y="571"/>
                    <a:pt x="6" y="571"/>
                  </a:cubicBezTo>
                  <a:cubicBezTo>
                    <a:pt x="34" y="571"/>
                    <a:pt x="184" y="459"/>
                    <a:pt x="457" y="323"/>
                  </a:cubicBezTo>
                  <a:cubicBezTo>
                    <a:pt x="811" y="196"/>
                    <a:pt x="1187" y="133"/>
                    <a:pt x="1566" y="133"/>
                  </a:cubicBezTo>
                  <a:cubicBezTo>
                    <a:pt x="1642" y="133"/>
                    <a:pt x="1718" y="135"/>
                    <a:pt x="1794" y="141"/>
                  </a:cubicBezTo>
                  <a:cubicBezTo>
                    <a:pt x="2463" y="232"/>
                    <a:pt x="3101" y="475"/>
                    <a:pt x="3678" y="870"/>
                  </a:cubicBezTo>
                  <a:cubicBezTo>
                    <a:pt x="4347" y="1265"/>
                    <a:pt x="4955" y="1843"/>
                    <a:pt x="5715" y="2359"/>
                  </a:cubicBezTo>
                  <a:cubicBezTo>
                    <a:pt x="6414" y="2876"/>
                    <a:pt x="7235" y="3211"/>
                    <a:pt x="8086" y="3302"/>
                  </a:cubicBezTo>
                  <a:cubicBezTo>
                    <a:pt x="8785" y="3271"/>
                    <a:pt x="9484" y="3180"/>
                    <a:pt x="10153" y="2967"/>
                  </a:cubicBezTo>
                  <a:cubicBezTo>
                    <a:pt x="10419" y="2872"/>
                    <a:pt x="10697" y="2825"/>
                    <a:pt x="10979" y="2825"/>
                  </a:cubicBezTo>
                  <a:cubicBezTo>
                    <a:pt x="11148" y="2825"/>
                    <a:pt x="11319" y="2842"/>
                    <a:pt x="11490" y="2876"/>
                  </a:cubicBezTo>
                  <a:cubicBezTo>
                    <a:pt x="11825" y="2937"/>
                    <a:pt x="11977" y="3028"/>
                    <a:pt x="11977" y="3028"/>
                  </a:cubicBezTo>
                  <a:cubicBezTo>
                    <a:pt x="11977" y="2998"/>
                    <a:pt x="11946" y="2998"/>
                    <a:pt x="11855" y="2937"/>
                  </a:cubicBezTo>
                  <a:cubicBezTo>
                    <a:pt x="11733" y="2876"/>
                    <a:pt x="11642" y="2815"/>
                    <a:pt x="11490" y="2785"/>
                  </a:cubicBezTo>
                  <a:cubicBezTo>
                    <a:pt x="11279" y="2743"/>
                    <a:pt x="11060" y="2720"/>
                    <a:pt x="10842" y="2720"/>
                  </a:cubicBezTo>
                  <a:cubicBezTo>
                    <a:pt x="10589" y="2720"/>
                    <a:pt x="10336" y="2750"/>
                    <a:pt x="10092" y="2815"/>
                  </a:cubicBezTo>
                  <a:cubicBezTo>
                    <a:pt x="9454" y="2998"/>
                    <a:pt x="8755" y="3119"/>
                    <a:pt x="8086" y="3119"/>
                  </a:cubicBezTo>
                  <a:cubicBezTo>
                    <a:pt x="7265" y="3028"/>
                    <a:pt x="6475" y="2694"/>
                    <a:pt x="5806" y="2207"/>
                  </a:cubicBezTo>
                  <a:cubicBezTo>
                    <a:pt x="5077" y="1691"/>
                    <a:pt x="4438" y="1113"/>
                    <a:pt x="3770" y="718"/>
                  </a:cubicBezTo>
                  <a:cubicBezTo>
                    <a:pt x="3162" y="323"/>
                    <a:pt x="2493" y="80"/>
                    <a:pt x="1794" y="19"/>
                  </a:cubicBezTo>
                  <a:cubicBezTo>
                    <a:pt x="1695" y="7"/>
                    <a:pt x="1597" y="0"/>
                    <a:pt x="15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3"/>
            <p:cNvSpPr/>
            <p:nvPr/>
          </p:nvSpPr>
          <p:spPr>
            <a:xfrm flipH="1">
              <a:off x="1689354" y="2356076"/>
              <a:ext cx="69897" cy="273730"/>
            </a:xfrm>
            <a:custGeom>
              <a:avLst/>
              <a:gdLst/>
              <a:ahLst/>
              <a:cxnLst/>
              <a:rect l="l" t="t" r="r" b="b"/>
              <a:pathLst>
                <a:path w="2554" h="10002" extrusionOk="0">
                  <a:moveTo>
                    <a:pt x="2523" y="1"/>
                  </a:moveTo>
                  <a:lnTo>
                    <a:pt x="2523" y="1"/>
                  </a:lnTo>
                  <a:cubicBezTo>
                    <a:pt x="2401" y="62"/>
                    <a:pt x="2280" y="153"/>
                    <a:pt x="2189" y="275"/>
                  </a:cubicBezTo>
                  <a:cubicBezTo>
                    <a:pt x="1885" y="518"/>
                    <a:pt x="1581" y="791"/>
                    <a:pt x="1337" y="1095"/>
                  </a:cubicBezTo>
                  <a:cubicBezTo>
                    <a:pt x="912" y="1521"/>
                    <a:pt x="578" y="2007"/>
                    <a:pt x="365" y="2524"/>
                  </a:cubicBezTo>
                  <a:cubicBezTo>
                    <a:pt x="91" y="3223"/>
                    <a:pt x="0" y="3952"/>
                    <a:pt x="122" y="4682"/>
                  </a:cubicBezTo>
                  <a:cubicBezTo>
                    <a:pt x="213" y="5381"/>
                    <a:pt x="395" y="6080"/>
                    <a:pt x="608" y="6749"/>
                  </a:cubicBezTo>
                  <a:cubicBezTo>
                    <a:pt x="760" y="7296"/>
                    <a:pt x="912" y="7873"/>
                    <a:pt x="1003" y="8421"/>
                  </a:cubicBezTo>
                  <a:cubicBezTo>
                    <a:pt x="1064" y="8968"/>
                    <a:pt x="1094" y="9484"/>
                    <a:pt x="1033" y="10001"/>
                  </a:cubicBezTo>
                  <a:cubicBezTo>
                    <a:pt x="1094" y="9880"/>
                    <a:pt x="1125" y="9728"/>
                    <a:pt x="1155" y="9606"/>
                  </a:cubicBezTo>
                  <a:cubicBezTo>
                    <a:pt x="1216" y="9211"/>
                    <a:pt x="1216" y="8816"/>
                    <a:pt x="1155" y="8421"/>
                  </a:cubicBezTo>
                  <a:cubicBezTo>
                    <a:pt x="1064" y="7843"/>
                    <a:pt x="942" y="7266"/>
                    <a:pt x="760" y="6718"/>
                  </a:cubicBezTo>
                  <a:cubicBezTo>
                    <a:pt x="578" y="6019"/>
                    <a:pt x="426" y="5351"/>
                    <a:pt x="304" y="4652"/>
                  </a:cubicBezTo>
                  <a:cubicBezTo>
                    <a:pt x="182" y="3952"/>
                    <a:pt x="274" y="3253"/>
                    <a:pt x="517" y="2615"/>
                  </a:cubicBezTo>
                  <a:cubicBezTo>
                    <a:pt x="730" y="2098"/>
                    <a:pt x="1064" y="1612"/>
                    <a:pt x="1429" y="1186"/>
                  </a:cubicBezTo>
                  <a:cubicBezTo>
                    <a:pt x="2067" y="427"/>
                    <a:pt x="2553" y="31"/>
                    <a:pt x="25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3"/>
            <p:cNvSpPr/>
            <p:nvPr/>
          </p:nvSpPr>
          <p:spPr>
            <a:xfrm flipH="1">
              <a:off x="1214366" y="2835230"/>
              <a:ext cx="770340" cy="1639614"/>
            </a:xfrm>
            <a:custGeom>
              <a:avLst/>
              <a:gdLst/>
              <a:ahLst/>
              <a:cxnLst/>
              <a:rect l="l" t="t" r="r" b="b"/>
              <a:pathLst>
                <a:path w="28148" h="59911" extrusionOk="0">
                  <a:moveTo>
                    <a:pt x="27023" y="1"/>
                  </a:moveTo>
                  <a:lnTo>
                    <a:pt x="9667" y="3284"/>
                  </a:lnTo>
                  <a:cubicBezTo>
                    <a:pt x="9667" y="3284"/>
                    <a:pt x="5320" y="16536"/>
                    <a:pt x="3679" y="29333"/>
                  </a:cubicBezTo>
                  <a:cubicBezTo>
                    <a:pt x="2037" y="42160"/>
                    <a:pt x="1" y="59789"/>
                    <a:pt x="1" y="59789"/>
                  </a:cubicBezTo>
                  <a:lnTo>
                    <a:pt x="5958" y="59911"/>
                  </a:lnTo>
                  <a:lnTo>
                    <a:pt x="16962" y="25503"/>
                  </a:lnTo>
                  <a:lnTo>
                    <a:pt x="28147" y="9667"/>
                  </a:lnTo>
                  <a:lnTo>
                    <a:pt x="270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3"/>
            <p:cNvSpPr/>
            <p:nvPr/>
          </p:nvSpPr>
          <p:spPr>
            <a:xfrm flipH="1">
              <a:off x="1033848" y="2895959"/>
              <a:ext cx="690482" cy="1468239"/>
            </a:xfrm>
            <a:custGeom>
              <a:avLst/>
              <a:gdLst/>
              <a:ahLst/>
              <a:cxnLst/>
              <a:rect l="l" t="t" r="r" b="b"/>
              <a:pathLst>
                <a:path w="25230" h="53649" extrusionOk="0">
                  <a:moveTo>
                    <a:pt x="639" y="2676"/>
                  </a:moveTo>
                  <a:lnTo>
                    <a:pt x="1" y="3040"/>
                  </a:lnTo>
                  <a:lnTo>
                    <a:pt x="668" y="2914"/>
                  </a:lnTo>
                  <a:lnTo>
                    <a:pt x="668" y="2914"/>
                  </a:lnTo>
                  <a:lnTo>
                    <a:pt x="639" y="2676"/>
                  </a:lnTo>
                  <a:close/>
                  <a:moveTo>
                    <a:pt x="16019" y="1"/>
                  </a:moveTo>
                  <a:lnTo>
                    <a:pt x="668" y="2914"/>
                  </a:lnTo>
                  <a:lnTo>
                    <a:pt x="668" y="2914"/>
                  </a:lnTo>
                  <a:lnTo>
                    <a:pt x="4773" y="36627"/>
                  </a:lnTo>
                  <a:lnTo>
                    <a:pt x="21551" y="53649"/>
                  </a:lnTo>
                  <a:lnTo>
                    <a:pt x="25229" y="48573"/>
                  </a:lnTo>
                  <a:lnTo>
                    <a:pt x="13344" y="29697"/>
                  </a:lnTo>
                  <a:lnTo>
                    <a:pt x="160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3"/>
            <p:cNvSpPr/>
            <p:nvPr/>
          </p:nvSpPr>
          <p:spPr>
            <a:xfrm flipH="1">
              <a:off x="1393210" y="3371774"/>
              <a:ext cx="235443" cy="500825"/>
            </a:xfrm>
            <a:custGeom>
              <a:avLst/>
              <a:gdLst/>
              <a:ahLst/>
              <a:cxnLst/>
              <a:rect l="l" t="t" r="r" b="b"/>
              <a:pathLst>
                <a:path w="8603" h="18300" extrusionOk="0">
                  <a:moveTo>
                    <a:pt x="8602" y="1"/>
                  </a:moveTo>
                  <a:lnTo>
                    <a:pt x="8602" y="1"/>
                  </a:lnTo>
                  <a:cubicBezTo>
                    <a:pt x="8572" y="1"/>
                    <a:pt x="8450" y="244"/>
                    <a:pt x="8116" y="670"/>
                  </a:cubicBezTo>
                  <a:cubicBezTo>
                    <a:pt x="7629" y="1247"/>
                    <a:pt x="7143" y="1764"/>
                    <a:pt x="6596" y="2250"/>
                  </a:cubicBezTo>
                  <a:cubicBezTo>
                    <a:pt x="5745" y="2980"/>
                    <a:pt x="4985" y="3770"/>
                    <a:pt x="4256" y="4621"/>
                  </a:cubicBezTo>
                  <a:cubicBezTo>
                    <a:pt x="3435" y="5685"/>
                    <a:pt x="2827" y="6931"/>
                    <a:pt x="2493" y="8238"/>
                  </a:cubicBezTo>
                  <a:cubicBezTo>
                    <a:pt x="2097" y="9606"/>
                    <a:pt x="1733" y="10943"/>
                    <a:pt x="1490" y="12159"/>
                  </a:cubicBezTo>
                  <a:cubicBezTo>
                    <a:pt x="1246" y="13375"/>
                    <a:pt x="1064" y="14469"/>
                    <a:pt x="821" y="15381"/>
                  </a:cubicBezTo>
                  <a:cubicBezTo>
                    <a:pt x="547" y="16263"/>
                    <a:pt x="304" y="16992"/>
                    <a:pt x="183" y="17509"/>
                  </a:cubicBezTo>
                  <a:cubicBezTo>
                    <a:pt x="91" y="17752"/>
                    <a:pt x="61" y="17965"/>
                    <a:pt x="31" y="18086"/>
                  </a:cubicBezTo>
                  <a:cubicBezTo>
                    <a:pt x="31" y="18178"/>
                    <a:pt x="0" y="18238"/>
                    <a:pt x="0" y="18299"/>
                  </a:cubicBezTo>
                  <a:cubicBezTo>
                    <a:pt x="31" y="18299"/>
                    <a:pt x="91" y="18026"/>
                    <a:pt x="243" y="17539"/>
                  </a:cubicBezTo>
                  <a:cubicBezTo>
                    <a:pt x="395" y="17023"/>
                    <a:pt x="669" y="16323"/>
                    <a:pt x="942" y="15412"/>
                  </a:cubicBezTo>
                  <a:cubicBezTo>
                    <a:pt x="1246" y="14530"/>
                    <a:pt x="1429" y="13405"/>
                    <a:pt x="1672" y="12190"/>
                  </a:cubicBezTo>
                  <a:cubicBezTo>
                    <a:pt x="1915" y="10974"/>
                    <a:pt x="2280" y="9667"/>
                    <a:pt x="2675" y="8299"/>
                  </a:cubicBezTo>
                  <a:cubicBezTo>
                    <a:pt x="3009" y="6992"/>
                    <a:pt x="3587" y="5776"/>
                    <a:pt x="4408" y="4712"/>
                  </a:cubicBezTo>
                  <a:cubicBezTo>
                    <a:pt x="5107" y="3861"/>
                    <a:pt x="5867" y="3101"/>
                    <a:pt x="6687" y="2341"/>
                  </a:cubicBezTo>
                  <a:cubicBezTo>
                    <a:pt x="7234" y="1855"/>
                    <a:pt x="7721" y="1278"/>
                    <a:pt x="8177" y="700"/>
                  </a:cubicBezTo>
                  <a:cubicBezTo>
                    <a:pt x="8298" y="548"/>
                    <a:pt x="8389" y="366"/>
                    <a:pt x="8511" y="183"/>
                  </a:cubicBezTo>
                  <a:cubicBezTo>
                    <a:pt x="8541" y="123"/>
                    <a:pt x="8572" y="62"/>
                    <a:pt x="86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3"/>
            <p:cNvSpPr/>
            <p:nvPr/>
          </p:nvSpPr>
          <p:spPr>
            <a:xfrm flipH="1">
              <a:off x="1354948" y="3702048"/>
              <a:ext cx="59935" cy="63246"/>
            </a:xfrm>
            <a:custGeom>
              <a:avLst/>
              <a:gdLst/>
              <a:ahLst/>
              <a:cxnLst/>
              <a:rect l="l" t="t" r="r" b="b"/>
              <a:pathLst>
                <a:path w="2190" h="2311" extrusionOk="0">
                  <a:moveTo>
                    <a:pt x="2189" y="0"/>
                  </a:moveTo>
                  <a:cubicBezTo>
                    <a:pt x="1125" y="365"/>
                    <a:pt x="305" y="1216"/>
                    <a:pt x="1" y="2310"/>
                  </a:cubicBezTo>
                  <a:cubicBezTo>
                    <a:pt x="274" y="1885"/>
                    <a:pt x="609" y="1459"/>
                    <a:pt x="943" y="1064"/>
                  </a:cubicBezTo>
                  <a:cubicBezTo>
                    <a:pt x="1338" y="699"/>
                    <a:pt x="1733" y="334"/>
                    <a:pt x="2189" y="30"/>
                  </a:cubicBezTo>
                  <a:lnTo>
                    <a:pt x="218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3"/>
            <p:cNvSpPr/>
            <p:nvPr/>
          </p:nvSpPr>
          <p:spPr>
            <a:xfrm flipH="1">
              <a:off x="1361599" y="3704784"/>
              <a:ext cx="69076" cy="10591"/>
            </a:xfrm>
            <a:custGeom>
              <a:avLst/>
              <a:gdLst/>
              <a:ahLst/>
              <a:cxnLst/>
              <a:rect l="l" t="t" r="r" b="b"/>
              <a:pathLst>
                <a:path w="2524" h="387" extrusionOk="0">
                  <a:moveTo>
                    <a:pt x="1733" y="1"/>
                  </a:moveTo>
                  <a:cubicBezTo>
                    <a:pt x="1570" y="1"/>
                    <a:pt x="1406" y="18"/>
                    <a:pt x="1247" y="52"/>
                  </a:cubicBezTo>
                  <a:cubicBezTo>
                    <a:pt x="821" y="52"/>
                    <a:pt x="395" y="174"/>
                    <a:pt x="0" y="386"/>
                  </a:cubicBezTo>
                  <a:cubicBezTo>
                    <a:pt x="426" y="356"/>
                    <a:pt x="851" y="326"/>
                    <a:pt x="1277" y="234"/>
                  </a:cubicBezTo>
                  <a:cubicBezTo>
                    <a:pt x="1702" y="234"/>
                    <a:pt x="2128" y="204"/>
                    <a:pt x="2523" y="143"/>
                  </a:cubicBezTo>
                  <a:cubicBezTo>
                    <a:pt x="2276" y="48"/>
                    <a:pt x="2005" y="1"/>
                    <a:pt x="173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3"/>
            <p:cNvSpPr/>
            <p:nvPr/>
          </p:nvSpPr>
          <p:spPr>
            <a:xfrm flipH="1">
              <a:off x="1784185" y="2550743"/>
              <a:ext cx="335279" cy="132294"/>
            </a:xfrm>
            <a:custGeom>
              <a:avLst/>
              <a:gdLst/>
              <a:ahLst/>
              <a:cxnLst/>
              <a:rect l="l" t="t" r="r" b="b"/>
              <a:pathLst>
                <a:path w="12251" h="4834" extrusionOk="0">
                  <a:moveTo>
                    <a:pt x="943" y="1"/>
                  </a:moveTo>
                  <a:lnTo>
                    <a:pt x="1" y="4074"/>
                  </a:lnTo>
                  <a:lnTo>
                    <a:pt x="12250" y="4833"/>
                  </a:lnTo>
                  <a:lnTo>
                    <a:pt x="943"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3"/>
            <p:cNvSpPr/>
            <p:nvPr/>
          </p:nvSpPr>
          <p:spPr>
            <a:xfrm flipH="1">
              <a:off x="1784185" y="2550743"/>
              <a:ext cx="335279" cy="132294"/>
            </a:xfrm>
            <a:custGeom>
              <a:avLst/>
              <a:gdLst/>
              <a:ahLst/>
              <a:cxnLst/>
              <a:rect l="l" t="t" r="r" b="b"/>
              <a:pathLst>
                <a:path w="12251" h="4834" extrusionOk="0">
                  <a:moveTo>
                    <a:pt x="943" y="1"/>
                  </a:moveTo>
                  <a:lnTo>
                    <a:pt x="1" y="4074"/>
                  </a:lnTo>
                  <a:lnTo>
                    <a:pt x="12250" y="4833"/>
                  </a:lnTo>
                  <a:lnTo>
                    <a:pt x="9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3"/>
            <p:cNvSpPr/>
            <p:nvPr/>
          </p:nvSpPr>
          <p:spPr>
            <a:xfrm flipH="1">
              <a:off x="960672" y="2121508"/>
              <a:ext cx="1481950" cy="1279403"/>
            </a:xfrm>
            <a:custGeom>
              <a:avLst/>
              <a:gdLst/>
              <a:ahLst/>
              <a:cxnLst/>
              <a:rect l="l" t="t" r="r" b="b"/>
              <a:pathLst>
                <a:path w="54150" h="46749" extrusionOk="0">
                  <a:moveTo>
                    <a:pt x="11292" y="0"/>
                  </a:moveTo>
                  <a:cubicBezTo>
                    <a:pt x="9772" y="365"/>
                    <a:pt x="9772" y="1338"/>
                    <a:pt x="9772" y="2402"/>
                  </a:cubicBezTo>
                  <a:lnTo>
                    <a:pt x="9772" y="3162"/>
                  </a:lnTo>
                  <a:cubicBezTo>
                    <a:pt x="9120" y="2927"/>
                    <a:pt x="8440" y="2813"/>
                    <a:pt x="7758" y="2813"/>
                  </a:cubicBezTo>
                  <a:cubicBezTo>
                    <a:pt x="7201" y="2813"/>
                    <a:pt x="6641" y="2890"/>
                    <a:pt x="6094" y="3040"/>
                  </a:cubicBezTo>
                  <a:cubicBezTo>
                    <a:pt x="5122" y="3314"/>
                    <a:pt x="4240" y="3861"/>
                    <a:pt x="3541" y="4621"/>
                  </a:cubicBezTo>
                  <a:cubicBezTo>
                    <a:pt x="4136" y="3431"/>
                    <a:pt x="3166" y="2321"/>
                    <a:pt x="2124" y="2321"/>
                  </a:cubicBezTo>
                  <a:cubicBezTo>
                    <a:pt x="1728" y="2321"/>
                    <a:pt x="1322" y="2481"/>
                    <a:pt x="988" y="2858"/>
                  </a:cubicBezTo>
                  <a:cubicBezTo>
                    <a:pt x="1" y="3968"/>
                    <a:pt x="937" y="5499"/>
                    <a:pt x="2138" y="5499"/>
                  </a:cubicBezTo>
                  <a:cubicBezTo>
                    <a:pt x="2416" y="5499"/>
                    <a:pt x="2708" y="5417"/>
                    <a:pt x="2994" y="5228"/>
                  </a:cubicBezTo>
                  <a:cubicBezTo>
                    <a:pt x="3055" y="5198"/>
                    <a:pt x="3085" y="5137"/>
                    <a:pt x="3146" y="5107"/>
                  </a:cubicBezTo>
                  <a:lnTo>
                    <a:pt x="3146" y="5107"/>
                  </a:lnTo>
                  <a:cubicBezTo>
                    <a:pt x="2842" y="5532"/>
                    <a:pt x="2599" y="5958"/>
                    <a:pt x="2416" y="6444"/>
                  </a:cubicBezTo>
                  <a:cubicBezTo>
                    <a:pt x="1869" y="8116"/>
                    <a:pt x="2204" y="9970"/>
                    <a:pt x="3359" y="11308"/>
                  </a:cubicBezTo>
                  <a:lnTo>
                    <a:pt x="3936" y="11490"/>
                  </a:lnTo>
                  <a:cubicBezTo>
                    <a:pt x="3632" y="11612"/>
                    <a:pt x="3298" y="11672"/>
                    <a:pt x="2842" y="11824"/>
                  </a:cubicBezTo>
                  <a:cubicBezTo>
                    <a:pt x="1808" y="12159"/>
                    <a:pt x="897" y="12432"/>
                    <a:pt x="988" y="14013"/>
                  </a:cubicBezTo>
                  <a:cubicBezTo>
                    <a:pt x="988" y="14013"/>
                    <a:pt x="1849" y="13891"/>
                    <a:pt x="3159" y="13891"/>
                  </a:cubicBezTo>
                  <a:cubicBezTo>
                    <a:pt x="5373" y="13891"/>
                    <a:pt x="8869" y="14239"/>
                    <a:pt x="11657" y="16110"/>
                  </a:cubicBezTo>
                  <a:cubicBezTo>
                    <a:pt x="12842" y="16900"/>
                    <a:pt x="14605" y="18116"/>
                    <a:pt x="16490" y="19484"/>
                  </a:cubicBezTo>
                  <a:lnTo>
                    <a:pt x="16398" y="19606"/>
                  </a:lnTo>
                  <a:cubicBezTo>
                    <a:pt x="16064" y="20001"/>
                    <a:pt x="16155" y="20609"/>
                    <a:pt x="16550" y="20943"/>
                  </a:cubicBezTo>
                  <a:cubicBezTo>
                    <a:pt x="16718" y="21069"/>
                    <a:pt x="16930" y="21137"/>
                    <a:pt x="17144" y="21137"/>
                  </a:cubicBezTo>
                  <a:cubicBezTo>
                    <a:pt x="17241" y="21137"/>
                    <a:pt x="17338" y="21123"/>
                    <a:pt x="17432" y="21095"/>
                  </a:cubicBezTo>
                  <a:lnTo>
                    <a:pt x="17432" y="21095"/>
                  </a:lnTo>
                  <a:lnTo>
                    <a:pt x="17098" y="21551"/>
                  </a:lnTo>
                  <a:cubicBezTo>
                    <a:pt x="16549" y="22243"/>
                    <a:pt x="17142" y="23103"/>
                    <a:pt x="17849" y="23103"/>
                  </a:cubicBezTo>
                  <a:cubicBezTo>
                    <a:pt x="18043" y="23103"/>
                    <a:pt x="18245" y="23039"/>
                    <a:pt x="18435" y="22888"/>
                  </a:cubicBezTo>
                  <a:lnTo>
                    <a:pt x="18435" y="22888"/>
                  </a:lnTo>
                  <a:lnTo>
                    <a:pt x="18344" y="22979"/>
                  </a:lnTo>
                  <a:cubicBezTo>
                    <a:pt x="17544" y="24001"/>
                    <a:pt x="18449" y="25153"/>
                    <a:pt x="19421" y="25153"/>
                  </a:cubicBezTo>
                  <a:cubicBezTo>
                    <a:pt x="19779" y="25153"/>
                    <a:pt x="20147" y="24997"/>
                    <a:pt x="20441" y="24621"/>
                  </a:cubicBezTo>
                  <a:lnTo>
                    <a:pt x="21566" y="23192"/>
                  </a:lnTo>
                  <a:cubicBezTo>
                    <a:pt x="24940" y="25685"/>
                    <a:pt x="27766" y="27782"/>
                    <a:pt x="27766" y="27782"/>
                  </a:cubicBezTo>
                  <a:cubicBezTo>
                    <a:pt x="27766" y="27782"/>
                    <a:pt x="31779" y="31703"/>
                    <a:pt x="32265" y="33496"/>
                  </a:cubicBezTo>
                  <a:cubicBezTo>
                    <a:pt x="32782" y="35259"/>
                    <a:pt x="32691" y="35867"/>
                    <a:pt x="33481" y="36080"/>
                  </a:cubicBezTo>
                  <a:lnTo>
                    <a:pt x="35061" y="36536"/>
                  </a:lnTo>
                  <a:cubicBezTo>
                    <a:pt x="35061" y="36536"/>
                    <a:pt x="35517" y="39363"/>
                    <a:pt x="35061" y="40943"/>
                  </a:cubicBezTo>
                  <a:cubicBezTo>
                    <a:pt x="34636" y="42524"/>
                    <a:pt x="35001" y="43648"/>
                    <a:pt x="36034" y="44104"/>
                  </a:cubicBezTo>
                  <a:cubicBezTo>
                    <a:pt x="36241" y="44196"/>
                    <a:pt x="36467" y="44232"/>
                    <a:pt x="36696" y="44232"/>
                  </a:cubicBezTo>
                  <a:cubicBezTo>
                    <a:pt x="37615" y="44232"/>
                    <a:pt x="38587" y="43649"/>
                    <a:pt x="38587" y="43648"/>
                  </a:cubicBezTo>
                  <a:lnTo>
                    <a:pt x="38587" y="43648"/>
                  </a:lnTo>
                  <a:cubicBezTo>
                    <a:pt x="38587" y="43649"/>
                    <a:pt x="38010" y="45107"/>
                    <a:pt x="38101" y="45290"/>
                  </a:cubicBezTo>
                  <a:cubicBezTo>
                    <a:pt x="38709" y="45807"/>
                    <a:pt x="39317" y="46293"/>
                    <a:pt x="39955" y="46749"/>
                  </a:cubicBezTo>
                  <a:lnTo>
                    <a:pt x="47159" y="36840"/>
                  </a:lnTo>
                  <a:lnTo>
                    <a:pt x="47159" y="36840"/>
                  </a:lnTo>
                  <a:lnTo>
                    <a:pt x="46855" y="37296"/>
                  </a:lnTo>
                  <a:lnTo>
                    <a:pt x="54150" y="27448"/>
                  </a:lnTo>
                  <a:cubicBezTo>
                    <a:pt x="53512" y="26961"/>
                    <a:pt x="52873" y="26505"/>
                    <a:pt x="52205" y="26110"/>
                  </a:cubicBezTo>
                  <a:cubicBezTo>
                    <a:pt x="52201" y="26110"/>
                    <a:pt x="52198" y="26110"/>
                    <a:pt x="52194" y="26110"/>
                  </a:cubicBezTo>
                  <a:cubicBezTo>
                    <a:pt x="51955" y="26110"/>
                    <a:pt x="50776" y="27053"/>
                    <a:pt x="50776" y="27053"/>
                  </a:cubicBezTo>
                  <a:cubicBezTo>
                    <a:pt x="50776" y="27053"/>
                    <a:pt x="51171" y="25350"/>
                    <a:pt x="50442" y="24499"/>
                  </a:cubicBezTo>
                  <a:cubicBezTo>
                    <a:pt x="50074" y="24070"/>
                    <a:pt x="49590" y="23850"/>
                    <a:pt x="49025" y="23850"/>
                  </a:cubicBezTo>
                  <a:cubicBezTo>
                    <a:pt x="48470" y="23850"/>
                    <a:pt x="47837" y="24062"/>
                    <a:pt x="47159" y="24499"/>
                  </a:cubicBezTo>
                  <a:cubicBezTo>
                    <a:pt x="45761" y="25381"/>
                    <a:pt x="42934" y="25806"/>
                    <a:pt x="42934" y="25806"/>
                  </a:cubicBezTo>
                  <a:lnTo>
                    <a:pt x="42022" y="24438"/>
                  </a:lnTo>
                  <a:cubicBezTo>
                    <a:pt x="41790" y="24074"/>
                    <a:pt x="41522" y="23981"/>
                    <a:pt x="41027" y="23981"/>
                  </a:cubicBezTo>
                  <a:cubicBezTo>
                    <a:pt x="40613" y="23981"/>
                    <a:pt x="40039" y="24046"/>
                    <a:pt x="39195" y="24074"/>
                  </a:cubicBezTo>
                  <a:cubicBezTo>
                    <a:pt x="39185" y="24074"/>
                    <a:pt x="39174" y="24074"/>
                    <a:pt x="39163" y="24074"/>
                  </a:cubicBezTo>
                  <a:cubicBezTo>
                    <a:pt x="37285" y="24074"/>
                    <a:pt x="32387" y="21429"/>
                    <a:pt x="32387" y="21429"/>
                  </a:cubicBezTo>
                  <a:cubicBezTo>
                    <a:pt x="32387" y="21429"/>
                    <a:pt x="29681" y="19454"/>
                    <a:pt x="26368" y="17052"/>
                  </a:cubicBezTo>
                  <a:lnTo>
                    <a:pt x="27128" y="16110"/>
                  </a:lnTo>
                  <a:cubicBezTo>
                    <a:pt x="27584" y="15533"/>
                    <a:pt x="27493" y="14682"/>
                    <a:pt x="26915" y="14226"/>
                  </a:cubicBezTo>
                  <a:cubicBezTo>
                    <a:pt x="26674" y="14035"/>
                    <a:pt x="26385" y="13945"/>
                    <a:pt x="26097" y="13945"/>
                  </a:cubicBezTo>
                  <a:cubicBezTo>
                    <a:pt x="25696" y="13945"/>
                    <a:pt x="25296" y="14120"/>
                    <a:pt x="25031" y="14438"/>
                  </a:cubicBezTo>
                  <a:lnTo>
                    <a:pt x="24940" y="14560"/>
                  </a:lnTo>
                  <a:cubicBezTo>
                    <a:pt x="25284" y="13829"/>
                    <a:pt x="24700" y="13189"/>
                    <a:pt x="24071" y="13189"/>
                  </a:cubicBezTo>
                  <a:cubicBezTo>
                    <a:pt x="23810" y="13189"/>
                    <a:pt x="23542" y="13299"/>
                    <a:pt x="23329" y="13557"/>
                  </a:cubicBezTo>
                  <a:lnTo>
                    <a:pt x="22964" y="14013"/>
                  </a:lnTo>
                  <a:cubicBezTo>
                    <a:pt x="23005" y="13417"/>
                    <a:pt x="22532" y="13002"/>
                    <a:pt x="22024" y="13002"/>
                  </a:cubicBezTo>
                  <a:cubicBezTo>
                    <a:pt x="21781" y="13002"/>
                    <a:pt x="21529" y="13097"/>
                    <a:pt x="21323" y="13314"/>
                  </a:cubicBezTo>
                  <a:cubicBezTo>
                    <a:pt x="19377" y="11855"/>
                    <a:pt x="17614" y="10487"/>
                    <a:pt x="16459" y="9545"/>
                  </a:cubicBezTo>
                  <a:cubicBezTo>
                    <a:pt x="12295" y="6201"/>
                    <a:pt x="11292" y="0"/>
                    <a:pt x="1129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3"/>
            <p:cNvSpPr/>
            <p:nvPr/>
          </p:nvSpPr>
          <p:spPr>
            <a:xfrm flipH="1">
              <a:off x="2175159" y="2177228"/>
              <a:ext cx="181392" cy="264562"/>
            </a:xfrm>
            <a:custGeom>
              <a:avLst/>
              <a:gdLst/>
              <a:ahLst/>
              <a:cxnLst/>
              <a:rect l="l" t="t" r="r" b="b"/>
              <a:pathLst>
                <a:path w="6628" h="9667" extrusionOk="0">
                  <a:moveTo>
                    <a:pt x="6597" y="1"/>
                  </a:moveTo>
                  <a:cubicBezTo>
                    <a:pt x="6566" y="153"/>
                    <a:pt x="6536" y="335"/>
                    <a:pt x="6536" y="487"/>
                  </a:cubicBezTo>
                  <a:cubicBezTo>
                    <a:pt x="6506" y="974"/>
                    <a:pt x="6475" y="1430"/>
                    <a:pt x="6384" y="1885"/>
                  </a:cubicBezTo>
                  <a:cubicBezTo>
                    <a:pt x="6323" y="2220"/>
                    <a:pt x="6232" y="2524"/>
                    <a:pt x="6080" y="2797"/>
                  </a:cubicBezTo>
                  <a:cubicBezTo>
                    <a:pt x="5958" y="3132"/>
                    <a:pt x="5685" y="3405"/>
                    <a:pt x="5381" y="3557"/>
                  </a:cubicBezTo>
                  <a:cubicBezTo>
                    <a:pt x="5016" y="3740"/>
                    <a:pt x="4621" y="3861"/>
                    <a:pt x="4226" y="3952"/>
                  </a:cubicBezTo>
                  <a:cubicBezTo>
                    <a:pt x="3770" y="4044"/>
                    <a:pt x="3344" y="4226"/>
                    <a:pt x="2980" y="4499"/>
                  </a:cubicBezTo>
                  <a:cubicBezTo>
                    <a:pt x="2645" y="4834"/>
                    <a:pt x="2433" y="5290"/>
                    <a:pt x="2463" y="5776"/>
                  </a:cubicBezTo>
                  <a:cubicBezTo>
                    <a:pt x="2463" y="6202"/>
                    <a:pt x="2524" y="6627"/>
                    <a:pt x="2524" y="6992"/>
                  </a:cubicBezTo>
                  <a:cubicBezTo>
                    <a:pt x="2554" y="7357"/>
                    <a:pt x="2493" y="7721"/>
                    <a:pt x="2311" y="8025"/>
                  </a:cubicBezTo>
                  <a:cubicBezTo>
                    <a:pt x="2129" y="8299"/>
                    <a:pt x="1916" y="8542"/>
                    <a:pt x="1673" y="8724"/>
                  </a:cubicBezTo>
                  <a:cubicBezTo>
                    <a:pt x="1278" y="8998"/>
                    <a:pt x="882" y="9241"/>
                    <a:pt x="457" y="9454"/>
                  </a:cubicBezTo>
                  <a:cubicBezTo>
                    <a:pt x="183" y="9606"/>
                    <a:pt x="1" y="9667"/>
                    <a:pt x="1" y="9667"/>
                  </a:cubicBezTo>
                  <a:cubicBezTo>
                    <a:pt x="183" y="9667"/>
                    <a:pt x="335" y="9606"/>
                    <a:pt x="487" y="9515"/>
                  </a:cubicBezTo>
                  <a:cubicBezTo>
                    <a:pt x="943" y="9332"/>
                    <a:pt x="1338" y="9089"/>
                    <a:pt x="1733" y="8846"/>
                  </a:cubicBezTo>
                  <a:cubicBezTo>
                    <a:pt x="2037" y="8664"/>
                    <a:pt x="2250" y="8421"/>
                    <a:pt x="2433" y="8117"/>
                  </a:cubicBezTo>
                  <a:cubicBezTo>
                    <a:pt x="2645" y="7782"/>
                    <a:pt x="2737" y="7387"/>
                    <a:pt x="2706" y="6992"/>
                  </a:cubicBezTo>
                  <a:cubicBezTo>
                    <a:pt x="2706" y="6597"/>
                    <a:pt x="2645" y="6202"/>
                    <a:pt x="2645" y="5776"/>
                  </a:cubicBezTo>
                  <a:cubicBezTo>
                    <a:pt x="2645" y="5351"/>
                    <a:pt x="2797" y="4955"/>
                    <a:pt x="3132" y="4651"/>
                  </a:cubicBezTo>
                  <a:cubicBezTo>
                    <a:pt x="3800" y="4074"/>
                    <a:pt x="4743" y="4104"/>
                    <a:pt x="5472" y="3740"/>
                  </a:cubicBezTo>
                  <a:cubicBezTo>
                    <a:pt x="5806" y="3527"/>
                    <a:pt x="6080" y="3253"/>
                    <a:pt x="6262" y="2889"/>
                  </a:cubicBezTo>
                  <a:cubicBezTo>
                    <a:pt x="6384" y="2585"/>
                    <a:pt x="6475" y="2250"/>
                    <a:pt x="6536" y="1916"/>
                  </a:cubicBezTo>
                  <a:cubicBezTo>
                    <a:pt x="6597" y="1460"/>
                    <a:pt x="6627" y="974"/>
                    <a:pt x="6627" y="518"/>
                  </a:cubicBezTo>
                  <a:cubicBezTo>
                    <a:pt x="6627" y="335"/>
                    <a:pt x="6627" y="153"/>
                    <a:pt x="65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3"/>
            <p:cNvSpPr/>
            <p:nvPr/>
          </p:nvSpPr>
          <p:spPr>
            <a:xfrm flipH="1">
              <a:off x="1819133" y="2503342"/>
              <a:ext cx="153094" cy="198004"/>
            </a:xfrm>
            <a:custGeom>
              <a:avLst/>
              <a:gdLst/>
              <a:ahLst/>
              <a:cxnLst/>
              <a:rect l="l" t="t" r="r" b="b"/>
              <a:pathLst>
                <a:path w="5594" h="7235" extrusionOk="0">
                  <a:moveTo>
                    <a:pt x="5594" y="0"/>
                  </a:moveTo>
                  <a:lnTo>
                    <a:pt x="5594" y="0"/>
                  </a:lnTo>
                  <a:cubicBezTo>
                    <a:pt x="5290" y="365"/>
                    <a:pt x="5046" y="730"/>
                    <a:pt x="4803" y="1094"/>
                  </a:cubicBezTo>
                  <a:cubicBezTo>
                    <a:pt x="4347" y="1793"/>
                    <a:pt x="3679" y="2736"/>
                    <a:pt x="2888" y="3708"/>
                  </a:cubicBezTo>
                  <a:cubicBezTo>
                    <a:pt x="2128" y="4681"/>
                    <a:pt x="1399" y="5593"/>
                    <a:pt x="852" y="6201"/>
                  </a:cubicBezTo>
                  <a:cubicBezTo>
                    <a:pt x="548" y="6535"/>
                    <a:pt x="274" y="6869"/>
                    <a:pt x="1" y="7234"/>
                  </a:cubicBezTo>
                  <a:cubicBezTo>
                    <a:pt x="92" y="7173"/>
                    <a:pt x="183" y="7113"/>
                    <a:pt x="274" y="7021"/>
                  </a:cubicBezTo>
                  <a:cubicBezTo>
                    <a:pt x="426" y="6839"/>
                    <a:pt x="669" y="6626"/>
                    <a:pt x="943" y="6322"/>
                  </a:cubicBezTo>
                  <a:cubicBezTo>
                    <a:pt x="1520" y="5714"/>
                    <a:pt x="2280" y="4863"/>
                    <a:pt x="3040" y="3830"/>
                  </a:cubicBezTo>
                  <a:cubicBezTo>
                    <a:pt x="3831" y="2827"/>
                    <a:pt x="4469" y="1885"/>
                    <a:pt x="4925" y="1185"/>
                  </a:cubicBezTo>
                  <a:cubicBezTo>
                    <a:pt x="5138" y="821"/>
                    <a:pt x="5320" y="547"/>
                    <a:pt x="5442" y="334"/>
                  </a:cubicBezTo>
                  <a:cubicBezTo>
                    <a:pt x="5502" y="243"/>
                    <a:pt x="5563" y="122"/>
                    <a:pt x="55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3"/>
            <p:cNvSpPr/>
            <p:nvPr/>
          </p:nvSpPr>
          <p:spPr>
            <a:xfrm flipH="1">
              <a:off x="1757583" y="2517464"/>
              <a:ext cx="182185" cy="231283"/>
            </a:xfrm>
            <a:custGeom>
              <a:avLst/>
              <a:gdLst/>
              <a:ahLst/>
              <a:cxnLst/>
              <a:rect l="l" t="t" r="r" b="b"/>
              <a:pathLst>
                <a:path w="6657" h="8451" extrusionOk="0">
                  <a:moveTo>
                    <a:pt x="6657" y="1"/>
                  </a:moveTo>
                  <a:cubicBezTo>
                    <a:pt x="6535" y="92"/>
                    <a:pt x="6444" y="183"/>
                    <a:pt x="6353" y="305"/>
                  </a:cubicBezTo>
                  <a:lnTo>
                    <a:pt x="5623" y="1186"/>
                  </a:lnTo>
                  <a:cubicBezTo>
                    <a:pt x="5015" y="1946"/>
                    <a:pt x="4164" y="3010"/>
                    <a:pt x="3252" y="4165"/>
                  </a:cubicBezTo>
                  <a:cubicBezTo>
                    <a:pt x="2341" y="5350"/>
                    <a:pt x="1520" y="6414"/>
                    <a:pt x="912" y="7174"/>
                  </a:cubicBezTo>
                  <a:lnTo>
                    <a:pt x="213" y="8086"/>
                  </a:lnTo>
                  <a:cubicBezTo>
                    <a:pt x="122" y="8208"/>
                    <a:pt x="61" y="8329"/>
                    <a:pt x="0" y="8451"/>
                  </a:cubicBezTo>
                  <a:cubicBezTo>
                    <a:pt x="365" y="8086"/>
                    <a:pt x="699" y="7691"/>
                    <a:pt x="1034" y="7265"/>
                  </a:cubicBezTo>
                  <a:cubicBezTo>
                    <a:pt x="1642" y="6505"/>
                    <a:pt x="2493" y="5472"/>
                    <a:pt x="3404" y="4287"/>
                  </a:cubicBezTo>
                  <a:cubicBezTo>
                    <a:pt x="4316" y="3131"/>
                    <a:pt x="5137" y="2037"/>
                    <a:pt x="5745" y="1277"/>
                  </a:cubicBezTo>
                  <a:cubicBezTo>
                    <a:pt x="6049" y="913"/>
                    <a:pt x="6262" y="578"/>
                    <a:pt x="6414" y="365"/>
                  </a:cubicBezTo>
                  <a:cubicBezTo>
                    <a:pt x="6505" y="244"/>
                    <a:pt x="6596" y="122"/>
                    <a:pt x="66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3"/>
            <p:cNvSpPr/>
            <p:nvPr/>
          </p:nvSpPr>
          <p:spPr>
            <a:xfrm flipH="1">
              <a:off x="1721813" y="2585691"/>
              <a:ext cx="136454" cy="176384"/>
            </a:xfrm>
            <a:custGeom>
              <a:avLst/>
              <a:gdLst/>
              <a:ahLst/>
              <a:cxnLst/>
              <a:rect l="l" t="t" r="r" b="b"/>
              <a:pathLst>
                <a:path w="4986" h="6445" extrusionOk="0">
                  <a:moveTo>
                    <a:pt x="4986" y="0"/>
                  </a:moveTo>
                  <a:lnTo>
                    <a:pt x="4986" y="0"/>
                  </a:lnTo>
                  <a:cubicBezTo>
                    <a:pt x="4712" y="304"/>
                    <a:pt x="4469" y="638"/>
                    <a:pt x="4287" y="973"/>
                  </a:cubicBezTo>
                  <a:cubicBezTo>
                    <a:pt x="3861" y="1581"/>
                    <a:pt x="3253" y="2401"/>
                    <a:pt x="2585" y="3313"/>
                  </a:cubicBezTo>
                  <a:cubicBezTo>
                    <a:pt x="1916" y="4195"/>
                    <a:pt x="1247" y="4985"/>
                    <a:pt x="761" y="5532"/>
                  </a:cubicBezTo>
                  <a:cubicBezTo>
                    <a:pt x="487" y="5836"/>
                    <a:pt x="244" y="6140"/>
                    <a:pt x="1" y="6444"/>
                  </a:cubicBezTo>
                  <a:cubicBezTo>
                    <a:pt x="305" y="6201"/>
                    <a:pt x="609" y="5927"/>
                    <a:pt x="882" y="5623"/>
                  </a:cubicBezTo>
                  <a:cubicBezTo>
                    <a:pt x="1521" y="4924"/>
                    <a:pt x="2159" y="4195"/>
                    <a:pt x="2737" y="3435"/>
                  </a:cubicBezTo>
                  <a:cubicBezTo>
                    <a:pt x="3436" y="2523"/>
                    <a:pt x="4013" y="1672"/>
                    <a:pt x="4378" y="1064"/>
                  </a:cubicBezTo>
                  <a:cubicBezTo>
                    <a:pt x="4621" y="730"/>
                    <a:pt x="4803" y="365"/>
                    <a:pt x="49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3"/>
            <p:cNvSpPr/>
            <p:nvPr/>
          </p:nvSpPr>
          <p:spPr>
            <a:xfrm flipH="1">
              <a:off x="1036363" y="2835230"/>
              <a:ext cx="356872" cy="483337"/>
            </a:xfrm>
            <a:custGeom>
              <a:avLst/>
              <a:gdLst/>
              <a:ahLst/>
              <a:cxnLst/>
              <a:rect l="l" t="t" r="r" b="b"/>
              <a:pathLst>
                <a:path w="13040" h="17661" extrusionOk="0">
                  <a:moveTo>
                    <a:pt x="13040" y="1"/>
                  </a:moveTo>
                  <a:lnTo>
                    <a:pt x="13040" y="1"/>
                  </a:lnTo>
                  <a:cubicBezTo>
                    <a:pt x="12979" y="62"/>
                    <a:pt x="12918" y="92"/>
                    <a:pt x="12858" y="153"/>
                  </a:cubicBezTo>
                  <a:cubicBezTo>
                    <a:pt x="12736" y="305"/>
                    <a:pt x="12614" y="457"/>
                    <a:pt x="12432" y="639"/>
                  </a:cubicBezTo>
                  <a:cubicBezTo>
                    <a:pt x="12098" y="1065"/>
                    <a:pt x="11581" y="1703"/>
                    <a:pt x="10943" y="2463"/>
                  </a:cubicBezTo>
                  <a:cubicBezTo>
                    <a:pt x="9696" y="4013"/>
                    <a:pt x="8025" y="6171"/>
                    <a:pt x="6201" y="8603"/>
                  </a:cubicBezTo>
                  <a:cubicBezTo>
                    <a:pt x="4407" y="11065"/>
                    <a:pt x="2857" y="13314"/>
                    <a:pt x="1763" y="14955"/>
                  </a:cubicBezTo>
                  <a:cubicBezTo>
                    <a:pt x="1186" y="15776"/>
                    <a:pt x="760" y="16445"/>
                    <a:pt x="456" y="16931"/>
                  </a:cubicBezTo>
                  <a:cubicBezTo>
                    <a:pt x="304" y="17144"/>
                    <a:pt x="213" y="17326"/>
                    <a:pt x="122" y="17478"/>
                  </a:cubicBezTo>
                  <a:cubicBezTo>
                    <a:pt x="61" y="17509"/>
                    <a:pt x="31" y="17600"/>
                    <a:pt x="0" y="17661"/>
                  </a:cubicBezTo>
                  <a:cubicBezTo>
                    <a:pt x="61" y="17600"/>
                    <a:pt x="122" y="17539"/>
                    <a:pt x="152" y="17478"/>
                  </a:cubicBezTo>
                  <a:lnTo>
                    <a:pt x="547" y="16962"/>
                  </a:lnTo>
                  <a:lnTo>
                    <a:pt x="1885" y="15047"/>
                  </a:lnTo>
                  <a:cubicBezTo>
                    <a:pt x="3009" y="13405"/>
                    <a:pt x="4590" y="11156"/>
                    <a:pt x="6383" y="8724"/>
                  </a:cubicBezTo>
                  <a:cubicBezTo>
                    <a:pt x="8207" y="6293"/>
                    <a:pt x="9848" y="4104"/>
                    <a:pt x="11095" y="2554"/>
                  </a:cubicBezTo>
                  <a:lnTo>
                    <a:pt x="12523" y="700"/>
                  </a:lnTo>
                  <a:lnTo>
                    <a:pt x="12888" y="183"/>
                  </a:lnTo>
                  <a:cubicBezTo>
                    <a:pt x="12949" y="122"/>
                    <a:pt x="13009" y="62"/>
                    <a:pt x="130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3"/>
            <p:cNvSpPr/>
            <p:nvPr/>
          </p:nvSpPr>
          <p:spPr>
            <a:xfrm flipH="1">
              <a:off x="2097818" y="2441765"/>
              <a:ext cx="133937" cy="181364"/>
            </a:xfrm>
            <a:custGeom>
              <a:avLst/>
              <a:gdLst/>
              <a:ahLst/>
              <a:cxnLst/>
              <a:rect l="l" t="t" r="r" b="b"/>
              <a:pathLst>
                <a:path w="4894" h="6627" extrusionOk="0">
                  <a:moveTo>
                    <a:pt x="426" y="1"/>
                  </a:moveTo>
                  <a:cubicBezTo>
                    <a:pt x="91" y="31"/>
                    <a:pt x="0" y="365"/>
                    <a:pt x="91" y="700"/>
                  </a:cubicBezTo>
                  <a:lnTo>
                    <a:pt x="639" y="3071"/>
                  </a:lnTo>
                  <a:cubicBezTo>
                    <a:pt x="760" y="3557"/>
                    <a:pt x="1034" y="3983"/>
                    <a:pt x="1398" y="4317"/>
                  </a:cubicBezTo>
                  <a:cubicBezTo>
                    <a:pt x="2037" y="4894"/>
                    <a:pt x="4529" y="6627"/>
                    <a:pt x="4529" y="6627"/>
                  </a:cubicBezTo>
                  <a:lnTo>
                    <a:pt x="4894" y="5077"/>
                  </a:lnTo>
                  <a:lnTo>
                    <a:pt x="4651" y="4986"/>
                  </a:lnTo>
                  <a:cubicBezTo>
                    <a:pt x="4620" y="4955"/>
                    <a:pt x="4529" y="4925"/>
                    <a:pt x="4529" y="4894"/>
                  </a:cubicBezTo>
                  <a:cubicBezTo>
                    <a:pt x="4499" y="4165"/>
                    <a:pt x="3587" y="3466"/>
                    <a:pt x="3283" y="3253"/>
                  </a:cubicBezTo>
                  <a:lnTo>
                    <a:pt x="2766" y="1460"/>
                  </a:lnTo>
                  <a:cubicBezTo>
                    <a:pt x="2709" y="1346"/>
                    <a:pt x="2573" y="1153"/>
                    <a:pt x="2407" y="1153"/>
                  </a:cubicBezTo>
                  <a:cubicBezTo>
                    <a:pt x="2395" y="1153"/>
                    <a:pt x="2383" y="1154"/>
                    <a:pt x="2371" y="1156"/>
                  </a:cubicBezTo>
                  <a:cubicBezTo>
                    <a:pt x="2189" y="1186"/>
                    <a:pt x="2128" y="1338"/>
                    <a:pt x="2189" y="1703"/>
                  </a:cubicBezTo>
                  <a:lnTo>
                    <a:pt x="2493" y="3314"/>
                  </a:lnTo>
                  <a:lnTo>
                    <a:pt x="1824" y="852"/>
                  </a:lnTo>
                  <a:cubicBezTo>
                    <a:pt x="1763" y="730"/>
                    <a:pt x="1642" y="517"/>
                    <a:pt x="1490" y="517"/>
                  </a:cubicBezTo>
                  <a:cubicBezTo>
                    <a:pt x="1478" y="516"/>
                    <a:pt x="1467" y="515"/>
                    <a:pt x="1456" y="515"/>
                  </a:cubicBezTo>
                  <a:cubicBezTo>
                    <a:pt x="1233" y="515"/>
                    <a:pt x="1099" y="805"/>
                    <a:pt x="1186" y="1095"/>
                  </a:cubicBezTo>
                  <a:lnTo>
                    <a:pt x="1611" y="3283"/>
                  </a:lnTo>
                  <a:lnTo>
                    <a:pt x="760" y="365"/>
                  </a:lnTo>
                  <a:cubicBezTo>
                    <a:pt x="699" y="183"/>
                    <a:pt x="578" y="62"/>
                    <a:pt x="426"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3"/>
            <p:cNvSpPr/>
            <p:nvPr/>
          </p:nvSpPr>
          <p:spPr>
            <a:xfrm flipH="1">
              <a:off x="1563354" y="1735514"/>
              <a:ext cx="161797" cy="331092"/>
            </a:xfrm>
            <a:custGeom>
              <a:avLst/>
              <a:gdLst/>
              <a:ahLst/>
              <a:cxnLst/>
              <a:rect l="l" t="t" r="r" b="b"/>
              <a:pathLst>
                <a:path w="5912" h="12098" extrusionOk="0">
                  <a:moveTo>
                    <a:pt x="2098" y="1"/>
                  </a:moveTo>
                  <a:cubicBezTo>
                    <a:pt x="1094" y="882"/>
                    <a:pt x="882" y="2341"/>
                    <a:pt x="912" y="3648"/>
                  </a:cubicBezTo>
                  <a:cubicBezTo>
                    <a:pt x="943" y="4986"/>
                    <a:pt x="1155" y="6323"/>
                    <a:pt x="791" y="7600"/>
                  </a:cubicBezTo>
                  <a:cubicBezTo>
                    <a:pt x="639" y="8177"/>
                    <a:pt x="365" y="8724"/>
                    <a:pt x="183" y="9332"/>
                  </a:cubicBezTo>
                  <a:cubicBezTo>
                    <a:pt x="0" y="9910"/>
                    <a:pt x="61" y="10579"/>
                    <a:pt x="365" y="11126"/>
                  </a:cubicBezTo>
                  <a:cubicBezTo>
                    <a:pt x="882" y="11886"/>
                    <a:pt x="1946" y="11977"/>
                    <a:pt x="2888" y="12007"/>
                  </a:cubicBezTo>
                  <a:lnTo>
                    <a:pt x="4985" y="12068"/>
                  </a:lnTo>
                  <a:cubicBezTo>
                    <a:pt x="5050" y="12088"/>
                    <a:pt x="5114" y="12098"/>
                    <a:pt x="5176" y="12098"/>
                  </a:cubicBezTo>
                  <a:cubicBezTo>
                    <a:pt x="5582" y="12098"/>
                    <a:pt x="5911" y="11695"/>
                    <a:pt x="5806" y="11247"/>
                  </a:cubicBezTo>
                  <a:cubicBezTo>
                    <a:pt x="5836" y="7539"/>
                    <a:pt x="5441" y="3800"/>
                    <a:pt x="4681" y="183"/>
                  </a:cubicBezTo>
                  <a:lnTo>
                    <a:pt x="209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3"/>
            <p:cNvSpPr/>
            <p:nvPr/>
          </p:nvSpPr>
          <p:spPr>
            <a:xfrm flipH="1">
              <a:off x="1395728" y="1750867"/>
              <a:ext cx="264534" cy="513852"/>
            </a:xfrm>
            <a:custGeom>
              <a:avLst/>
              <a:gdLst/>
              <a:ahLst/>
              <a:cxnLst/>
              <a:rect l="l" t="t" r="r" b="b"/>
              <a:pathLst>
                <a:path w="9666" h="18776" extrusionOk="0">
                  <a:moveTo>
                    <a:pt x="3289" y="0"/>
                  </a:moveTo>
                  <a:cubicBezTo>
                    <a:pt x="1666" y="0"/>
                    <a:pt x="296" y="1252"/>
                    <a:pt x="182" y="2905"/>
                  </a:cubicBezTo>
                  <a:cubicBezTo>
                    <a:pt x="61" y="4881"/>
                    <a:pt x="0" y="7282"/>
                    <a:pt x="213" y="8741"/>
                  </a:cubicBezTo>
                  <a:cubicBezTo>
                    <a:pt x="699" y="11689"/>
                    <a:pt x="2948" y="12084"/>
                    <a:pt x="2948" y="12084"/>
                  </a:cubicBezTo>
                  <a:cubicBezTo>
                    <a:pt x="2948" y="12084"/>
                    <a:pt x="2979" y="13908"/>
                    <a:pt x="2979" y="15671"/>
                  </a:cubicBezTo>
                  <a:cubicBezTo>
                    <a:pt x="3009" y="17343"/>
                    <a:pt x="4438" y="18711"/>
                    <a:pt x="6231" y="18771"/>
                  </a:cubicBezTo>
                  <a:cubicBezTo>
                    <a:pt x="6287" y="18774"/>
                    <a:pt x="6343" y="18776"/>
                    <a:pt x="6399" y="18776"/>
                  </a:cubicBezTo>
                  <a:cubicBezTo>
                    <a:pt x="8028" y="18776"/>
                    <a:pt x="9394" y="17499"/>
                    <a:pt x="9453" y="15854"/>
                  </a:cubicBezTo>
                  <a:lnTo>
                    <a:pt x="9666" y="1598"/>
                  </a:lnTo>
                  <a:lnTo>
                    <a:pt x="9666" y="656"/>
                  </a:lnTo>
                  <a:lnTo>
                    <a:pt x="3617" y="17"/>
                  </a:lnTo>
                  <a:cubicBezTo>
                    <a:pt x="3507" y="6"/>
                    <a:pt x="3397" y="0"/>
                    <a:pt x="3289"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3"/>
            <p:cNvSpPr/>
            <p:nvPr/>
          </p:nvSpPr>
          <p:spPr>
            <a:xfrm flipH="1">
              <a:off x="1617815" y="1866961"/>
              <a:ext cx="20827" cy="19978"/>
            </a:xfrm>
            <a:custGeom>
              <a:avLst/>
              <a:gdLst/>
              <a:ahLst/>
              <a:cxnLst/>
              <a:rect l="l" t="t" r="r" b="b"/>
              <a:pathLst>
                <a:path w="761" h="730" extrusionOk="0">
                  <a:moveTo>
                    <a:pt x="396" y="0"/>
                  </a:moveTo>
                  <a:cubicBezTo>
                    <a:pt x="183" y="0"/>
                    <a:pt x="31" y="152"/>
                    <a:pt x="0" y="335"/>
                  </a:cubicBezTo>
                  <a:cubicBezTo>
                    <a:pt x="0" y="548"/>
                    <a:pt x="183" y="730"/>
                    <a:pt x="396" y="730"/>
                  </a:cubicBezTo>
                  <a:cubicBezTo>
                    <a:pt x="578" y="730"/>
                    <a:pt x="730" y="578"/>
                    <a:pt x="760" y="365"/>
                  </a:cubicBezTo>
                  <a:cubicBezTo>
                    <a:pt x="760" y="152"/>
                    <a:pt x="578" y="0"/>
                    <a:pt x="3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3"/>
            <p:cNvSpPr/>
            <p:nvPr/>
          </p:nvSpPr>
          <p:spPr>
            <a:xfrm flipH="1">
              <a:off x="1598685" y="1853660"/>
              <a:ext cx="43295" cy="11139"/>
            </a:xfrm>
            <a:custGeom>
              <a:avLst/>
              <a:gdLst/>
              <a:ahLst/>
              <a:cxnLst/>
              <a:rect l="l" t="t" r="r" b="b"/>
              <a:pathLst>
                <a:path w="1582" h="407" extrusionOk="0">
                  <a:moveTo>
                    <a:pt x="761" y="0"/>
                  </a:moveTo>
                  <a:cubicBezTo>
                    <a:pt x="548" y="0"/>
                    <a:pt x="366" y="61"/>
                    <a:pt x="183" y="182"/>
                  </a:cubicBezTo>
                  <a:cubicBezTo>
                    <a:pt x="31" y="304"/>
                    <a:pt x="1" y="365"/>
                    <a:pt x="31" y="395"/>
                  </a:cubicBezTo>
                  <a:cubicBezTo>
                    <a:pt x="35" y="403"/>
                    <a:pt x="43" y="406"/>
                    <a:pt x="55" y="406"/>
                  </a:cubicBezTo>
                  <a:cubicBezTo>
                    <a:pt x="139" y="406"/>
                    <a:pt x="415" y="243"/>
                    <a:pt x="761" y="243"/>
                  </a:cubicBezTo>
                  <a:cubicBezTo>
                    <a:pt x="1133" y="243"/>
                    <a:pt x="1389" y="406"/>
                    <a:pt x="1488" y="406"/>
                  </a:cubicBezTo>
                  <a:cubicBezTo>
                    <a:pt x="1502" y="406"/>
                    <a:pt x="1513" y="403"/>
                    <a:pt x="1521" y="395"/>
                  </a:cubicBezTo>
                  <a:cubicBezTo>
                    <a:pt x="1581" y="334"/>
                    <a:pt x="1490" y="274"/>
                    <a:pt x="1369" y="182"/>
                  </a:cubicBezTo>
                  <a:cubicBezTo>
                    <a:pt x="1186" y="61"/>
                    <a:pt x="973" y="0"/>
                    <a:pt x="7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3"/>
            <p:cNvSpPr/>
            <p:nvPr/>
          </p:nvSpPr>
          <p:spPr>
            <a:xfrm flipH="1">
              <a:off x="1507194" y="1866961"/>
              <a:ext cx="20799" cy="19978"/>
            </a:xfrm>
            <a:custGeom>
              <a:avLst/>
              <a:gdLst/>
              <a:ahLst/>
              <a:cxnLst/>
              <a:rect l="l" t="t" r="r" b="b"/>
              <a:pathLst>
                <a:path w="760" h="730" extrusionOk="0">
                  <a:moveTo>
                    <a:pt x="395" y="0"/>
                  </a:moveTo>
                  <a:cubicBezTo>
                    <a:pt x="182" y="0"/>
                    <a:pt x="30" y="152"/>
                    <a:pt x="0" y="335"/>
                  </a:cubicBezTo>
                  <a:cubicBezTo>
                    <a:pt x="0" y="548"/>
                    <a:pt x="182" y="730"/>
                    <a:pt x="395" y="730"/>
                  </a:cubicBezTo>
                  <a:cubicBezTo>
                    <a:pt x="578" y="730"/>
                    <a:pt x="760" y="578"/>
                    <a:pt x="760" y="365"/>
                  </a:cubicBezTo>
                  <a:cubicBezTo>
                    <a:pt x="760" y="152"/>
                    <a:pt x="608" y="0"/>
                    <a:pt x="3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3"/>
            <p:cNvSpPr/>
            <p:nvPr/>
          </p:nvSpPr>
          <p:spPr>
            <a:xfrm flipH="1">
              <a:off x="1488886" y="1855986"/>
              <a:ext cx="43268" cy="11084"/>
            </a:xfrm>
            <a:custGeom>
              <a:avLst/>
              <a:gdLst/>
              <a:ahLst/>
              <a:cxnLst/>
              <a:rect l="l" t="t" r="r" b="b"/>
              <a:pathLst>
                <a:path w="1581" h="405" extrusionOk="0">
                  <a:moveTo>
                    <a:pt x="844" y="0"/>
                  </a:moveTo>
                  <a:cubicBezTo>
                    <a:pt x="816" y="0"/>
                    <a:pt x="788" y="2"/>
                    <a:pt x="760" y="6"/>
                  </a:cubicBezTo>
                  <a:cubicBezTo>
                    <a:pt x="547" y="6"/>
                    <a:pt x="365" y="67"/>
                    <a:pt x="182" y="189"/>
                  </a:cubicBezTo>
                  <a:cubicBezTo>
                    <a:pt x="30" y="280"/>
                    <a:pt x="0" y="371"/>
                    <a:pt x="0" y="401"/>
                  </a:cubicBezTo>
                  <a:cubicBezTo>
                    <a:pt x="4" y="403"/>
                    <a:pt x="9" y="404"/>
                    <a:pt x="15" y="404"/>
                  </a:cubicBezTo>
                  <a:cubicBezTo>
                    <a:pt x="98" y="404"/>
                    <a:pt x="363" y="219"/>
                    <a:pt x="760" y="219"/>
                  </a:cubicBezTo>
                  <a:cubicBezTo>
                    <a:pt x="1132" y="219"/>
                    <a:pt x="1388" y="382"/>
                    <a:pt x="1487" y="382"/>
                  </a:cubicBezTo>
                  <a:cubicBezTo>
                    <a:pt x="1501" y="382"/>
                    <a:pt x="1512" y="379"/>
                    <a:pt x="1520" y="371"/>
                  </a:cubicBezTo>
                  <a:cubicBezTo>
                    <a:pt x="1581" y="341"/>
                    <a:pt x="1489" y="280"/>
                    <a:pt x="1368" y="189"/>
                  </a:cubicBezTo>
                  <a:cubicBezTo>
                    <a:pt x="1209" y="83"/>
                    <a:pt x="1028" y="0"/>
                    <a:pt x="8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3"/>
            <p:cNvSpPr/>
            <p:nvPr/>
          </p:nvSpPr>
          <p:spPr>
            <a:xfrm flipH="1">
              <a:off x="1567075" y="1856150"/>
              <a:ext cx="34127" cy="93816"/>
            </a:xfrm>
            <a:custGeom>
              <a:avLst/>
              <a:gdLst/>
              <a:ahLst/>
              <a:cxnLst/>
              <a:rect l="l" t="t" r="r" b="b"/>
              <a:pathLst>
                <a:path w="1247" h="3428" extrusionOk="0">
                  <a:moveTo>
                    <a:pt x="1246" y="0"/>
                  </a:moveTo>
                  <a:cubicBezTo>
                    <a:pt x="912" y="669"/>
                    <a:pt x="608" y="1338"/>
                    <a:pt x="395" y="2006"/>
                  </a:cubicBezTo>
                  <a:lnTo>
                    <a:pt x="91" y="2827"/>
                  </a:lnTo>
                  <a:cubicBezTo>
                    <a:pt x="31" y="2949"/>
                    <a:pt x="0" y="3070"/>
                    <a:pt x="31" y="3222"/>
                  </a:cubicBezTo>
                  <a:cubicBezTo>
                    <a:pt x="61" y="3283"/>
                    <a:pt x="122" y="3344"/>
                    <a:pt x="213" y="3374"/>
                  </a:cubicBezTo>
                  <a:cubicBezTo>
                    <a:pt x="274" y="3374"/>
                    <a:pt x="335" y="3405"/>
                    <a:pt x="395" y="3405"/>
                  </a:cubicBezTo>
                  <a:cubicBezTo>
                    <a:pt x="502" y="3420"/>
                    <a:pt x="608" y="3427"/>
                    <a:pt x="718" y="3427"/>
                  </a:cubicBezTo>
                  <a:cubicBezTo>
                    <a:pt x="828" y="3427"/>
                    <a:pt x="942" y="3420"/>
                    <a:pt x="1064" y="3405"/>
                  </a:cubicBezTo>
                  <a:cubicBezTo>
                    <a:pt x="851" y="3344"/>
                    <a:pt x="608" y="3283"/>
                    <a:pt x="395" y="3283"/>
                  </a:cubicBezTo>
                  <a:cubicBezTo>
                    <a:pt x="304" y="3283"/>
                    <a:pt x="183" y="3253"/>
                    <a:pt x="183" y="3192"/>
                  </a:cubicBezTo>
                  <a:cubicBezTo>
                    <a:pt x="152" y="3070"/>
                    <a:pt x="183" y="2949"/>
                    <a:pt x="243" y="2857"/>
                  </a:cubicBezTo>
                  <a:lnTo>
                    <a:pt x="547" y="2067"/>
                  </a:lnTo>
                  <a:cubicBezTo>
                    <a:pt x="851" y="1398"/>
                    <a:pt x="1064" y="730"/>
                    <a:pt x="12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3"/>
            <p:cNvSpPr/>
            <p:nvPr/>
          </p:nvSpPr>
          <p:spPr>
            <a:xfrm flipH="1">
              <a:off x="1472247" y="2052459"/>
              <a:ext cx="107335" cy="48139"/>
            </a:xfrm>
            <a:custGeom>
              <a:avLst/>
              <a:gdLst/>
              <a:ahLst/>
              <a:cxnLst/>
              <a:rect l="l" t="t" r="r" b="b"/>
              <a:pathLst>
                <a:path w="3922" h="1759" extrusionOk="0">
                  <a:moveTo>
                    <a:pt x="3922" y="1"/>
                  </a:moveTo>
                  <a:lnTo>
                    <a:pt x="3922" y="1"/>
                  </a:lnTo>
                  <a:cubicBezTo>
                    <a:pt x="2782" y="673"/>
                    <a:pt x="1474" y="1036"/>
                    <a:pt x="159" y="1036"/>
                  </a:cubicBezTo>
                  <a:cubicBezTo>
                    <a:pt x="106" y="1036"/>
                    <a:pt x="53" y="1035"/>
                    <a:pt x="0" y="1034"/>
                  </a:cubicBezTo>
                  <a:lnTo>
                    <a:pt x="0" y="1034"/>
                  </a:lnTo>
                  <a:lnTo>
                    <a:pt x="31" y="1733"/>
                  </a:lnTo>
                  <a:cubicBezTo>
                    <a:pt x="219" y="1751"/>
                    <a:pt x="399" y="1759"/>
                    <a:pt x="571" y="1759"/>
                  </a:cubicBezTo>
                  <a:cubicBezTo>
                    <a:pt x="3096" y="1759"/>
                    <a:pt x="3921" y="1"/>
                    <a:pt x="392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3"/>
            <p:cNvSpPr/>
            <p:nvPr/>
          </p:nvSpPr>
          <p:spPr>
            <a:xfrm flipH="1">
              <a:off x="1533796" y="1968276"/>
              <a:ext cx="34976" cy="24959"/>
            </a:xfrm>
            <a:custGeom>
              <a:avLst/>
              <a:gdLst/>
              <a:ahLst/>
              <a:cxnLst/>
              <a:rect l="l" t="t" r="r" b="b"/>
              <a:pathLst>
                <a:path w="1278" h="912" extrusionOk="0">
                  <a:moveTo>
                    <a:pt x="609" y="1"/>
                  </a:moveTo>
                  <a:cubicBezTo>
                    <a:pt x="397" y="1"/>
                    <a:pt x="191" y="94"/>
                    <a:pt x="31" y="280"/>
                  </a:cubicBezTo>
                  <a:lnTo>
                    <a:pt x="31" y="311"/>
                  </a:lnTo>
                  <a:cubicBezTo>
                    <a:pt x="1" y="341"/>
                    <a:pt x="1" y="402"/>
                    <a:pt x="31" y="463"/>
                  </a:cubicBezTo>
                  <a:cubicBezTo>
                    <a:pt x="61" y="493"/>
                    <a:pt x="92" y="523"/>
                    <a:pt x="153" y="554"/>
                  </a:cubicBezTo>
                  <a:cubicBezTo>
                    <a:pt x="305" y="706"/>
                    <a:pt x="457" y="797"/>
                    <a:pt x="669" y="888"/>
                  </a:cubicBezTo>
                  <a:cubicBezTo>
                    <a:pt x="716" y="904"/>
                    <a:pt x="766" y="911"/>
                    <a:pt x="815" y="911"/>
                  </a:cubicBezTo>
                  <a:cubicBezTo>
                    <a:pt x="956" y="911"/>
                    <a:pt x="1096" y="849"/>
                    <a:pt x="1186" y="736"/>
                  </a:cubicBezTo>
                  <a:cubicBezTo>
                    <a:pt x="1277" y="584"/>
                    <a:pt x="1277" y="402"/>
                    <a:pt x="1156" y="250"/>
                  </a:cubicBezTo>
                  <a:cubicBezTo>
                    <a:pt x="1034" y="128"/>
                    <a:pt x="882" y="37"/>
                    <a:pt x="700" y="7"/>
                  </a:cubicBezTo>
                  <a:cubicBezTo>
                    <a:pt x="669" y="3"/>
                    <a:pt x="639" y="1"/>
                    <a:pt x="60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3"/>
            <p:cNvSpPr/>
            <p:nvPr/>
          </p:nvSpPr>
          <p:spPr>
            <a:xfrm flipH="1">
              <a:off x="1537135" y="1956809"/>
              <a:ext cx="38287" cy="32458"/>
            </a:xfrm>
            <a:custGeom>
              <a:avLst/>
              <a:gdLst/>
              <a:ahLst/>
              <a:cxnLst/>
              <a:rect l="l" t="t" r="r" b="b"/>
              <a:pathLst>
                <a:path w="1399" h="1186" extrusionOk="0">
                  <a:moveTo>
                    <a:pt x="1307" y="0"/>
                  </a:moveTo>
                  <a:cubicBezTo>
                    <a:pt x="1247" y="0"/>
                    <a:pt x="1247" y="456"/>
                    <a:pt x="882" y="760"/>
                  </a:cubicBezTo>
                  <a:cubicBezTo>
                    <a:pt x="487" y="1094"/>
                    <a:pt x="31" y="1034"/>
                    <a:pt x="31" y="1094"/>
                  </a:cubicBezTo>
                  <a:cubicBezTo>
                    <a:pt x="0" y="1155"/>
                    <a:pt x="122" y="1186"/>
                    <a:pt x="304" y="1186"/>
                  </a:cubicBezTo>
                  <a:cubicBezTo>
                    <a:pt x="578" y="1186"/>
                    <a:pt x="821" y="1094"/>
                    <a:pt x="1034" y="942"/>
                  </a:cubicBezTo>
                  <a:cubicBezTo>
                    <a:pt x="1216" y="760"/>
                    <a:pt x="1338" y="547"/>
                    <a:pt x="1368" y="304"/>
                  </a:cubicBezTo>
                  <a:cubicBezTo>
                    <a:pt x="1399" y="122"/>
                    <a:pt x="1338" y="0"/>
                    <a:pt x="1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3"/>
            <p:cNvSpPr/>
            <p:nvPr/>
          </p:nvSpPr>
          <p:spPr>
            <a:xfrm flipH="1">
              <a:off x="1256783" y="1588439"/>
              <a:ext cx="432598" cy="451181"/>
            </a:xfrm>
            <a:custGeom>
              <a:avLst/>
              <a:gdLst/>
              <a:ahLst/>
              <a:cxnLst/>
              <a:rect l="l" t="t" r="r" b="b"/>
              <a:pathLst>
                <a:path w="15807" h="16486" extrusionOk="0">
                  <a:moveTo>
                    <a:pt x="9700" y="1"/>
                  </a:moveTo>
                  <a:cubicBezTo>
                    <a:pt x="9550" y="1"/>
                    <a:pt x="9396" y="18"/>
                    <a:pt x="9241" y="56"/>
                  </a:cubicBezTo>
                  <a:cubicBezTo>
                    <a:pt x="7873" y="390"/>
                    <a:pt x="7386" y="2092"/>
                    <a:pt x="8359" y="3126"/>
                  </a:cubicBezTo>
                  <a:cubicBezTo>
                    <a:pt x="8058" y="3070"/>
                    <a:pt x="7753" y="3043"/>
                    <a:pt x="7448" y="3043"/>
                  </a:cubicBezTo>
                  <a:cubicBezTo>
                    <a:pt x="6922" y="3043"/>
                    <a:pt x="6397" y="3124"/>
                    <a:pt x="5897" y="3278"/>
                  </a:cubicBezTo>
                  <a:lnTo>
                    <a:pt x="5654" y="3278"/>
                  </a:lnTo>
                  <a:cubicBezTo>
                    <a:pt x="4681" y="3338"/>
                    <a:pt x="3678" y="3217"/>
                    <a:pt x="2736" y="3521"/>
                  </a:cubicBezTo>
                  <a:cubicBezTo>
                    <a:pt x="1794" y="3794"/>
                    <a:pt x="973" y="4433"/>
                    <a:pt x="487" y="5284"/>
                  </a:cubicBezTo>
                  <a:cubicBezTo>
                    <a:pt x="0" y="6256"/>
                    <a:pt x="122" y="7411"/>
                    <a:pt x="213" y="8506"/>
                  </a:cubicBezTo>
                  <a:cubicBezTo>
                    <a:pt x="183" y="8810"/>
                    <a:pt x="304" y="9114"/>
                    <a:pt x="547" y="9326"/>
                  </a:cubicBezTo>
                  <a:cubicBezTo>
                    <a:pt x="698" y="9427"/>
                    <a:pt x="891" y="9486"/>
                    <a:pt x="1091" y="9486"/>
                  </a:cubicBezTo>
                  <a:cubicBezTo>
                    <a:pt x="1133" y="9486"/>
                    <a:pt x="1174" y="9484"/>
                    <a:pt x="1216" y="9478"/>
                  </a:cubicBezTo>
                  <a:lnTo>
                    <a:pt x="3253" y="9478"/>
                  </a:lnTo>
                  <a:cubicBezTo>
                    <a:pt x="3352" y="9491"/>
                    <a:pt x="3450" y="9497"/>
                    <a:pt x="3547" y="9497"/>
                  </a:cubicBezTo>
                  <a:cubicBezTo>
                    <a:pt x="3924" y="9497"/>
                    <a:pt x="4282" y="9404"/>
                    <a:pt x="4620" y="9235"/>
                  </a:cubicBezTo>
                  <a:cubicBezTo>
                    <a:pt x="4833" y="9114"/>
                    <a:pt x="5016" y="8901"/>
                    <a:pt x="5076" y="8658"/>
                  </a:cubicBezTo>
                  <a:cubicBezTo>
                    <a:pt x="5259" y="9022"/>
                    <a:pt x="5563" y="9296"/>
                    <a:pt x="5927" y="9418"/>
                  </a:cubicBezTo>
                  <a:cubicBezTo>
                    <a:pt x="6298" y="9534"/>
                    <a:pt x="6693" y="9589"/>
                    <a:pt x="7089" y="9589"/>
                  </a:cubicBezTo>
                  <a:cubicBezTo>
                    <a:pt x="7311" y="9589"/>
                    <a:pt x="7533" y="9572"/>
                    <a:pt x="7751" y="9539"/>
                  </a:cubicBezTo>
                  <a:cubicBezTo>
                    <a:pt x="8146" y="9509"/>
                    <a:pt x="8541" y="9418"/>
                    <a:pt x="8906" y="9266"/>
                  </a:cubicBezTo>
                  <a:cubicBezTo>
                    <a:pt x="8967" y="11180"/>
                    <a:pt x="9028" y="13095"/>
                    <a:pt x="9058" y="15010"/>
                  </a:cubicBezTo>
                  <a:cubicBezTo>
                    <a:pt x="9058" y="15314"/>
                    <a:pt x="9119" y="15649"/>
                    <a:pt x="9271" y="15922"/>
                  </a:cubicBezTo>
                  <a:cubicBezTo>
                    <a:pt x="9553" y="16261"/>
                    <a:pt x="9966" y="16442"/>
                    <a:pt x="10413" y="16442"/>
                  </a:cubicBezTo>
                  <a:cubicBezTo>
                    <a:pt x="10447" y="16442"/>
                    <a:pt x="10482" y="16441"/>
                    <a:pt x="10517" y="16439"/>
                  </a:cubicBezTo>
                  <a:cubicBezTo>
                    <a:pt x="10674" y="16470"/>
                    <a:pt x="10833" y="16485"/>
                    <a:pt x="10993" y="16485"/>
                  </a:cubicBezTo>
                  <a:cubicBezTo>
                    <a:pt x="11451" y="16485"/>
                    <a:pt x="11913" y="16360"/>
                    <a:pt x="12341" y="16135"/>
                  </a:cubicBezTo>
                  <a:cubicBezTo>
                    <a:pt x="12797" y="15861"/>
                    <a:pt x="13040" y="15345"/>
                    <a:pt x="12979" y="14798"/>
                  </a:cubicBezTo>
                  <a:lnTo>
                    <a:pt x="12979" y="14798"/>
                  </a:lnTo>
                  <a:cubicBezTo>
                    <a:pt x="13261" y="15511"/>
                    <a:pt x="13924" y="15899"/>
                    <a:pt x="14606" y="15899"/>
                  </a:cubicBezTo>
                  <a:cubicBezTo>
                    <a:pt x="15028" y="15899"/>
                    <a:pt x="15457" y="15750"/>
                    <a:pt x="15806" y="15436"/>
                  </a:cubicBezTo>
                  <a:cubicBezTo>
                    <a:pt x="15107" y="14919"/>
                    <a:pt x="14621" y="14190"/>
                    <a:pt x="14469" y="13339"/>
                  </a:cubicBezTo>
                  <a:cubicBezTo>
                    <a:pt x="14286" y="12487"/>
                    <a:pt x="14165" y="11636"/>
                    <a:pt x="14134" y="10785"/>
                  </a:cubicBezTo>
                  <a:cubicBezTo>
                    <a:pt x="13982" y="9083"/>
                    <a:pt x="13435" y="7472"/>
                    <a:pt x="12523" y="6044"/>
                  </a:cubicBezTo>
                  <a:cubicBezTo>
                    <a:pt x="11915" y="5101"/>
                    <a:pt x="11095" y="4341"/>
                    <a:pt x="10122" y="3794"/>
                  </a:cubicBezTo>
                  <a:cubicBezTo>
                    <a:pt x="10791" y="3521"/>
                    <a:pt x="11277" y="3004"/>
                    <a:pt x="11490" y="2335"/>
                  </a:cubicBezTo>
                  <a:cubicBezTo>
                    <a:pt x="11814" y="1120"/>
                    <a:pt x="10890" y="1"/>
                    <a:pt x="97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3"/>
            <p:cNvSpPr/>
            <p:nvPr/>
          </p:nvSpPr>
          <p:spPr>
            <a:xfrm flipH="1">
              <a:off x="1530485" y="1679246"/>
              <a:ext cx="152245" cy="165272"/>
            </a:xfrm>
            <a:custGeom>
              <a:avLst/>
              <a:gdLst/>
              <a:ahLst/>
              <a:cxnLst/>
              <a:rect l="l" t="t" r="r" b="b"/>
              <a:pathLst>
                <a:path w="5563" h="6039" extrusionOk="0">
                  <a:moveTo>
                    <a:pt x="4591" y="0"/>
                  </a:moveTo>
                  <a:cubicBezTo>
                    <a:pt x="4447" y="0"/>
                    <a:pt x="4303" y="8"/>
                    <a:pt x="4165" y="20"/>
                  </a:cubicBezTo>
                  <a:cubicBezTo>
                    <a:pt x="1763" y="203"/>
                    <a:pt x="0" y="2330"/>
                    <a:pt x="274" y="4701"/>
                  </a:cubicBezTo>
                  <a:cubicBezTo>
                    <a:pt x="304" y="5066"/>
                    <a:pt x="365" y="5400"/>
                    <a:pt x="487" y="5704"/>
                  </a:cubicBezTo>
                  <a:cubicBezTo>
                    <a:pt x="517" y="5826"/>
                    <a:pt x="578" y="5948"/>
                    <a:pt x="639" y="6039"/>
                  </a:cubicBezTo>
                  <a:cubicBezTo>
                    <a:pt x="517" y="5613"/>
                    <a:pt x="456" y="5157"/>
                    <a:pt x="396" y="4701"/>
                  </a:cubicBezTo>
                  <a:cubicBezTo>
                    <a:pt x="213" y="2422"/>
                    <a:pt x="1885" y="385"/>
                    <a:pt x="4195" y="142"/>
                  </a:cubicBezTo>
                  <a:cubicBezTo>
                    <a:pt x="4423" y="127"/>
                    <a:pt x="4651" y="119"/>
                    <a:pt x="4879" y="119"/>
                  </a:cubicBezTo>
                  <a:cubicBezTo>
                    <a:pt x="5107" y="119"/>
                    <a:pt x="5335" y="127"/>
                    <a:pt x="5563" y="142"/>
                  </a:cubicBezTo>
                  <a:cubicBezTo>
                    <a:pt x="5441" y="112"/>
                    <a:pt x="5320" y="81"/>
                    <a:pt x="5198" y="51"/>
                  </a:cubicBezTo>
                  <a:cubicBezTo>
                    <a:pt x="5002" y="15"/>
                    <a:pt x="4796" y="0"/>
                    <a:pt x="459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3"/>
            <p:cNvSpPr/>
            <p:nvPr/>
          </p:nvSpPr>
          <p:spPr>
            <a:xfrm flipH="1">
              <a:off x="1537956" y="1683953"/>
              <a:ext cx="77395" cy="158075"/>
            </a:xfrm>
            <a:custGeom>
              <a:avLst/>
              <a:gdLst/>
              <a:ahLst/>
              <a:cxnLst/>
              <a:rect l="l" t="t" r="r" b="b"/>
              <a:pathLst>
                <a:path w="2828" h="5776" extrusionOk="0">
                  <a:moveTo>
                    <a:pt x="2827" y="0"/>
                  </a:moveTo>
                  <a:cubicBezTo>
                    <a:pt x="2797" y="0"/>
                    <a:pt x="2706" y="31"/>
                    <a:pt x="2554" y="92"/>
                  </a:cubicBezTo>
                  <a:cubicBezTo>
                    <a:pt x="2341" y="213"/>
                    <a:pt x="2128" y="335"/>
                    <a:pt x="1946" y="487"/>
                  </a:cubicBezTo>
                  <a:cubicBezTo>
                    <a:pt x="608" y="1520"/>
                    <a:pt x="0" y="3222"/>
                    <a:pt x="365" y="4864"/>
                  </a:cubicBezTo>
                  <a:cubicBezTo>
                    <a:pt x="426" y="5107"/>
                    <a:pt x="517" y="5320"/>
                    <a:pt x="608" y="5563"/>
                  </a:cubicBezTo>
                  <a:cubicBezTo>
                    <a:pt x="669" y="5715"/>
                    <a:pt x="760" y="5776"/>
                    <a:pt x="760" y="5776"/>
                  </a:cubicBezTo>
                  <a:cubicBezTo>
                    <a:pt x="791" y="5776"/>
                    <a:pt x="608" y="5411"/>
                    <a:pt x="517" y="4833"/>
                  </a:cubicBezTo>
                  <a:cubicBezTo>
                    <a:pt x="213" y="3253"/>
                    <a:pt x="791" y="1642"/>
                    <a:pt x="2037" y="608"/>
                  </a:cubicBezTo>
                  <a:cubicBezTo>
                    <a:pt x="2493" y="213"/>
                    <a:pt x="2827" y="31"/>
                    <a:pt x="28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3"/>
            <p:cNvSpPr/>
            <p:nvPr/>
          </p:nvSpPr>
          <p:spPr>
            <a:xfrm flipH="1">
              <a:off x="1530484" y="1682995"/>
              <a:ext cx="35797" cy="109114"/>
            </a:xfrm>
            <a:custGeom>
              <a:avLst/>
              <a:gdLst/>
              <a:ahLst/>
              <a:cxnLst/>
              <a:rect l="l" t="t" r="r" b="b"/>
              <a:pathLst>
                <a:path w="1308" h="3987" extrusionOk="0">
                  <a:moveTo>
                    <a:pt x="1294" y="0"/>
                  </a:moveTo>
                  <a:cubicBezTo>
                    <a:pt x="1235" y="0"/>
                    <a:pt x="1041" y="126"/>
                    <a:pt x="821" y="400"/>
                  </a:cubicBezTo>
                  <a:cubicBezTo>
                    <a:pt x="457" y="826"/>
                    <a:pt x="214" y="1312"/>
                    <a:pt x="122" y="1829"/>
                  </a:cubicBezTo>
                  <a:cubicBezTo>
                    <a:pt x="1" y="2345"/>
                    <a:pt x="1" y="2862"/>
                    <a:pt x="122" y="3379"/>
                  </a:cubicBezTo>
                  <a:cubicBezTo>
                    <a:pt x="183" y="3592"/>
                    <a:pt x="274" y="3804"/>
                    <a:pt x="396" y="3987"/>
                  </a:cubicBezTo>
                  <a:cubicBezTo>
                    <a:pt x="366" y="3774"/>
                    <a:pt x="335" y="3561"/>
                    <a:pt x="274" y="3348"/>
                  </a:cubicBezTo>
                  <a:cubicBezTo>
                    <a:pt x="183" y="2862"/>
                    <a:pt x="183" y="2345"/>
                    <a:pt x="305" y="1859"/>
                  </a:cubicBezTo>
                  <a:cubicBezTo>
                    <a:pt x="426" y="1373"/>
                    <a:pt x="609" y="917"/>
                    <a:pt x="913" y="491"/>
                  </a:cubicBezTo>
                  <a:cubicBezTo>
                    <a:pt x="1065" y="339"/>
                    <a:pt x="1186" y="187"/>
                    <a:pt x="1308" y="5"/>
                  </a:cubicBezTo>
                  <a:cubicBezTo>
                    <a:pt x="1305" y="2"/>
                    <a:pt x="1300" y="0"/>
                    <a:pt x="129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3"/>
            <p:cNvSpPr/>
            <p:nvPr/>
          </p:nvSpPr>
          <p:spPr>
            <a:xfrm flipH="1">
              <a:off x="1184421" y="2276628"/>
              <a:ext cx="217134" cy="62863"/>
            </a:xfrm>
            <a:custGeom>
              <a:avLst/>
              <a:gdLst/>
              <a:ahLst/>
              <a:cxnLst/>
              <a:rect l="l" t="t" r="r" b="b"/>
              <a:pathLst>
                <a:path w="7934" h="2297" extrusionOk="0">
                  <a:moveTo>
                    <a:pt x="3125" y="0"/>
                  </a:moveTo>
                  <a:cubicBezTo>
                    <a:pt x="2465" y="0"/>
                    <a:pt x="1801" y="105"/>
                    <a:pt x="1155" y="320"/>
                  </a:cubicBezTo>
                  <a:cubicBezTo>
                    <a:pt x="851" y="442"/>
                    <a:pt x="547" y="564"/>
                    <a:pt x="274" y="716"/>
                  </a:cubicBezTo>
                  <a:cubicBezTo>
                    <a:pt x="183" y="746"/>
                    <a:pt x="91" y="807"/>
                    <a:pt x="0" y="898"/>
                  </a:cubicBezTo>
                  <a:cubicBezTo>
                    <a:pt x="0" y="900"/>
                    <a:pt x="2" y="900"/>
                    <a:pt x="4" y="900"/>
                  </a:cubicBezTo>
                  <a:cubicBezTo>
                    <a:pt x="50" y="900"/>
                    <a:pt x="469" y="673"/>
                    <a:pt x="1186" y="472"/>
                  </a:cubicBezTo>
                  <a:cubicBezTo>
                    <a:pt x="1800" y="293"/>
                    <a:pt x="2430" y="204"/>
                    <a:pt x="3055" y="204"/>
                  </a:cubicBezTo>
                  <a:cubicBezTo>
                    <a:pt x="4438" y="204"/>
                    <a:pt x="5800" y="638"/>
                    <a:pt x="6930" y="1475"/>
                  </a:cubicBezTo>
                  <a:cubicBezTo>
                    <a:pt x="7569" y="1931"/>
                    <a:pt x="7903" y="2296"/>
                    <a:pt x="7903" y="2296"/>
                  </a:cubicBezTo>
                  <a:cubicBezTo>
                    <a:pt x="7933" y="2266"/>
                    <a:pt x="7842" y="2174"/>
                    <a:pt x="7721" y="1992"/>
                  </a:cubicBezTo>
                  <a:cubicBezTo>
                    <a:pt x="7508" y="1749"/>
                    <a:pt x="7265" y="1536"/>
                    <a:pt x="7022" y="1354"/>
                  </a:cubicBezTo>
                  <a:cubicBezTo>
                    <a:pt x="5888" y="467"/>
                    <a:pt x="4516" y="0"/>
                    <a:pt x="312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3"/>
            <p:cNvSpPr/>
            <p:nvPr/>
          </p:nvSpPr>
          <p:spPr>
            <a:xfrm flipH="1">
              <a:off x="1129991" y="2142116"/>
              <a:ext cx="794807" cy="724774"/>
            </a:xfrm>
            <a:custGeom>
              <a:avLst/>
              <a:gdLst/>
              <a:ahLst/>
              <a:cxnLst/>
              <a:rect l="l" t="t" r="r" b="b"/>
              <a:pathLst>
                <a:path w="29042" h="26483" extrusionOk="0">
                  <a:moveTo>
                    <a:pt x="20144" y="1"/>
                  </a:moveTo>
                  <a:cubicBezTo>
                    <a:pt x="19745" y="1"/>
                    <a:pt x="19322" y="22"/>
                    <a:pt x="18876" y="68"/>
                  </a:cubicBezTo>
                  <a:lnTo>
                    <a:pt x="18602" y="9339"/>
                  </a:lnTo>
                  <a:cubicBezTo>
                    <a:pt x="18602" y="9339"/>
                    <a:pt x="17478" y="13138"/>
                    <a:pt x="17387" y="13351"/>
                  </a:cubicBezTo>
                  <a:cubicBezTo>
                    <a:pt x="16627" y="15418"/>
                    <a:pt x="15593" y="18397"/>
                    <a:pt x="14621" y="18761"/>
                  </a:cubicBezTo>
                  <a:cubicBezTo>
                    <a:pt x="14552" y="18787"/>
                    <a:pt x="14429" y="18799"/>
                    <a:pt x="14260" y="18799"/>
                  </a:cubicBezTo>
                  <a:cubicBezTo>
                    <a:pt x="12033" y="18799"/>
                    <a:pt x="1794" y="16725"/>
                    <a:pt x="1794" y="16725"/>
                  </a:cubicBezTo>
                  <a:lnTo>
                    <a:pt x="0" y="22895"/>
                  </a:lnTo>
                  <a:cubicBezTo>
                    <a:pt x="0" y="22895"/>
                    <a:pt x="8790" y="26483"/>
                    <a:pt x="13975" y="26483"/>
                  </a:cubicBezTo>
                  <a:cubicBezTo>
                    <a:pt x="14018" y="26483"/>
                    <a:pt x="14061" y="26482"/>
                    <a:pt x="14104" y="26482"/>
                  </a:cubicBezTo>
                  <a:cubicBezTo>
                    <a:pt x="18906" y="26421"/>
                    <a:pt x="20396" y="24841"/>
                    <a:pt x="22250" y="21710"/>
                  </a:cubicBezTo>
                  <a:cubicBezTo>
                    <a:pt x="24438" y="18032"/>
                    <a:pt x="26141" y="13442"/>
                    <a:pt x="26536" y="10859"/>
                  </a:cubicBezTo>
                  <a:cubicBezTo>
                    <a:pt x="26536" y="10859"/>
                    <a:pt x="29041" y="1"/>
                    <a:pt x="20144"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3"/>
            <p:cNvSpPr/>
            <p:nvPr/>
          </p:nvSpPr>
          <p:spPr>
            <a:xfrm flipH="1">
              <a:off x="1379090" y="2229637"/>
              <a:ext cx="489139" cy="427699"/>
            </a:xfrm>
            <a:custGeom>
              <a:avLst/>
              <a:gdLst/>
              <a:ahLst/>
              <a:cxnLst/>
              <a:rect l="l" t="t" r="r" b="b"/>
              <a:pathLst>
                <a:path w="17873" h="15628" extrusionOk="0">
                  <a:moveTo>
                    <a:pt x="17873" y="1"/>
                  </a:moveTo>
                  <a:cubicBezTo>
                    <a:pt x="17842" y="92"/>
                    <a:pt x="17782" y="183"/>
                    <a:pt x="17751" y="274"/>
                  </a:cubicBezTo>
                  <a:cubicBezTo>
                    <a:pt x="17690" y="457"/>
                    <a:pt x="17569" y="730"/>
                    <a:pt x="17447" y="1095"/>
                  </a:cubicBezTo>
                  <a:cubicBezTo>
                    <a:pt x="17174" y="1764"/>
                    <a:pt x="16809" y="2797"/>
                    <a:pt x="16383" y="4043"/>
                  </a:cubicBezTo>
                  <a:cubicBezTo>
                    <a:pt x="15502" y="6566"/>
                    <a:pt x="14438" y="10092"/>
                    <a:pt x="13070" y="13922"/>
                  </a:cubicBezTo>
                  <a:cubicBezTo>
                    <a:pt x="12866" y="14448"/>
                    <a:pt x="12690" y="14973"/>
                    <a:pt x="12514" y="15472"/>
                  </a:cubicBezTo>
                  <a:lnTo>
                    <a:pt x="12514" y="15472"/>
                  </a:lnTo>
                  <a:cubicBezTo>
                    <a:pt x="10806" y="15469"/>
                    <a:pt x="9127" y="15346"/>
                    <a:pt x="7478" y="15016"/>
                  </a:cubicBezTo>
                  <a:cubicBezTo>
                    <a:pt x="5927" y="14743"/>
                    <a:pt x="4560" y="14439"/>
                    <a:pt x="3435" y="14196"/>
                  </a:cubicBezTo>
                  <a:cubicBezTo>
                    <a:pt x="2280" y="13952"/>
                    <a:pt x="1368" y="13770"/>
                    <a:pt x="730" y="13648"/>
                  </a:cubicBezTo>
                  <a:lnTo>
                    <a:pt x="0" y="13527"/>
                  </a:lnTo>
                  <a:lnTo>
                    <a:pt x="0" y="13527"/>
                  </a:lnTo>
                  <a:lnTo>
                    <a:pt x="730" y="13679"/>
                  </a:lnTo>
                  <a:cubicBezTo>
                    <a:pt x="1368" y="13831"/>
                    <a:pt x="2280" y="14013"/>
                    <a:pt x="3404" y="14287"/>
                  </a:cubicBezTo>
                  <a:cubicBezTo>
                    <a:pt x="4560" y="14530"/>
                    <a:pt x="5897" y="14864"/>
                    <a:pt x="7447" y="15168"/>
                  </a:cubicBezTo>
                  <a:cubicBezTo>
                    <a:pt x="9026" y="15450"/>
                    <a:pt x="10604" y="15627"/>
                    <a:pt x="12207" y="15627"/>
                  </a:cubicBezTo>
                  <a:cubicBezTo>
                    <a:pt x="12333" y="15627"/>
                    <a:pt x="12458" y="15626"/>
                    <a:pt x="12584" y="15624"/>
                  </a:cubicBezTo>
                  <a:lnTo>
                    <a:pt x="12645" y="15624"/>
                  </a:lnTo>
                  <a:lnTo>
                    <a:pt x="12675" y="15563"/>
                  </a:lnTo>
                  <a:cubicBezTo>
                    <a:pt x="12858" y="15047"/>
                    <a:pt x="13070" y="14530"/>
                    <a:pt x="13253" y="13983"/>
                  </a:cubicBezTo>
                  <a:cubicBezTo>
                    <a:pt x="14621" y="10153"/>
                    <a:pt x="15654" y="6627"/>
                    <a:pt x="16505" y="4104"/>
                  </a:cubicBezTo>
                  <a:cubicBezTo>
                    <a:pt x="16900" y="2828"/>
                    <a:pt x="17265" y="1794"/>
                    <a:pt x="17508" y="1095"/>
                  </a:cubicBezTo>
                  <a:lnTo>
                    <a:pt x="17812" y="305"/>
                  </a:lnTo>
                  <a:cubicBezTo>
                    <a:pt x="17842" y="214"/>
                    <a:pt x="17873" y="122"/>
                    <a:pt x="178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3"/>
            <p:cNvSpPr/>
            <p:nvPr/>
          </p:nvSpPr>
          <p:spPr>
            <a:xfrm flipH="1">
              <a:off x="1250983" y="2604821"/>
              <a:ext cx="673815" cy="265383"/>
            </a:xfrm>
            <a:custGeom>
              <a:avLst/>
              <a:gdLst/>
              <a:ahLst/>
              <a:cxnLst/>
              <a:rect l="l" t="t" r="r" b="b"/>
              <a:pathLst>
                <a:path w="24621" h="9697" extrusionOk="0">
                  <a:moveTo>
                    <a:pt x="24621" y="0"/>
                  </a:moveTo>
                  <a:lnTo>
                    <a:pt x="24621" y="0"/>
                  </a:lnTo>
                  <a:cubicBezTo>
                    <a:pt x="24560" y="91"/>
                    <a:pt x="24499" y="183"/>
                    <a:pt x="24469" y="274"/>
                  </a:cubicBezTo>
                  <a:cubicBezTo>
                    <a:pt x="24378" y="487"/>
                    <a:pt x="24256" y="730"/>
                    <a:pt x="24104" y="1064"/>
                  </a:cubicBezTo>
                  <a:cubicBezTo>
                    <a:pt x="23770" y="1763"/>
                    <a:pt x="23314" y="2766"/>
                    <a:pt x="22675" y="3952"/>
                  </a:cubicBezTo>
                  <a:cubicBezTo>
                    <a:pt x="21946" y="5350"/>
                    <a:pt x="20973" y="6627"/>
                    <a:pt x="19818" y="7721"/>
                  </a:cubicBezTo>
                  <a:cubicBezTo>
                    <a:pt x="19150" y="8359"/>
                    <a:pt x="18359" y="8845"/>
                    <a:pt x="17478" y="9149"/>
                  </a:cubicBezTo>
                  <a:cubicBezTo>
                    <a:pt x="16991" y="9301"/>
                    <a:pt x="16536" y="9393"/>
                    <a:pt x="16049" y="9453"/>
                  </a:cubicBezTo>
                  <a:cubicBezTo>
                    <a:pt x="15684" y="9475"/>
                    <a:pt x="15318" y="9496"/>
                    <a:pt x="14964" y="9496"/>
                  </a:cubicBezTo>
                  <a:cubicBezTo>
                    <a:pt x="14817" y="9496"/>
                    <a:pt x="14672" y="9493"/>
                    <a:pt x="14529" y="9484"/>
                  </a:cubicBezTo>
                  <a:cubicBezTo>
                    <a:pt x="12584" y="9332"/>
                    <a:pt x="10669" y="8997"/>
                    <a:pt x="8785" y="8511"/>
                  </a:cubicBezTo>
                  <a:cubicBezTo>
                    <a:pt x="7052" y="8055"/>
                    <a:pt x="5502" y="7660"/>
                    <a:pt x="4195" y="7295"/>
                  </a:cubicBezTo>
                  <a:cubicBezTo>
                    <a:pt x="2888" y="6930"/>
                    <a:pt x="1824" y="6596"/>
                    <a:pt x="1095" y="6383"/>
                  </a:cubicBezTo>
                  <a:lnTo>
                    <a:pt x="274" y="6079"/>
                  </a:lnTo>
                  <a:cubicBezTo>
                    <a:pt x="183" y="6049"/>
                    <a:pt x="91" y="6019"/>
                    <a:pt x="0" y="5988"/>
                  </a:cubicBezTo>
                  <a:lnTo>
                    <a:pt x="0" y="5988"/>
                  </a:lnTo>
                  <a:cubicBezTo>
                    <a:pt x="91" y="6049"/>
                    <a:pt x="183" y="6079"/>
                    <a:pt x="274" y="6110"/>
                  </a:cubicBezTo>
                  <a:cubicBezTo>
                    <a:pt x="456" y="6201"/>
                    <a:pt x="760" y="6323"/>
                    <a:pt x="1095" y="6444"/>
                  </a:cubicBezTo>
                  <a:cubicBezTo>
                    <a:pt x="1824" y="6718"/>
                    <a:pt x="2857" y="7052"/>
                    <a:pt x="4164" y="7447"/>
                  </a:cubicBezTo>
                  <a:cubicBezTo>
                    <a:pt x="5471" y="7812"/>
                    <a:pt x="7022" y="8237"/>
                    <a:pt x="8785" y="8663"/>
                  </a:cubicBezTo>
                  <a:cubicBezTo>
                    <a:pt x="10639" y="9210"/>
                    <a:pt x="12584" y="9544"/>
                    <a:pt x="14529" y="9696"/>
                  </a:cubicBezTo>
                  <a:cubicBezTo>
                    <a:pt x="15046" y="9696"/>
                    <a:pt x="15563" y="9696"/>
                    <a:pt x="16080" y="9636"/>
                  </a:cubicBezTo>
                  <a:cubicBezTo>
                    <a:pt x="16566" y="9605"/>
                    <a:pt x="17083" y="9484"/>
                    <a:pt x="17569" y="9332"/>
                  </a:cubicBezTo>
                  <a:cubicBezTo>
                    <a:pt x="18450" y="8997"/>
                    <a:pt x="19271" y="8511"/>
                    <a:pt x="19970" y="7842"/>
                  </a:cubicBezTo>
                  <a:cubicBezTo>
                    <a:pt x="21125" y="6748"/>
                    <a:pt x="22068" y="5441"/>
                    <a:pt x="22797" y="4012"/>
                  </a:cubicBezTo>
                  <a:cubicBezTo>
                    <a:pt x="23466" y="2827"/>
                    <a:pt x="23891" y="1794"/>
                    <a:pt x="24195" y="1095"/>
                  </a:cubicBezTo>
                  <a:cubicBezTo>
                    <a:pt x="24317" y="760"/>
                    <a:pt x="24438" y="487"/>
                    <a:pt x="24499" y="304"/>
                  </a:cubicBezTo>
                  <a:cubicBezTo>
                    <a:pt x="24560" y="213"/>
                    <a:pt x="24590" y="91"/>
                    <a:pt x="246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3"/>
            <p:cNvSpPr/>
            <p:nvPr/>
          </p:nvSpPr>
          <p:spPr>
            <a:xfrm flipH="1">
              <a:off x="1453939" y="2460895"/>
              <a:ext cx="283692" cy="193351"/>
            </a:xfrm>
            <a:custGeom>
              <a:avLst/>
              <a:gdLst/>
              <a:ahLst/>
              <a:cxnLst/>
              <a:rect l="l" t="t" r="r" b="b"/>
              <a:pathLst>
                <a:path w="10366" h="7065" extrusionOk="0">
                  <a:moveTo>
                    <a:pt x="10365" y="1"/>
                  </a:moveTo>
                  <a:lnTo>
                    <a:pt x="10365" y="1"/>
                  </a:lnTo>
                  <a:cubicBezTo>
                    <a:pt x="9575" y="1612"/>
                    <a:pt x="8724" y="3223"/>
                    <a:pt x="7812" y="4743"/>
                  </a:cubicBezTo>
                  <a:cubicBezTo>
                    <a:pt x="7538" y="5290"/>
                    <a:pt x="7113" y="5715"/>
                    <a:pt x="6566" y="6019"/>
                  </a:cubicBezTo>
                  <a:cubicBezTo>
                    <a:pt x="6259" y="6137"/>
                    <a:pt x="5935" y="6182"/>
                    <a:pt x="5606" y="6182"/>
                  </a:cubicBezTo>
                  <a:cubicBezTo>
                    <a:pt x="5511" y="6182"/>
                    <a:pt x="5415" y="6178"/>
                    <a:pt x="5320" y="6171"/>
                  </a:cubicBezTo>
                  <a:lnTo>
                    <a:pt x="0" y="6050"/>
                  </a:lnTo>
                  <a:lnTo>
                    <a:pt x="0" y="6050"/>
                  </a:lnTo>
                  <a:cubicBezTo>
                    <a:pt x="2219" y="6688"/>
                    <a:pt x="4529" y="7022"/>
                    <a:pt x="6839" y="7022"/>
                  </a:cubicBezTo>
                  <a:cubicBezTo>
                    <a:pt x="6935" y="7050"/>
                    <a:pt x="7033" y="7064"/>
                    <a:pt x="7128" y="7064"/>
                  </a:cubicBezTo>
                  <a:cubicBezTo>
                    <a:pt x="7547" y="7064"/>
                    <a:pt x="7937" y="6805"/>
                    <a:pt x="8086" y="6384"/>
                  </a:cubicBezTo>
                  <a:cubicBezTo>
                    <a:pt x="8967" y="4439"/>
                    <a:pt x="10365" y="2"/>
                    <a:pt x="103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3"/>
            <p:cNvSpPr/>
            <p:nvPr/>
          </p:nvSpPr>
          <p:spPr>
            <a:xfrm flipH="1">
              <a:off x="1299230" y="2712951"/>
              <a:ext cx="420091" cy="183116"/>
            </a:xfrm>
            <a:custGeom>
              <a:avLst/>
              <a:gdLst/>
              <a:ahLst/>
              <a:cxnLst/>
              <a:rect l="l" t="t" r="r" b="b"/>
              <a:pathLst>
                <a:path w="15350" h="6691" extrusionOk="0">
                  <a:moveTo>
                    <a:pt x="15350" y="1"/>
                  </a:moveTo>
                  <a:cubicBezTo>
                    <a:pt x="15349" y="2"/>
                    <a:pt x="14346" y="2980"/>
                    <a:pt x="10213" y="4986"/>
                  </a:cubicBezTo>
                  <a:cubicBezTo>
                    <a:pt x="9685" y="5242"/>
                    <a:pt x="8829" y="5340"/>
                    <a:pt x="7834" y="5340"/>
                  </a:cubicBezTo>
                  <a:cubicBezTo>
                    <a:pt x="4708" y="5340"/>
                    <a:pt x="213" y="4378"/>
                    <a:pt x="213" y="4378"/>
                  </a:cubicBezTo>
                  <a:lnTo>
                    <a:pt x="0" y="4590"/>
                  </a:lnTo>
                  <a:cubicBezTo>
                    <a:pt x="0" y="4590"/>
                    <a:pt x="4347" y="6536"/>
                    <a:pt x="8967" y="6688"/>
                  </a:cubicBezTo>
                  <a:cubicBezTo>
                    <a:pt x="9017" y="6689"/>
                    <a:pt x="9067" y="6690"/>
                    <a:pt x="9117" y="6690"/>
                  </a:cubicBezTo>
                  <a:cubicBezTo>
                    <a:pt x="13595" y="6690"/>
                    <a:pt x="15349" y="2"/>
                    <a:pt x="153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3"/>
            <p:cNvSpPr/>
            <p:nvPr/>
          </p:nvSpPr>
          <p:spPr>
            <a:xfrm flipH="1">
              <a:off x="1888182" y="2519653"/>
              <a:ext cx="191354" cy="232432"/>
            </a:xfrm>
            <a:custGeom>
              <a:avLst/>
              <a:gdLst/>
              <a:ahLst/>
              <a:cxnLst/>
              <a:rect l="l" t="t" r="r" b="b"/>
              <a:pathLst>
                <a:path w="6992" h="8493" extrusionOk="0">
                  <a:moveTo>
                    <a:pt x="3187" y="0"/>
                  </a:moveTo>
                  <a:cubicBezTo>
                    <a:pt x="3050" y="0"/>
                    <a:pt x="2912" y="61"/>
                    <a:pt x="2827" y="194"/>
                  </a:cubicBezTo>
                  <a:cubicBezTo>
                    <a:pt x="2675" y="559"/>
                    <a:pt x="2827" y="1714"/>
                    <a:pt x="3587" y="2839"/>
                  </a:cubicBezTo>
                  <a:cubicBezTo>
                    <a:pt x="3925" y="3352"/>
                    <a:pt x="3705" y="3511"/>
                    <a:pt x="3290" y="3511"/>
                  </a:cubicBezTo>
                  <a:cubicBezTo>
                    <a:pt x="2770" y="3511"/>
                    <a:pt x="1943" y="3261"/>
                    <a:pt x="1520" y="3143"/>
                  </a:cubicBezTo>
                  <a:cubicBezTo>
                    <a:pt x="1520" y="3143"/>
                    <a:pt x="760" y="2802"/>
                    <a:pt x="433" y="2802"/>
                  </a:cubicBezTo>
                  <a:cubicBezTo>
                    <a:pt x="408" y="2802"/>
                    <a:pt x="385" y="2804"/>
                    <a:pt x="365" y="2808"/>
                  </a:cubicBezTo>
                  <a:cubicBezTo>
                    <a:pt x="92" y="2869"/>
                    <a:pt x="1" y="3568"/>
                    <a:pt x="1156" y="4267"/>
                  </a:cubicBezTo>
                  <a:cubicBezTo>
                    <a:pt x="1156" y="4267"/>
                    <a:pt x="548" y="4541"/>
                    <a:pt x="761" y="5027"/>
                  </a:cubicBezTo>
                  <a:cubicBezTo>
                    <a:pt x="943" y="5362"/>
                    <a:pt x="1794" y="5696"/>
                    <a:pt x="1794" y="5696"/>
                  </a:cubicBezTo>
                  <a:cubicBezTo>
                    <a:pt x="1794" y="5696"/>
                    <a:pt x="1308" y="5757"/>
                    <a:pt x="1247" y="6152"/>
                  </a:cubicBezTo>
                  <a:cubicBezTo>
                    <a:pt x="1186" y="6729"/>
                    <a:pt x="2128" y="7064"/>
                    <a:pt x="2128" y="7064"/>
                  </a:cubicBezTo>
                  <a:cubicBezTo>
                    <a:pt x="2128" y="7064"/>
                    <a:pt x="1460" y="7520"/>
                    <a:pt x="1946" y="7976"/>
                  </a:cubicBezTo>
                  <a:cubicBezTo>
                    <a:pt x="2311" y="8340"/>
                    <a:pt x="3040" y="8340"/>
                    <a:pt x="4378" y="8492"/>
                  </a:cubicBezTo>
                  <a:lnTo>
                    <a:pt x="5837" y="8492"/>
                  </a:lnTo>
                  <a:lnTo>
                    <a:pt x="6992" y="4480"/>
                  </a:lnTo>
                  <a:lnTo>
                    <a:pt x="5715" y="3234"/>
                  </a:lnTo>
                  <a:cubicBezTo>
                    <a:pt x="5441" y="3051"/>
                    <a:pt x="5168" y="2839"/>
                    <a:pt x="4834" y="2535"/>
                  </a:cubicBezTo>
                  <a:cubicBezTo>
                    <a:pt x="4560" y="2292"/>
                    <a:pt x="4317" y="1988"/>
                    <a:pt x="4165" y="1653"/>
                  </a:cubicBezTo>
                  <a:cubicBezTo>
                    <a:pt x="3922" y="1258"/>
                    <a:pt x="3739" y="833"/>
                    <a:pt x="3618" y="377"/>
                  </a:cubicBezTo>
                  <a:cubicBezTo>
                    <a:pt x="3599" y="139"/>
                    <a:pt x="3394" y="0"/>
                    <a:pt x="3187"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3"/>
            <p:cNvSpPr/>
            <p:nvPr/>
          </p:nvSpPr>
          <p:spPr>
            <a:xfrm flipH="1">
              <a:off x="1241812" y="2563742"/>
              <a:ext cx="247922" cy="37849"/>
            </a:xfrm>
            <a:custGeom>
              <a:avLst/>
              <a:gdLst/>
              <a:ahLst/>
              <a:cxnLst/>
              <a:rect l="l" t="t" r="r" b="b"/>
              <a:pathLst>
                <a:path w="9059" h="1383" extrusionOk="0">
                  <a:moveTo>
                    <a:pt x="3584" y="0"/>
                  </a:moveTo>
                  <a:cubicBezTo>
                    <a:pt x="2818" y="0"/>
                    <a:pt x="2063" y="68"/>
                    <a:pt x="1307" y="194"/>
                  </a:cubicBezTo>
                  <a:cubicBezTo>
                    <a:pt x="1003" y="255"/>
                    <a:pt x="669" y="316"/>
                    <a:pt x="365" y="437"/>
                  </a:cubicBezTo>
                  <a:cubicBezTo>
                    <a:pt x="243" y="437"/>
                    <a:pt x="122" y="498"/>
                    <a:pt x="0" y="559"/>
                  </a:cubicBezTo>
                  <a:cubicBezTo>
                    <a:pt x="0" y="562"/>
                    <a:pt x="6" y="564"/>
                    <a:pt x="17" y="564"/>
                  </a:cubicBezTo>
                  <a:cubicBezTo>
                    <a:pt x="113" y="564"/>
                    <a:pt x="604" y="455"/>
                    <a:pt x="1338" y="346"/>
                  </a:cubicBezTo>
                  <a:cubicBezTo>
                    <a:pt x="2009" y="242"/>
                    <a:pt x="2686" y="191"/>
                    <a:pt x="3362" y="191"/>
                  </a:cubicBezTo>
                  <a:cubicBezTo>
                    <a:pt x="4861" y="191"/>
                    <a:pt x="6357" y="442"/>
                    <a:pt x="7782" y="924"/>
                  </a:cubicBezTo>
                  <a:cubicBezTo>
                    <a:pt x="8521" y="1180"/>
                    <a:pt x="8995" y="1383"/>
                    <a:pt x="9052" y="1383"/>
                  </a:cubicBezTo>
                  <a:cubicBezTo>
                    <a:pt x="9056" y="1383"/>
                    <a:pt x="9058" y="1382"/>
                    <a:pt x="9058" y="1380"/>
                  </a:cubicBezTo>
                  <a:cubicBezTo>
                    <a:pt x="8937" y="1319"/>
                    <a:pt x="8845" y="1258"/>
                    <a:pt x="8724" y="1228"/>
                  </a:cubicBezTo>
                  <a:cubicBezTo>
                    <a:pt x="8420" y="1076"/>
                    <a:pt x="8116" y="924"/>
                    <a:pt x="7812" y="802"/>
                  </a:cubicBezTo>
                  <a:cubicBezTo>
                    <a:pt x="6778" y="407"/>
                    <a:pt x="5715" y="164"/>
                    <a:pt x="4620" y="42"/>
                  </a:cubicBezTo>
                  <a:cubicBezTo>
                    <a:pt x="4272" y="14"/>
                    <a:pt x="3927" y="0"/>
                    <a:pt x="358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3"/>
            <p:cNvSpPr/>
            <p:nvPr/>
          </p:nvSpPr>
          <p:spPr>
            <a:xfrm flipH="1">
              <a:off x="1519674" y="2659721"/>
              <a:ext cx="59086" cy="205503"/>
            </a:xfrm>
            <a:custGeom>
              <a:avLst/>
              <a:gdLst/>
              <a:ahLst/>
              <a:cxnLst/>
              <a:rect l="l" t="t" r="r" b="b"/>
              <a:pathLst>
                <a:path w="2159" h="7509" extrusionOk="0">
                  <a:moveTo>
                    <a:pt x="274" y="0"/>
                  </a:moveTo>
                  <a:lnTo>
                    <a:pt x="274" y="0"/>
                  </a:lnTo>
                  <a:cubicBezTo>
                    <a:pt x="214" y="92"/>
                    <a:pt x="153" y="183"/>
                    <a:pt x="122" y="304"/>
                  </a:cubicBezTo>
                  <a:cubicBezTo>
                    <a:pt x="31" y="578"/>
                    <a:pt x="1" y="851"/>
                    <a:pt x="1" y="1155"/>
                  </a:cubicBezTo>
                  <a:cubicBezTo>
                    <a:pt x="31" y="1581"/>
                    <a:pt x="122" y="2037"/>
                    <a:pt x="305" y="2432"/>
                  </a:cubicBezTo>
                  <a:cubicBezTo>
                    <a:pt x="518" y="2918"/>
                    <a:pt x="761" y="3374"/>
                    <a:pt x="1065" y="3800"/>
                  </a:cubicBezTo>
                  <a:cubicBezTo>
                    <a:pt x="1338" y="4256"/>
                    <a:pt x="1581" y="4712"/>
                    <a:pt x="1764" y="5168"/>
                  </a:cubicBezTo>
                  <a:cubicBezTo>
                    <a:pt x="1916" y="5563"/>
                    <a:pt x="2007" y="5988"/>
                    <a:pt x="2007" y="6414"/>
                  </a:cubicBezTo>
                  <a:cubicBezTo>
                    <a:pt x="1977" y="6779"/>
                    <a:pt x="1885" y="7174"/>
                    <a:pt x="1733" y="7508"/>
                  </a:cubicBezTo>
                  <a:cubicBezTo>
                    <a:pt x="1825" y="7447"/>
                    <a:pt x="1885" y="7356"/>
                    <a:pt x="1916" y="7235"/>
                  </a:cubicBezTo>
                  <a:cubicBezTo>
                    <a:pt x="2037" y="6991"/>
                    <a:pt x="2129" y="6687"/>
                    <a:pt x="2129" y="6414"/>
                  </a:cubicBezTo>
                  <a:cubicBezTo>
                    <a:pt x="2159" y="5958"/>
                    <a:pt x="2098" y="5532"/>
                    <a:pt x="1946" y="5107"/>
                  </a:cubicBezTo>
                  <a:cubicBezTo>
                    <a:pt x="1764" y="4621"/>
                    <a:pt x="1521" y="4165"/>
                    <a:pt x="1217" y="3709"/>
                  </a:cubicBezTo>
                  <a:cubicBezTo>
                    <a:pt x="943" y="3283"/>
                    <a:pt x="700" y="2827"/>
                    <a:pt x="457" y="2341"/>
                  </a:cubicBezTo>
                  <a:cubicBezTo>
                    <a:pt x="305" y="1976"/>
                    <a:pt x="183" y="1551"/>
                    <a:pt x="153" y="1155"/>
                  </a:cubicBezTo>
                  <a:cubicBezTo>
                    <a:pt x="122" y="760"/>
                    <a:pt x="153" y="365"/>
                    <a:pt x="27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3"/>
            <p:cNvSpPr/>
            <p:nvPr/>
          </p:nvSpPr>
          <p:spPr>
            <a:xfrm flipH="1">
              <a:off x="1758403" y="2633941"/>
              <a:ext cx="42447" cy="167215"/>
            </a:xfrm>
            <a:custGeom>
              <a:avLst/>
              <a:gdLst/>
              <a:ahLst/>
              <a:cxnLst/>
              <a:rect l="l" t="t" r="r" b="b"/>
              <a:pathLst>
                <a:path w="1551" h="6110" extrusionOk="0">
                  <a:moveTo>
                    <a:pt x="1550" y="0"/>
                  </a:moveTo>
                  <a:lnTo>
                    <a:pt x="1550" y="0"/>
                  </a:lnTo>
                  <a:cubicBezTo>
                    <a:pt x="1398" y="243"/>
                    <a:pt x="1277" y="547"/>
                    <a:pt x="1186" y="851"/>
                  </a:cubicBezTo>
                  <a:cubicBezTo>
                    <a:pt x="973" y="1368"/>
                    <a:pt x="730" y="2128"/>
                    <a:pt x="517" y="2979"/>
                  </a:cubicBezTo>
                  <a:cubicBezTo>
                    <a:pt x="304" y="3830"/>
                    <a:pt x="183" y="4620"/>
                    <a:pt x="91" y="5167"/>
                  </a:cubicBezTo>
                  <a:cubicBezTo>
                    <a:pt x="31" y="5471"/>
                    <a:pt x="0" y="5806"/>
                    <a:pt x="0" y="6110"/>
                  </a:cubicBezTo>
                  <a:cubicBezTo>
                    <a:pt x="122" y="5806"/>
                    <a:pt x="183" y="5502"/>
                    <a:pt x="243" y="5198"/>
                  </a:cubicBezTo>
                  <a:cubicBezTo>
                    <a:pt x="335" y="4651"/>
                    <a:pt x="517" y="3860"/>
                    <a:pt x="730" y="3040"/>
                  </a:cubicBezTo>
                  <a:cubicBezTo>
                    <a:pt x="942" y="2189"/>
                    <a:pt x="1155" y="1429"/>
                    <a:pt x="1338" y="882"/>
                  </a:cubicBezTo>
                  <a:cubicBezTo>
                    <a:pt x="1429" y="578"/>
                    <a:pt x="1520" y="304"/>
                    <a:pt x="15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3"/>
            <p:cNvSpPr/>
            <p:nvPr/>
          </p:nvSpPr>
          <p:spPr>
            <a:xfrm flipH="1">
              <a:off x="1251804" y="2188066"/>
              <a:ext cx="642233" cy="584542"/>
            </a:xfrm>
            <a:custGeom>
              <a:avLst/>
              <a:gdLst/>
              <a:ahLst/>
              <a:cxnLst/>
              <a:rect l="l" t="t" r="r" b="b"/>
              <a:pathLst>
                <a:path w="23467" h="21359" extrusionOk="0">
                  <a:moveTo>
                    <a:pt x="23314" y="0"/>
                  </a:moveTo>
                  <a:cubicBezTo>
                    <a:pt x="23406" y="486"/>
                    <a:pt x="23436" y="1003"/>
                    <a:pt x="23345" y="1489"/>
                  </a:cubicBezTo>
                  <a:cubicBezTo>
                    <a:pt x="23254" y="2097"/>
                    <a:pt x="23102" y="2644"/>
                    <a:pt x="22858" y="3192"/>
                  </a:cubicBezTo>
                  <a:cubicBezTo>
                    <a:pt x="22615" y="3860"/>
                    <a:pt x="22311" y="4590"/>
                    <a:pt x="22068" y="5410"/>
                  </a:cubicBezTo>
                  <a:cubicBezTo>
                    <a:pt x="21521" y="7082"/>
                    <a:pt x="21156" y="9149"/>
                    <a:pt x="20609" y="11398"/>
                  </a:cubicBezTo>
                  <a:cubicBezTo>
                    <a:pt x="20366" y="12553"/>
                    <a:pt x="20001" y="13708"/>
                    <a:pt x="19576" y="14833"/>
                  </a:cubicBezTo>
                  <a:cubicBezTo>
                    <a:pt x="19120" y="16049"/>
                    <a:pt x="18481" y="17174"/>
                    <a:pt x="17691" y="18177"/>
                  </a:cubicBezTo>
                  <a:cubicBezTo>
                    <a:pt x="16871" y="19180"/>
                    <a:pt x="15837" y="20000"/>
                    <a:pt x="14682" y="20547"/>
                  </a:cubicBezTo>
                  <a:cubicBezTo>
                    <a:pt x="13753" y="20960"/>
                    <a:pt x="12759" y="21176"/>
                    <a:pt x="11736" y="21176"/>
                  </a:cubicBezTo>
                  <a:cubicBezTo>
                    <a:pt x="11553" y="21176"/>
                    <a:pt x="11370" y="21169"/>
                    <a:pt x="11187" y="21155"/>
                  </a:cubicBezTo>
                  <a:cubicBezTo>
                    <a:pt x="10123" y="21095"/>
                    <a:pt x="9059" y="20912"/>
                    <a:pt x="7995" y="20639"/>
                  </a:cubicBezTo>
                  <a:cubicBezTo>
                    <a:pt x="7022" y="20365"/>
                    <a:pt x="6080" y="20092"/>
                    <a:pt x="5259" y="19848"/>
                  </a:cubicBezTo>
                  <a:cubicBezTo>
                    <a:pt x="3618" y="19301"/>
                    <a:pt x="2281" y="18785"/>
                    <a:pt x="1399" y="18389"/>
                  </a:cubicBezTo>
                  <a:lnTo>
                    <a:pt x="366" y="17964"/>
                  </a:lnTo>
                  <a:lnTo>
                    <a:pt x="92" y="17842"/>
                  </a:lnTo>
                  <a:cubicBezTo>
                    <a:pt x="62" y="17842"/>
                    <a:pt x="31" y="17812"/>
                    <a:pt x="1" y="17812"/>
                  </a:cubicBezTo>
                  <a:cubicBezTo>
                    <a:pt x="1" y="17842"/>
                    <a:pt x="31" y="17842"/>
                    <a:pt x="92" y="17873"/>
                  </a:cubicBezTo>
                  <a:lnTo>
                    <a:pt x="335" y="17994"/>
                  </a:lnTo>
                  <a:cubicBezTo>
                    <a:pt x="578" y="18085"/>
                    <a:pt x="913" y="18268"/>
                    <a:pt x="1369" y="18481"/>
                  </a:cubicBezTo>
                  <a:cubicBezTo>
                    <a:pt x="2250" y="18876"/>
                    <a:pt x="3557" y="19423"/>
                    <a:pt x="5229" y="19970"/>
                  </a:cubicBezTo>
                  <a:cubicBezTo>
                    <a:pt x="6050" y="20244"/>
                    <a:pt x="6962" y="20517"/>
                    <a:pt x="7965" y="20791"/>
                  </a:cubicBezTo>
                  <a:cubicBezTo>
                    <a:pt x="9028" y="21095"/>
                    <a:pt x="10123" y="21277"/>
                    <a:pt x="11217" y="21338"/>
                  </a:cubicBezTo>
                  <a:cubicBezTo>
                    <a:pt x="11401" y="21352"/>
                    <a:pt x="11584" y="21358"/>
                    <a:pt x="11768" y="21358"/>
                  </a:cubicBezTo>
                  <a:cubicBezTo>
                    <a:pt x="12798" y="21358"/>
                    <a:pt x="13819" y="21143"/>
                    <a:pt x="14773" y="20730"/>
                  </a:cubicBezTo>
                  <a:cubicBezTo>
                    <a:pt x="15989" y="20183"/>
                    <a:pt x="17023" y="19362"/>
                    <a:pt x="17843" y="18329"/>
                  </a:cubicBezTo>
                  <a:cubicBezTo>
                    <a:pt x="18664" y="17295"/>
                    <a:pt x="19302" y="16140"/>
                    <a:pt x="19789" y="14924"/>
                  </a:cubicBezTo>
                  <a:cubicBezTo>
                    <a:pt x="20214" y="13800"/>
                    <a:pt x="20548" y="12614"/>
                    <a:pt x="20822" y="11459"/>
                  </a:cubicBezTo>
                  <a:cubicBezTo>
                    <a:pt x="21339" y="9180"/>
                    <a:pt x="21703" y="7143"/>
                    <a:pt x="22220" y="5471"/>
                  </a:cubicBezTo>
                  <a:cubicBezTo>
                    <a:pt x="22433" y="4651"/>
                    <a:pt x="22737" y="3921"/>
                    <a:pt x="22980" y="3252"/>
                  </a:cubicBezTo>
                  <a:cubicBezTo>
                    <a:pt x="23193" y="2705"/>
                    <a:pt x="23345" y="2128"/>
                    <a:pt x="23436" y="1520"/>
                  </a:cubicBezTo>
                  <a:cubicBezTo>
                    <a:pt x="23466" y="1155"/>
                    <a:pt x="23466" y="760"/>
                    <a:pt x="23406" y="395"/>
                  </a:cubicBezTo>
                  <a:cubicBezTo>
                    <a:pt x="23375" y="243"/>
                    <a:pt x="23345" y="122"/>
                    <a:pt x="2331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0" name="Google Shape;1750;p23"/>
          <p:cNvSpPr/>
          <p:nvPr/>
        </p:nvSpPr>
        <p:spPr>
          <a:xfrm rot="9397981">
            <a:off x="2956895" y="3249733"/>
            <a:ext cx="1209589" cy="815887"/>
          </a:xfrm>
          <a:custGeom>
            <a:avLst/>
            <a:gdLst/>
            <a:ahLst/>
            <a:cxnLst/>
            <a:rect l="l" t="t" r="r" b="b"/>
            <a:pathLst>
              <a:path w="6412" h="4325" extrusionOk="0">
                <a:moveTo>
                  <a:pt x="3237" y="0"/>
                </a:moveTo>
                <a:cubicBezTo>
                  <a:pt x="2968" y="0"/>
                  <a:pt x="2697" y="37"/>
                  <a:pt x="2432" y="113"/>
                </a:cubicBezTo>
                <a:cubicBezTo>
                  <a:pt x="1733" y="356"/>
                  <a:pt x="1125" y="782"/>
                  <a:pt x="639" y="1329"/>
                </a:cubicBezTo>
                <a:cubicBezTo>
                  <a:pt x="152" y="1876"/>
                  <a:pt x="0" y="2636"/>
                  <a:pt x="183" y="3335"/>
                </a:cubicBezTo>
                <a:cubicBezTo>
                  <a:pt x="386" y="3919"/>
                  <a:pt x="950" y="4291"/>
                  <a:pt x="1556" y="4291"/>
                </a:cubicBezTo>
                <a:cubicBezTo>
                  <a:pt x="1675" y="4291"/>
                  <a:pt x="1795" y="4277"/>
                  <a:pt x="1915" y="4247"/>
                </a:cubicBezTo>
                <a:cubicBezTo>
                  <a:pt x="2280" y="4125"/>
                  <a:pt x="2554" y="3852"/>
                  <a:pt x="2949" y="3791"/>
                </a:cubicBezTo>
                <a:cubicBezTo>
                  <a:pt x="3012" y="3778"/>
                  <a:pt x="3074" y="3773"/>
                  <a:pt x="3136" y="3773"/>
                </a:cubicBezTo>
                <a:cubicBezTo>
                  <a:pt x="3665" y="3773"/>
                  <a:pt x="4137" y="4199"/>
                  <a:pt x="4681" y="4308"/>
                </a:cubicBezTo>
                <a:cubicBezTo>
                  <a:pt x="4747" y="4319"/>
                  <a:pt x="4812" y="4325"/>
                  <a:pt x="4877" y="4325"/>
                </a:cubicBezTo>
                <a:cubicBezTo>
                  <a:pt x="5684" y="4325"/>
                  <a:pt x="6412" y="3482"/>
                  <a:pt x="6383" y="2666"/>
                </a:cubicBezTo>
                <a:cubicBezTo>
                  <a:pt x="6383" y="1755"/>
                  <a:pt x="5624" y="1055"/>
                  <a:pt x="4924" y="539"/>
                </a:cubicBezTo>
                <a:cubicBezTo>
                  <a:pt x="4422" y="183"/>
                  <a:pt x="3833" y="0"/>
                  <a:pt x="3237" y="0"/>
                </a:cubicBezTo>
                <a:close/>
              </a:path>
            </a:pathLst>
          </a:custGeom>
          <a:solidFill>
            <a:srgbClr val="E0E0E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3"/>
          <p:cNvSpPr txBox="1">
            <a:spLocks noGrp="1"/>
          </p:cNvSpPr>
          <p:nvPr>
            <p:ph type="title" hasCustomPrompt="1"/>
          </p:nvPr>
        </p:nvSpPr>
        <p:spPr>
          <a:xfrm>
            <a:off x="4022821" y="774921"/>
            <a:ext cx="3888900" cy="661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212121"/>
              </a:buClr>
              <a:buSzPts val="4000"/>
              <a:buNone/>
              <a:defRPr sz="4500">
                <a:solidFill>
                  <a:schemeClr val="accent1"/>
                </a:solidFill>
              </a:defRPr>
            </a:lvl1pPr>
            <a:lvl2pPr lvl="1" algn="ctr" rtl="0">
              <a:spcBef>
                <a:spcPts val="0"/>
              </a:spcBef>
              <a:spcAft>
                <a:spcPts val="0"/>
              </a:spcAft>
              <a:buClr>
                <a:srgbClr val="212121"/>
              </a:buClr>
              <a:buSzPts val="4000"/>
              <a:buNone/>
              <a:defRPr sz="4000">
                <a:solidFill>
                  <a:srgbClr val="212121"/>
                </a:solidFill>
              </a:defRPr>
            </a:lvl2pPr>
            <a:lvl3pPr lvl="2" algn="ctr" rtl="0">
              <a:spcBef>
                <a:spcPts val="0"/>
              </a:spcBef>
              <a:spcAft>
                <a:spcPts val="0"/>
              </a:spcAft>
              <a:buClr>
                <a:srgbClr val="212121"/>
              </a:buClr>
              <a:buSzPts val="4000"/>
              <a:buNone/>
              <a:defRPr sz="4000">
                <a:solidFill>
                  <a:srgbClr val="212121"/>
                </a:solidFill>
              </a:defRPr>
            </a:lvl3pPr>
            <a:lvl4pPr lvl="3" algn="ctr" rtl="0">
              <a:spcBef>
                <a:spcPts val="0"/>
              </a:spcBef>
              <a:spcAft>
                <a:spcPts val="0"/>
              </a:spcAft>
              <a:buClr>
                <a:srgbClr val="212121"/>
              </a:buClr>
              <a:buSzPts val="4000"/>
              <a:buNone/>
              <a:defRPr sz="4000">
                <a:solidFill>
                  <a:srgbClr val="212121"/>
                </a:solidFill>
              </a:defRPr>
            </a:lvl4pPr>
            <a:lvl5pPr lvl="4" algn="ctr" rtl="0">
              <a:spcBef>
                <a:spcPts val="0"/>
              </a:spcBef>
              <a:spcAft>
                <a:spcPts val="0"/>
              </a:spcAft>
              <a:buClr>
                <a:srgbClr val="212121"/>
              </a:buClr>
              <a:buSzPts val="4000"/>
              <a:buNone/>
              <a:defRPr sz="4000">
                <a:solidFill>
                  <a:srgbClr val="212121"/>
                </a:solidFill>
              </a:defRPr>
            </a:lvl5pPr>
            <a:lvl6pPr lvl="5" algn="ctr" rtl="0">
              <a:spcBef>
                <a:spcPts val="0"/>
              </a:spcBef>
              <a:spcAft>
                <a:spcPts val="0"/>
              </a:spcAft>
              <a:buClr>
                <a:srgbClr val="212121"/>
              </a:buClr>
              <a:buSzPts val="4000"/>
              <a:buNone/>
              <a:defRPr sz="4000">
                <a:solidFill>
                  <a:srgbClr val="212121"/>
                </a:solidFill>
              </a:defRPr>
            </a:lvl6pPr>
            <a:lvl7pPr lvl="6" algn="ctr" rtl="0">
              <a:spcBef>
                <a:spcPts val="0"/>
              </a:spcBef>
              <a:spcAft>
                <a:spcPts val="0"/>
              </a:spcAft>
              <a:buClr>
                <a:srgbClr val="212121"/>
              </a:buClr>
              <a:buSzPts val="4000"/>
              <a:buNone/>
              <a:defRPr sz="4000">
                <a:solidFill>
                  <a:srgbClr val="212121"/>
                </a:solidFill>
              </a:defRPr>
            </a:lvl7pPr>
            <a:lvl8pPr lvl="7" algn="ctr" rtl="0">
              <a:spcBef>
                <a:spcPts val="0"/>
              </a:spcBef>
              <a:spcAft>
                <a:spcPts val="0"/>
              </a:spcAft>
              <a:buClr>
                <a:srgbClr val="212121"/>
              </a:buClr>
              <a:buSzPts val="4000"/>
              <a:buNone/>
              <a:defRPr sz="4000">
                <a:solidFill>
                  <a:srgbClr val="212121"/>
                </a:solidFill>
              </a:defRPr>
            </a:lvl8pPr>
            <a:lvl9pPr lvl="8" algn="ctr" rtl="0">
              <a:spcBef>
                <a:spcPts val="0"/>
              </a:spcBef>
              <a:spcAft>
                <a:spcPts val="0"/>
              </a:spcAft>
              <a:buClr>
                <a:srgbClr val="212121"/>
              </a:buClr>
              <a:buSzPts val="4000"/>
              <a:buNone/>
              <a:defRPr sz="4000">
                <a:solidFill>
                  <a:srgbClr val="212121"/>
                </a:solidFill>
              </a:defRPr>
            </a:lvl9pPr>
          </a:lstStyle>
          <a:p>
            <a:r>
              <a:t>xx%</a:t>
            </a:r>
          </a:p>
        </p:txBody>
      </p:sp>
      <p:sp>
        <p:nvSpPr>
          <p:cNvPr id="1752" name="Google Shape;1752;p23"/>
          <p:cNvSpPr txBox="1">
            <a:spLocks noGrp="1"/>
          </p:cNvSpPr>
          <p:nvPr>
            <p:ph type="subTitle" idx="1"/>
          </p:nvPr>
        </p:nvSpPr>
        <p:spPr>
          <a:xfrm>
            <a:off x="3888871" y="1436430"/>
            <a:ext cx="4156800" cy="279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212121"/>
              </a:buClr>
              <a:buSzPts val="1400"/>
              <a:buNone/>
              <a:defRPr sz="1400">
                <a:solidFill>
                  <a:schemeClr val="lt2"/>
                </a:solidFill>
              </a:defRPr>
            </a:lvl1pPr>
            <a:lvl2pPr lvl="1" algn="ctr" rtl="0">
              <a:lnSpc>
                <a:spcPct val="100000"/>
              </a:lnSpc>
              <a:spcBef>
                <a:spcPts val="0"/>
              </a:spcBef>
              <a:spcAft>
                <a:spcPts val="0"/>
              </a:spcAft>
              <a:buClr>
                <a:srgbClr val="212121"/>
              </a:buClr>
              <a:buSzPts val="1400"/>
              <a:buNone/>
              <a:defRPr>
                <a:solidFill>
                  <a:srgbClr val="212121"/>
                </a:solidFill>
              </a:defRPr>
            </a:lvl2pPr>
            <a:lvl3pPr lvl="2" algn="ctr" rtl="0">
              <a:lnSpc>
                <a:spcPct val="100000"/>
              </a:lnSpc>
              <a:spcBef>
                <a:spcPts val="1600"/>
              </a:spcBef>
              <a:spcAft>
                <a:spcPts val="0"/>
              </a:spcAft>
              <a:buClr>
                <a:srgbClr val="212121"/>
              </a:buClr>
              <a:buSzPts val="1400"/>
              <a:buNone/>
              <a:defRPr>
                <a:solidFill>
                  <a:srgbClr val="212121"/>
                </a:solidFill>
              </a:defRPr>
            </a:lvl3pPr>
            <a:lvl4pPr lvl="3" algn="ctr" rtl="0">
              <a:lnSpc>
                <a:spcPct val="100000"/>
              </a:lnSpc>
              <a:spcBef>
                <a:spcPts val="1600"/>
              </a:spcBef>
              <a:spcAft>
                <a:spcPts val="0"/>
              </a:spcAft>
              <a:buClr>
                <a:srgbClr val="212121"/>
              </a:buClr>
              <a:buSzPts val="1400"/>
              <a:buNone/>
              <a:defRPr>
                <a:solidFill>
                  <a:srgbClr val="212121"/>
                </a:solidFill>
              </a:defRPr>
            </a:lvl4pPr>
            <a:lvl5pPr lvl="4" algn="ctr" rtl="0">
              <a:lnSpc>
                <a:spcPct val="100000"/>
              </a:lnSpc>
              <a:spcBef>
                <a:spcPts val="1600"/>
              </a:spcBef>
              <a:spcAft>
                <a:spcPts val="0"/>
              </a:spcAft>
              <a:buClr>
                <a:srgbClr val="212121"/>
              </a:buClr>
              <a:buSzPts val="1400"/>
              <a:buNone/>
              <a:defRPr>
                <a:solidFill>
                  <a:srgbClr val="212121"/>
                </a:solidFill>
              </a:defRPr>
            </a:lvl5pPr>
            <a:lvl6pPr lvl="5" algn="ctr" rtl="0">
              <a:lnSpc>
                <a:spcPct val="100000"/>
              </a:lnSpc>
              <a:spcBef>
                <a:spcPts val="1600"/>
              </a:spcBef>
              <a:spcAft>
                <a:spcPts val="0"/>
              </a:spcAft>
              <a:buClr>
                <a:srgbClr val="212121"/>
              </a:buClr>
              <a:buSzPts val="1400"/>
              <a:buNone/>
              <a:defRPr>
                <a:solidFill>
                  <a:srgbClr val="212121"/>
                </a:solidFill>
              </a:defRPr>
            </a:lvl6pPr>
            <a:lvl7pPr lvl="6" algn="ctr" rtl="0">
              <a:lnSpc>
                <a:spcPct val="100000"/>
              </a:lnSpc>
              <a:spcBef>
                <a:spcPts val="1600"/>
              </a:spcBef>
              <a:spcAft>
                <a:spcPts val="0"/>
              </a:spcAft>
              <a:buClr>
                <a:srgbClr val="212121"/>
              </a:buClr>
              <a:buSzPts val="1400"/>
              <a:buNone/>
              <a:defRPr>
                <a:solidFill>
                  <a:srgbClr val="212121"/>
                </a:solidFill>
              </a:defRPr>
            </a:lvl7pPr>
            <a:lvl8pPr lvl="7" algn="ctr" rtl="0">
              <a:lnSpc>
                <a:spcPct val="100000"/>
              </a:lnSpc>
              <a:spcBef>
                <a:spcPts val="1600"/>
              </a:spcBef>
              <a:spcAft>
                <a:spcPts val="0"/>
              </a:spcAft>
              <a:buClr>
                <a:srgbClr val="212121"/>
              </a:buClr>
              <a:buSzPts val="1400"/>
              <a:buNone/>
              <a:defRPr>
                <a:solidFill>
                  <a:srgbClr val="212121"/>
                </a:solidFill>
              </a:defRPr>
            </a:lvl8pPr>
            <a:lvl9pPr lvl="8" algn="ctr" rtl="0">
              <a:lnSpc>
                <a:spcPct val="100000"/>
              </a:lnSpc>
              <a:spcBef>
                <a:spcPts val="1600"/>
              </a:spcBef>
              <a:spcAft>
                <a:spcPts val="1600"/>
              </a:spcAft>
              <a:buClr>
                <a:srgbClr val="212121"/>
              </a:buClr>
              <a:buSzPts val="1400"/>
              <a:buNone/>
              <a:defRPr>
                <a:solidFill>
                  <a:srgbClr val="212121"/>
                </a:solidFill>
              </a:defRPr>
            </a:lvl9pPr>
          </a:lstStyle>
          <a:p>
            <a:endParaRPr/>
          </a:p>
        </p:txBody>
      </p:sp>
      <p:sp>
        <p:nvSpPr>
          <p:cNvPr id="1753" name="Google Shape;1753;p23"/>
          <p:cNvSpPr txBox="1">
            <a:spLocks noGrp="1"/>
          </p:cNvSpPr>
          <p:nvPr>
            <p:ph type="title" idx="2" hasCustomPrompt="1"/>
          </p:nvPr>
        </p:nvSpPr>
        <p:spPr>
          <a:xfrm>
            <a:off x="4022821" y="2102421"/>
            <a:ext cx="3888900" cy="661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212121"/>
              </a:buClr>
              <a:buSzPts val="4000"/>
              <a:buNone/>
              <a:defRPr sz="4500">
                <a:solidFill>
                  <a:schemeClr val="accent1"/>
                </a:solidFill>
              </a:defRPr>
            </a:lvl1pPr>
            <a:lvl2pPr lvl="1" algn="ctr" rtl="0">
              <a:spcBef>
                <a:spcPts val="0"/>
              </a:spcBef>
              <a:spcAft>
                <a:spcPts val="0"/>
              </a:spcAft>
              <a:buClr>
                <a:srgbClr val="212121"/>
              </a:buClr>
              <a:buSzPts val="4000"/>
              <a:buNone/>
              <a:defRPr sz="4000">
                <a:solidFill>
                  <a:srgbClr val="212121"/>
                </a:solidFill>
              </a:defRPr>
            </a:lvl2pPr>
            <a:lvl3pPr lvl="2" algn="ctr" rtl="0">
              <a:spcBef>
                <a:spcPts val="0"/>
              </a:spcBef>
              <a:spcAft>
                <a:spcPts val="0"/>
              </a:spcAft>
              <a:buClr>
                <a:srgbClr val="212121"/>
              </a:buClr>
              <a:buSzPts val="4000"/>
              <a:buNone/>
              <a:defRPr sz="4000">
                <a:solidFill>
                  <a:srgbClr val="212121"/>
                </a:solidFill>
              </a:defRPr>
            </a:lvl3pPr>
            <a:lvl4pPr lvl="3" algn="ctr" rtl="0">
              <a:spcBef>
                <a:spcPts val="0"/>
              </a:spcBef>
              <a:spcAft>
                <a:spcPts val="0"/>
              </a:spcAft>
              <a:buClr>
                <a:srgbClr val="212121"/>
              </a:buClr>
              <a:buSzPts val="4000"/>
              <a:buNone/>
              <a:defRPr sz="4000">
                <a:solidFill>
                  <a:srgbClr val="212121"/>
                </a:solidFill>
              </a:defRPr>
            </a:lvl4pPr>
            <a:lvl5pPr lvl="4" algn="ctr" rtl="0">
              <a:spcBef>
                <a:spcPts val="0"/>
              </a:spcBef>
              <a:spcAft>
                <a:spcPts val="0"/>
              </a:spcAft>
              <a:buClr>
                <a:srgbClr val="212121"/>
              </a:buClr>
              <a:buSzPts val="4000"/>
              <a:buNone/>
              <a:defRPr sz="4000">
                <a:solidFill>
                  <a:srgbClr val="212121"/>
                </a:solidFill>
              </a:defRPr>
            </a:lvl5pPr>
            <a:lvl6pPr lvl="5" algn="ctr" rtl="0">
              <a:spcBef>
                <a:spcPts val="0"/>
              </a:spcBef>
              <a:spcAft>
                <a:spcPts val="0"/>
              </a:spcAft>
              <a:buClr>
                <a:srgbClr val="212121"/>
              </a:buClr>
              <a:buSzPts val="4000"/>
              <a:buNone/>
              <a:defRPr sz="4000">
                <a:solidFill>
                  <a:srgbClr val="212121"/>
                </a:solidFill>
              </a:defRPr>
            </a:lvl6pPr>
            <a:lvl7pPr lvl="6" algn="ctr" rtl="0">
              <a:spcBef>
                <a:spcPts val="0"/>
              </a:spcBef>
              <a:spcAft>
                <a:spcPts val="0"/>
              </a:spcAft>
              <a:buClr>
                <a:srgbClr val="212121"/>
              </a:buClr>
              <a:buSzPts val="4000"/>
              <a:buNone/>
              <a:defRPr sz="4000">
                <a:solidFill>
                  <a:srgbClr val="212121"/>
                </a:solidFill>
              </a:defRPr>
            </a:lvl7pPr>
            <a:lvl8pPr lvl="7" algn="ctr" rtl="0">
              <a:spcBef>
                <a:spcPts val="0"/>
              </a:spcBef>
              <a:spcAft>
                <a:spcPts val="0"/>
              </a:spcAft>
              <a:buClr>
                <a:srgbClr val="212121"/>
              </a:buClr>
              <a:buSzPts val="4000"/>
              <a:buNone/>
              <a:defRPr sz="4000">
                <a:solidFill>
                  <a:srgbClr val="212121"/>
                </a:solidFill>
              </a:defRPr>
            </a:lvl8pPr>
            <a:lvl9pPr lvl="8" algn="ctr" rtl="0">
              <a:spcBef>
                <a:spcPts val="0"/>
              </a:spcBef>
              <a:spcAft>
                <a:spcPts val="0"/>
              </a:spcAft>
              <a:buClr>
                <a:srgbClr val="212121"/>
              </a:buClr>
              <a:buSzPts val="4000"/>
              <a:buNone/>
              <a:defRPr sz="4000">
                <a:solidFill>
                  <a:srgbClr val="212121"/>
                </a:solidFill>
              </a:defRPr>
            </a:lvl9pPr>
          </a:lstStyle>
          <a:p>
            <a:r>
              <a:t>xx%</a:t>
            </a:r>
          </a:p>
        </p:txBody>
      </p:sp>
      <p:sp>
        <p:nvSpPr>
          <p:cNvPr id="1754" name="Google Shape;1754;p23"/>
          <p:cNvSpPr txBox="1">
            <a:spLocks noGrp="1"/>
          </p:cNvSpPr>
          <p:nvPr>
            <p:ph type="subTitle" idx="3"/>
          </p:nvPr>
        </p:nvSpPr>
        <p:spPr>
          <a:xfrm>
            <a:off x="3888871" y="2764332"/>
            <a:ext cx="4156800" cy="279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212121"/>
              </a:buClr>
              <a:buSzPts val="1400"/>
              <a:buNone/>
              <a:defRPr sz="1400">
                <a:solidFill>
                  <a:schemeClr val="lt2"/>
                </a:solidFill>
              </a:defRPr>
            </a:lvl1pPr>
            <a:lvl2pPr lvl="1" algn="ctr" rtl="0">
              <a:lnSpc>
                <a:spcPct val="100000"/>
              </a:lnSpc>
              <a:spcBef>
                <a:spcPts val="0"/>
              </a:spcBef>
              <a:spcAft>
                <a:spcPts val="0"/>
              </a:spcAft>
              <a:buClr>
                <a:srgbClr val="212121"/>
              </a:buClr>
              <a:buSzPts val="1400"/>
              <a:buNone/>
              <a:defRPr>
                <a:solidFill>
                  <a:srgbClr val="212121"/>
                </a:solidFill>
              </a:defRPr>
            </a:lvl2pPr>
            <a:lvl3pPr lvl="2" algn="ctr" rtl="0">
              <a:lnSpc>
                <a:spcPct val="100000"/>
              </a:lnSpc>
              <a:spcBef>
                <a:spcPts val="1600"/>
              </a:spcBef>
              <a:spcAft>
                <a:spcPts val="0"/>
              </a:spcAft>
              <a:buClr>
                <a:srgbClr val="212121"/>
              </a:buClr>
              <a:buSzPts val="1400"/>
              <a:buNone/>
              <a:defRPr>
                <a:solidFill>
                  <a:srgbClr val="212121"/>
                </a:solidFill>
              </a:defRPr>
            </a:lvl3pPr>
            <a:lvl4pPr lvl="3" algn="ctr" rtl="0">
              <a:lnSpc>
                <a:spcPct val="100000"/>
              </a:lnSpc>
              <a:spcBef>
                <a:spcPts val="1600"/>
              </a:spcBef>
              <a:spcAft>
                <a:spcPts val="0"/>
              </a:spcAft>
              <a:buClr>
                <a:srgbClr val="212121"/>
              </a:buClr>
              <a:buSzPts val="1400"/>
              <a:buNone/>
              <a:defRPr>
                <a:solidFill>
                  <a:srgbClr val="212121"/>
                </a:solidFill>
              </a:defRPr>
            </a:lvl4pPr>
            <a:lvl5pPr lvl="4" algn="ctr" rtl="0">
              <a:lnSpc>
                <a:spcPct val="100000"/>
              </a:lnSpc>
              <a:spcBef>
                <a:spcPts val="1600"/>
              </a:spcBef>
              <a:spcAft>
                <a:spcPts val="0"/>
              </a:spcAft>
              <a:buClr>
                <a:srgbClr val="212121"/>
              </a:buClr>
              <a:buSzPts val="1400"/>
              <a:buNone/>
              <a:defRPr>
                <a:solidFill>
                  <a:srgbClr val="212121"/>
                </a:solidFill>
              </a:defRPr>
            </a:lvl5pPr>
            <a:lvl6pPr lvl="5" algn="ctr" rtl="0">
              <a:lnSpc>
                <a:spcPct val="100000"/>
              </a:lnSpc>
              <a:spcBef>
                <a:spcPts val="1600"/>
              </a:spcBef>
              <a:spcAft>
                <a:spcPts val="0"/>
              </a:spcAft>
              <a:buClr>
                <a:srgbClr val="212121"/>
              </a:buClr>
              <a:buSzPts val="1400"/>
              <a:buNone/>
              <a:defRPr>
                <a:solidFill>
                  <a:srgbClr val="212121"/>
                </a:solidFill>
              </a:defRPr>
            </a:lvl6pPr>
            <a:lvl7pPr lvl="6" algn="ctr" rtl="0">
              <a:lnSpc>
                <a:spcPct val="100000"/>
              </a:lnSpc>
              <a:spcBef>
                <a:spcPts val="1600"/>
              </a:spcBef>
              <a:spcAft>
                <a:spcPts val="0"/>
              </a:spcAft>
              <a:buClr>
                <a:srgbClr val="212121"/>
              </a:buClr>
              <a:buSzPts val="1400"/>
              <a:buNone/>
              <a:defRPr>
                <a:solidFill>
                  <a:srgbClr val="212121"/>
                </a:solidFill>
              </a:defRPr>
            </a:lvl7pPr>
            <a:lvl8pPr lvl="7" algn="ctr" rtl="0">
              <a:lnSpc>
                <a:spcPct val="100000"/>
              </a:lnSpc>
              <a:spcBef>
                <a:spcPts val="1600"/>
              </a:spcBef>
              <a:spcAft>
                <a:spcPts val="0"/>
              </a:spcAft>
              <a:buClr>
                <a:srgbClr val="212121"/>
              </a:buClr>
              <a:buSzPts val="1400"/>
              <a:buNone/>
              <a:defRPr>
                <a:solidFill>
                  <a:srgbClr val="212121"/>
                </a:solidFill>
              </a:defRPr>
            </a:lvl8pPr>
            <a:lvl9pPr lvl="8" algn="ctr" rtl="0">
              <a:lnSpc>
                <a:spcPct val="100000"/>
              </a:lnSpc>
              <a:spcBef>
                <a:spcPts val="1600"/>
              </a:spcBef>
              <a:spcAft>
                <a:spcPts val="1600"/>
              </a:spcAft>
              <a:buClr>
                <a:srgbClr val="212121"/>
              </a:buClr>
              <a:buSzPts val="1400"/>
              <a:buNone/>
              <a:defRPr>
                <a:solidFill>
                  <a:srgbClr val="212121"/>
                </a:solidFill>
              </a:defRPr>
            </a:lvl9pPr>
          </a:lstStyle>
          <a:p>
            <a:endParaRPr/>
          </a:p>
        </p:txBody>
      </p:sp>
      <p:sp>
        <p:nvSpPr>
          <p:cNvPr id="1755" name="Google Shape;1755;p23"/>
          <p:cNvSpPr txBox="1">
            <a:spLocks noGrp="1"/>
          </p:cNvSpPr>
          <p:nvPr>
            <p:ph type="title" idx="4" hasCustomPrompt="1"/>
          </p:nvPr>
        </p:nvSpPr>
        <p:spPr>
          <a:xfrm>
            <a:off x="4022821" y="3431237"/>
            <a:ext cx="3888900" cy="661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212121"/>
              </a:buClr>
              <a:buSzPts val="4000"/>
              <a:buNone/>
              <a:defRPr sz="4500">
                <a:solidFill>
                  <a:schemeClr val="accent1"/>
                </a:solidFill>
              </a:defRPr>
            </a:lvl1pPr>
            <a:lvl2pPr lvl="1" algn="ctr" rtl="0">
              <a:spcBef>
                <a:spcPts val="0"/>
              </a:spcBef>
              <a:spcAft>
                <a:spcPts val="0"/>
              </a:spcAft>
              <a:buClr>
                <a:srgbClr val="212121"/>
              </a:buClr>
              <a:buSzPts val="4000"/>
              <a:buNone/>
              <a:defRPr sz="4000">
                <a:solidFill>
                  <a:srgbClr val="212121"/>
                </a:solidFill>
              </a:defRPr>
            </a:lvl2pPr>
            <a:lvl3pPr lvl="2" algn="ctr" rtl="0">
              <a:spcBef>
                <a:spcPts val="0"/>
              </a:spcBef>
              <a:spcAft>
                <a:spcPts val="0"/>
              </a:spcAft>
              <a:buClr>
                <a:srgbClr val="212121"/>
              </a:buClr>
              <a:buSzPts val="4000"/>
              <a:buNone/>
              <a:defRPr sz="4000">
                <a:solidFill>
                  <a:srgbClr val="212121"/>
                </a:solidFill>
              </a:defRPr>
            </a:lvl3pPr>
            <a:lvl4pPr lvl="3" algn="ctr" rtl="0">
              <a:spcBef>
                <a:spcPts val="0"/>
              </a:spcBef>
              <a:spcAft>
                <a:spcPts val="0"/>
              </a:spcAft>
              <a:buClr>
                <a:srgbClr val="212121"/>
              </a:buClr>
              <a:buSzPts val="4000"/>
              <a:buNone/>
              <a:defRPr sz="4000">
                <a:solidFill>
                  <a:srgbClr val="212121"/>
                </a:solidFill>
              </a:defRPr>
            </a:lvl4pPr>
            <a:lvl5pPr lvl="4" algn="ctr" rtl="0">
              <a:spcBef>
                <a:spcPts val="0"/>
              </a:spcBef>
              <a:spcAft>
                <a:spcPts val="0"/>
              </a:spcAft>
              <a:buClr>
                <a:srgbClr val="212121"/>
              </a:buClr>
              <a:buSzPts val="4000"/>
              <a:buNone/>
              <a:defRPr sz="4000">
                <a:solidFill>
                  <a:srgbClr val="212121"/>
                </a:solidFill>
              </a:defRPr>
            </a:lvl5pPr>
            <a:lvl6pPr lvl="5" algn="ctr" rtl="0">
              <a:spcBef>
                <a:spcPts val="0"/>
              </a:spcBef>
              <a:spcAft>
                <a:spcPts val="0"/>
              </a:spcAft>
              <a:buClr>
                <a:srgbClr val="212121"/>
              </a:buClr>
              <a:buSzPts val="4000"/>
              <a:buNone/>
              <a:defRPr sz="4000">
                <a:solidFill>
                  <a:srgbClr val="212121"/>
                </a:solidFill>
              </a:defRPr>
            </a:lvl6pPr>
            <a:lvl7pPr lvl="6" algn="ctr" rtl="0">
              <a:spcBef>
                <a:spcPts val="0"/>
              </a:spcBef>
              <a:spcAft>
                <a:spcPts val="0"/>
              </a:spcAft>
              <a:buClr>
                <a:srgbClr val="212121"/>
              </a:buClr>
              <a:buSzPts val="4000"/>
              <a:buNone/>
              <a:defRPr sz="4000">
                <a:solidFill>
                  <a:srgbClr val="212121"/>
                </a:solidFill>
              </a:defRPr>
            </a:lvl7pPr>
            <a:lvl8pPr lvl="7" algn="ctr" rtl="0">
              <a:spcBef>
                <a:spcPts val="0"/>
              </a:spcBef>
              <a:spcAft>
                <a:spcPts val="0"/>
              </a:spcAft>
              <a:buClr>
                <a:srgbClr val="212121"/>
              </a:buClr>
              <a:buSzPts val="4000"/>
              <a:buNone/>
              <a:defRPr sz="4000">
                <a:solidFill>
                  <a:srgbClr val="212121"/>
                </a:solidFill>
              </a:defRPr>
            </a:lvl8pPr>
            <a:lvl9pPr lvl="8" algn="ctr" rtl="0">
              <a:spcBef>
                <a:spcPts val="0"/>
              </a:spcBef>
              <a:spcAft>
                <a:spcPts val="0"/>
              </a:spcAft>
              <a:buClr>
                <a:srgbClr val="212121"/>
              </a:buClr>
              <a:buSzPts val="4000"/>
              <a:buNone/>
              <a:defRPr sz="4000">
                <a:solidFill>
                  <a:srgbClr val="212121"/>
                </a:solidFill>
              </a:defRPr>
            </a:lvl9pPr>
          </a:lstStyle>
          <a:p>
            <a:r>
              <a:t>xx%</a:t>
            </a:r>
          </a:p>
        </p:txBody>
      </p:sp>
      <p:sp>
        <p:nvSpPr>
          <p:cNvPr id="1756" name="Google Shape;1756;p23"/>
          <p:cNvSpPr txBox="1">
            <a:spLocks noGrp="1"/>
          </p:cNvSpPr>
          <p:nvPr>
            <p:ph type="subTitle" idx="5"/>
          </p:nvPr>
        </p:nvSpPr>
        <p:spPr>
          <a:xfrm>
            <a:off x="3888871" y="4089579"/>
            <a:ext cx="4156800" cy="279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212121"/>
              </a:buClr>
              <a:buSzPts val="1400"/>
              <a:buNone/>
              <a:defRPr sz="1400">
                <a:solidFill>
                  <a:schemeClr val="lt2"/>
                </a:solidFill>
              </a:defRPr>
            </a:lvl1pPr>
            <a:lvl2pPr lvl="1" algn="ctr" rtl="0">
              <a:lnSpc>
                <a:spcPct val="100000"/>
              </a:lnSpc>
              <a:spcBef>
                <a:spcPts val="0"/>
              </a:spcBef>
              <a:spcAft>
                <a:spcPts val="0"/>
              </a:spcAft>
              <a:buClr>
                <a:srgbClr val="212121"/>
              </a:buClr>
              <a:buSzPts val="1400"/>
              <a:buNone/>
              <a:defRPr>
                <a:solidFill>
                  <a:srgbClr val="212121"/>
                </a:solidFill>
              </a:defRPr>
            </a:lvl2pPr>
            <a:lvl3pPr lvl="2" algn="ctr" rtl="0">
              <a:lnSpc>
                <a:spcPct val="100000"/>
              </a:lnSpc>
              <a:spcBef>
                <a:spcPts val="1600"/>
              </a:spcBef>
              <a:spcAft>
                <a:spcPts val="0"/>
              </a:spcAft>
              <a:buClr>
                <a:srgbClr val="212121"/>
              </a:buClr>
              <a:buSzPts val="1400"/>
              <a:buNone/>
              <a:defRPr>
                <a:solidFill>
                  <a:srgbClr val="212121"/>
                </a:solidFill>
              </a:defRPr>
            </a:lvl3pPr>
            <a:lvl4pPr lvl="3" algn="ctr" rtl="0">
              <a:lnSpc>
                <a:spcPct val="100000"/>
              </a:lnSpc>
              <a:spcBef>
                <a:spcPts val="1600"/>
              </a:spcBef>
              <a:spcAft>
                <a:spcPts val="0"/>
              </a:spcAft>
              <a:buClr>
                <a:srgbClr val="212121"/>
              </a:buClr>
              <a:buSzPts val="1400"/>
              <a:buNone/>
              <a:defRPr>
                <a:solidFill>
                  <a:srgbClr val="212121"/>
                </a:solidFill>
              </a:defRPr>
            </a:lvl4pPr>
            <a:lvl5pPr lvl="4" algn="ctr" rtl="0">
              <a:lnSpc>
                <a:spcPct val="100000"/>
              </a:lnSpc>
              <a:spcBef>
                <a:spcPts val="1600"/>
              </a:spcBef>
              <a:spcAft>
                <a:spcPts val="0"/>
              </a:spcAft>
              <a:buClr>
                <a:srgbClr val="212121"/>
              </a:buClr>
              <a:buSzPts val="1400"/>
              <a:buNone/>
              <a:defRPr>
                <a:solidFill>
                  <a:srgbClr val="212121"/>
                </a:solidFill>
              </a:defRPr>
            </a:lvl5pPr>
            <a:lvl6pPr lvl="5" algn="ctr" rtl="0">
              <a:lnSpc>
                <a:spcPct val="100000"/>
              </a:lnSpc>
              <a:spcBef>
                <a:spcPts val="1600"/>
              </a:spcBef>
              <a:spcAft>
                <a:spcPts val="0"/>
              </a:spcAft>
              <a:buClr>
                <a:srgbClr val="212121"/>
              </a:buClr>
              <a:buSzPts val="1400"/>
              <a:buNone/>
              <a:defRPr>
                <a:solidFill>
                  <a:srgbClr val="212121"/>
                </a:solidFill>
              </a:defRPr>
            </a:lvl6pPr>
            <a:lvl7pPr lvl="6" algn="ctr" rtl="0">
              <a:lnSpc>
                <a:spcPct val="100000"/>
              </a:lnSpc>
              <a:spcBef>
                <a:spcPts val="1600"/>
              </a:spcBef>
              <a:spcAft>
                <a:spcPts val="0"/>
              </a:spcAft>
              <a:buClr>
                <a:srgbClr val="212121"/>
              </a:buClr>
              <a:buSzPts val="1400"/>
              <a:buNone/>
              <a:defRPr>
                <a:solidFill>
                  <a:srgbClr val="212121"/>
                </a:solidFill>
              </a:defRPr>
            </a:lvl7pPr>
            <a:lvl8pPr lvl="7" algn="ctr" rtl="0">
              <a:lnSpc>
                <a:spcPct val="100000"/>
              </a:lnSpc>
              <a:spcBef>
                <a:spcPts val="1600"/>
              </a:spcBef>
              <a:spcAft>
                <a:spcPts val="0"/>
              </a:spcAft>
              <a:buClr>
                <a:srgbClr val="212121"/>
              </a:buClr>
              <a:buSzPts val="1400"/>
              <a:buNone/>
              <a:defRPr>
                <a:solidFill>
                  <a:srgbClr val="212121"/>
                </a:solidFill>
              </a:defRPr>
            </a:lvl8pPr>
            <a:lvl9pPr lvl="8" algn="ctr" rtl="0">
              <a:lnSpc>
                <a:spcPct val="100000"/>
              </a:lnSpc>
              <a:spcBef>
                <a:spcPts val="1600"/>
              </a:spcBef>
              <a:spcAft>
                <a:spcPts val="1600"/>
              </a:spcAft>
              <a:buClr>
                <a:srgbClr val="212121"/>
              </a:buClr>
              <a:buSzPts val="1400"/>
              <a:buNone/>
              <a:defRPr>
                <a:solidFill>
                  <a:srgbClr val="21212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CUSTOM_8">
    <p:bg>
      <p:bgPr>
        <a:solidFill>
          <a:schemeClr val="lt1"/>
        </a:solidFill>
        <a:effectLst/>
      </p:bgPr>
    </p:bg>
    <p:spTree>
      <p:nvGrpSpPr>
        <p:cNvPr id="1" name="Shape 1802"/>
        <p:cNvGrpSpPr/>
        <p:nvPr/>
      </p:nvGrpSpPr>
      <p:grpSpPr>
        <a:xfrm>
          <a:off x="0" y="0"/>
          <a:ext cx="0" cy="0"/>
          <a:chOff x="0" y="0"/>
          <a:chExt cx="0" cy="0"/>
        </a:xfrm>
      </p:grpSpPr>
      <p:sp>
        <p:nvSpPr>
          <p:cNvPr id="1803" name="Google Shape;1803;p27"/>
          <p:cNvSpPr txBox="1">
            <a:spLocks noGrp="1"/>
          </p:cNvSpPr>
          <p:nvPr>
            <p:ph type="subTitle" idx="1"/>
          </p:nvPr>
        </p:nvSpPr>
        <p:spPr>
          <a:xfrm>
            <a:off x="2169600" y="2456500"/>
            <a:ext cx="4804800" cy="964500"/>
          </a:xfrm>
          <a:prstGeom prst="rect">
            <a:avLst/>
          </a:prstGeom>
        </p:spPr>
        <p:txBody>
          <a:bodyPr spcFirstLastPara="1" wrap="square" lIns="0" tIns="91425" rIns="0" bIns="91425" anchor="ctr" anchorCtr="0">
            <a:noAutofit/>
          </a:bodyPr>
          <a:lstStyle>
            <a:lvl1pPr lvl="0" algn="ctr" rtl="0">
              <a:lnSpc>
                <a:spcPct val="100000"/>
              </a:lnSpc>
              <a:spcBef>
                <a:spcPts val="0"/>
              </a:spcBef>
              <a:spcAft>
                <a:spcPts val="0"/>
              </a:spcAft>
              <a:buClr>
                <a:srgbClr val="212121"/>
              </a:buClr>
              <a:buSzPts val="1400"/>
              <a:buNone/>
              <a:defRPr sz="1900">
                <a:solidFill>
                  <a:schemeClr val="lt2"/>
                </a:solidFill>
                <a:highlight>
                  <a:srgbClr val="FFFFFF"/>
                </a:highlight>
              </a:defRPr>
            </a:lvl1pPr>
            <a:lvl2pPr lvl="1" rtl="0">
              <a:lnSpc>
                <a:spcPct val="100000"/>
              </a:lnSpc>
              <a:spcBef>
                <a:spcPts val="0"/>
              </a:spcBef>
              <a:spcAft>
                <a:spcPts val="0"/>
              </a:spcAft>
              <a:buClr>
                <a:srgbClr val="212121"/>
              </a:buClr>
              <a:buSzPts val="1400"/>
              <a:buNone/>
              <a:defRPr>
                <a:solidFill>
                  <a:srgbClr val="212121"/>
                </a:solidFill>
              </a:defRPr>
            </a:lvl2pPr>
            <a:lvl3pPr lvl="2" rtl="0">
              <a:lnSpc>
                <a:spcPct val="100000"/>
              </a:lnSpc>
              <a:spcBef>
                <a:spcPts val="0"/>
              </a:spcBef>
              <a:spcAft>
                <a:spcPts val="0"/>
              </a:spcAft>
              <a:buClr>
                <a:srgbClr val="212121"/>
              </a:buClr>
              <a:buSzPts val="1400"/>
              <a:buNone/>
              <a:defRPr>
                <a:solidFill>
                  <a:srgbClr val="212121"/>
                </a:solidFill>
              </a:defRPr>
            </a:lvl3pPr>
            <a:lvl4pPr lvl="3" rtl="0">
              <a:lnSpc>
                <a:spcPct val="100000"/>
              </a:lnSpc>
              <a:spcBef>
                <a:spcPts val="0"/>
              </a:spcBef>
              <a:spcAft>
                <a:spcPts val="0"/>
              </a:spcAft>
              <a:buClr>
                <a:srgbClr val="212121"/>
              </a:buClr>
              <a:buSzPts val="1400"/>
              <a:buNone/>
              <a:defRPr>
                <a:solidFill>
                  <a:srgbClr val="212121"/>
                </a:solidFill>
              </a:defRPr>
            </a:lvl4pPr>
            <a:lvl5pPr lvl="4" rtl="0">
              <a:lnSpc>
                <a:spcPct val="100000"/>
              </a:lnSpc>
              <a:spcBef>
                <a:spcPts val="0"/>
              </a:spcBef>
              <a:spcAft>
                <a:spcPts val="0"/>
              </a:spcAft>
              <a:buClr>
                <a:srgbClr val="212121"/>
              </a:buClr>
              <a:buSzPts val="1400"/>
              <a:buNone/>
              <a:defRPr>
                <a:solidFill>
                  <a:srgbClr val="212121"/>
                </a:solidFill>
              </a:defRPr>
            </a:lvl5pPr>
            <a:lvl6pPr lvl="5" rtl="0">
              <a:lnSpc>
                <a:spcPct val="100000"/>
              </a:lnSpc>
              <a:spcBef>
                <a:spcPts val="0"/>
              </a:spcBef>
              <a:spcAft>
                <a:spcPts val="0"/>
              </a:spcAft>
              <a:buClr>
                <a:srgbClr val="212121"/>
              </a:buClr>
              <a:buSzPts val="1400"/>
              <a:buNone/>
              <a:defRPr>
                <a:solidFill>
                  <a:srgbClr val="212121"/>
                </a:solidFill>
              </a:defRPr>
            </a:lvl6pPr>
            <a:lvl7pPr lvl="6" rtl="0">
              <a:lnSpc>
                <a:spcPct val="100000"/>
              </a:lnSpc>
              <a:spcBef>
                <a:spcPts val="0"/>
              </a:spcBef>
              <a:spcAft>
                <a:spcPts val="0"/>
              </a:spcAft>
              <a:buClr>
                <a:srgbClr val="212121"/>
              </a:buClr>
              <a:buSzPts val="1400"/>
              <a:buNone/>
              <a:defRPr>
                <a:solidFill>
                  <a:srgbClr val="212121"/>
                </a:solidFill>
              </a:defRPr>
            </a:lvl7pPr>
            <a:lvl8pPr lvl="7" rtl="0">
              <a:lnSpc>
                <a:spcPct val="100000"/>
              </a:lnSpc>
              <a:spcBef>
                <a:spcPts val="0"/>
              </a:spcBef>
              <a:spcAft>
                <a:spcPts val="0"/>
              </a:spcAft>
              <a:buClr>
                <a:srgbClr val="212121"/>
              </a:buClr>
              <a:buSzPts val="1400"/>
              <a:buNone/>
              <a:defRPr>
                <a:solidFill>
                  <a:srgbClr val="212121"/>
                </a:solidFill>
              </a:defRPr>
            </a:lvl8pPr>
            <a:lvl9pPr lvl="8" rtl="0">
              <a:lnSpc>
                <a:spcPct val="100000"/>
              </a:lnSpc>
              <a:spcBef>
                <a:spcPts val="0"/>
              </a:spcBef>
              <a:spcAft>
                <a:spcPts val="0"/>
              </a:spcAft>
              <a:buClr>
                <a:srgbClr val="212121"/>
              </a:buClr>
              <a:buSzPts val="1400"/>
              <a:buNone/>
              <a:defRPr>
                <a:solidFill>
                  <a:srgbClr val="212121"/>
                </a:solidFill>
              </a:defRPr>
            </a:lvl9pPr>
          </a:lstStyle>
          <a:p>
            <a:endParaRPr/>
          </a:p>
        </p:txBody>
      </p:sp>
      <p:sp>
        <p:nvSpPr>
          <p:cNvPr id="1804" name="Google Shape;1804;p27"/>
          <p:cNvSpPr txBox="1">
            <a:spLocks noGrp="1"/>
          </p:cNvSpPr>
          <p:nvPr>
            <p:ph type="title"/>
          </p:nvPr>
        </p:nvSpPr>
        <p:spPr>
          <a:xfrm>
            <a:off x="1927650" y="3507125"/>
            <a:ext cx="5288700" cy="743400"/>
          </a:xfrm>
          <a:prstGeom prst="rect">
            <a:avLst/>
          </a:prstGeom>
        </p:spPr>
        <p:txBody>
          <a:bodyPr spcFirstLastPara="1" wrap="square" lIns="91425" tIns="91425" rIns="91425" bIns="91425" anchor="ctr" anchorCtr="0">
            <a:noAutofit/>
          </a:bodyPr>
          <a:lstStyle>
            <a:lvl1pPr marL="0" marR="0" lvl="0" indent="-139700" algn="ctr" rtl="0">
              <a:lnSpc>
                <a:spcPct val="100000"/>
              </a:lnSpc>
              <a:spcBef>
                <a:spcPts val="0"/>
              </a:spcBef>
              <a:spcAft>
                <a:spcPts val="0"/>
              </a:spcAft>
              <a:buClr>
                <a:srgbClr val="212121"/>
              </a:buClr>
              <a:buSzPts val="2200"/>
              <a:buNone/>
              <a:defRPr sz="2200">
                <a:solidFill>
                  <a:srgbClr val="212121"/>
                </a:solidFill>
              </a:defRPr>
            </a:lvl1pPr>
            <a:lvl2pPr lvl="1" rtl="0">
              <a:spcBef>
                <a:spcPts val="0"/>
              </a:spcBef>
              <a:spcAft>
                <a:spcPts val="0"/>
              </a:spcAft>
              <a:buSzPts val="2800"/>
              <a:buNone/>
              <a:defRPr>
                <a:latin typeface="Livvic"/>
                <a:ea typeface="Livvic"/>
                <a:cs typeface="Livvic"/>
                <a:sym typeface="Livvic"/>
              </a:defRPr>
            </a:lvl2pPr>
            <a:lvl3pPr lvl="2" rtl="0">
              <a:spcBef>
                <a:spcPts val="0"/>
              </a:spcBef>
              <a:spcAft>
                <a:spcPts val="0"/>
              </a:spcAft>
              <a:buSzPts val="2800"/>
              <a:buNone/>
              <a:defRPr>
                <a:latin typeface="Livvic"/>
                <a:ea typeface="Livvic"/>
                <a:cs typeface="Livvic"/>
                <a:sym typeface="Livvic"/>
              </a:defRPr>
            </a:lvl3pPr>
            <a:lvl4pPr lvl="3" rtl="0">
              <a:spcBef>
                <a:spcPts val="0"/>
              </a:spcBef>
              <a:spcAft>
                <a:spcPts val="0"/>
              </a:spcAft>
              <a:buSzPts val="2800"/>
              <a:buNone/>
              <a:defRPr>
                <a:latin typeface="Livvic"/>
                <a:ea typeface="Livvic"/>
                <a:cs typeface="Livvic"/>
                <a:sym typeface="Livvic"/>
              </a:defRPr>
            </a:lvl4pPr>
            <a:lvl5pPr lvl="4" rtl="0">
              <a:spcBef>
                <a:spcPts val="0"/>
              </a:spcBef>
              <a:spcAft>
                <a:spcPts val="0"/>
              </a:spcAft>
              <a:buSzPts val="2800"/>
              <a:buNone/>
              <a:defRPr>
                <a:latin typeface="Livvic"/>
                <a:ea typeface="Livvic"/>
                <a:cs typeface="Livvic"/>
                <a:sym typeface="Livvic"/>
              </a:defRPr>
            </a:lvl5pPr>
            <a:lvl6pPr lvl="5" rtl="0">
              <a:spcBef>
                <a:spcPts val="0"/>
              </a:spcBef>
              <a:spcAft>
                <a:spcPts val="0"/>
              </a:spcAft>
              <a:buSzPts val="2800"/>
              <a:buNone/>
              <a:defRPr>
                <a:latin typeface="Livvic"/>
                <a:ea typeface="Livvic"/>
                <a:cs typeface="Livvic"/>
                <a:sym typeface="Livvic"/>
              </a:defRPr>
            </a:lvl6pPr>
            <a:lvl7pPr lvl="6" rtl="0">
              <a:spcBef>
                <a:spcPts val="0"/>
              </a:spcBef>
              <a:spcAft>
                <a:spcPts val="0"/>
              </a:spcAft>
              <a:buSzPts val="2800"/>
              <a:buNone/>
              <a:defRPr>
                <a:latin typeface="Livvic"/>
                <a:ea typeface="Livvic"/>
                <a:cs typeface="Livvic"/>
                <a:sym typeface="Livvic"/>
              </a:defRPr>
            </a:lvl7pPr>
            <a:lvl8pPr lvl="7" rtl="0">
              <a:spcBef>
                <a:spcPts val="0"/>
              </a:spcBef>
              <a:spcAft>
                <a:spcPts val="0"/>
              </a:spcAft>
              <a:buSzPts val="2800"/>
              <a:buNone/>
              <a:defRPr>
                <a:latin typeface="Livvic"/>
                <a:ea typeface="Livvic"/>
                <a:cs typeface="Livvic"/>
                <a:sym typeface="Livvic"/>
              </a:defRPr>
            </a:lvl8pPr>
            <a:lvl9pPr lvl="8" rtl="0">
              <a:spcBef>
                <a:spcPts val="0"/>
              </a:spcBef>
              <a:spcAft>
                <a:spcPts val="0"/>
              </a:spcAft>
              <a:buSzPts val="2800"/>
              <a:buNone/>
              <a:defRPr>
                <a:latin typeface="Livvic"/>
                <a:ea typeface="Livvic"/>
                <a:cs typeface="Livvic"/>
                <a:sym typeface="Livvic"/>
              </a:defRPr>
            </a:lvl9pPr>
          </a:lstStyle>
          <a:p>
            <a:endParaRPr/>
          </a:p>
        </p:txBody>
      </p:sp>
      <p:sp>
        <p:nvSpPr>
          <p:cNvPr id="1805" name="Google Shape;1805;p27"/>
          <p:cNvSpPr/>
          <p:nvPr/>
        </p:nvSpPr>
        <p:spPr>
          <a:xfrm rot="-3694751">
            <a:off x="7987837" y="3786226"/>
            <a:ext cx="616886" cy="616886"/>
          </a:xfrm>
          <a:custGeom>
            <a:avLst/>
            <a:gdLst/>
            <a:ahLst/>
            <a:cxnLst/>
            <a:rect l="l" t="t" r="r" b="b"/>
            <a:pathLst>
              <a:path w="14682" h="14682" extrusionOk="0">
                <a:moveTo>
                  <a:pt x="7418" y="4690"/>
                </a:moveTo>
                <a:cubicBezTo>
                  <a:pt x="8715" y="4690"/>
                  <a:pt x="9863" y="5645"/>
                  <a:pt x="10031" y="6961"/>
                </a:cubicBezTo>
                <a:cubicBezTo>
                  <a:pt x="10254" y="8658"/>
                  <a:pt x="8902" y="9929"/>
                  <a:pt x="7434" y="9929"/>
                </a:cubicBezTo>
                <a:cubicBezTo>
                  <a:pt x="6904" y="9929"/>
                  <a:pt x="6358" y="9764"/>
                  <a:pt x="5867" y="9393"/>
                </a:cubicBezTo>
                <a:cubicBezTo>
                  <a:pt x="4012" y="7994"/>
                  <a:pt x="4772" y="5046"/>
                  <a:pt x="7082" y="4712"/>
                </a:cubicBezTo>
                <a:cubicBezTo>
                  <a:pt x="7195" y="4697"/>
                  <a:pt x="7307" y="4690"/>
                  <a:pt x="7418" y="4690"/>
                </a:cubicBezTo>
                <a:close/>
                <a:moveTo>
                  <a:pt x="7569" y="0"/>
                </a:moveTo>
                <a:lnTo>
                  <a:pt x="5168" y="335"/>
                </a:lnTo>
                <a:lnTo>
                  <a:pt x="5046" y="1794"/>
                </a:lnTo>
                <a:cubicBezTo>
                  <a:pt x="4529" y="2007"/>
                  <a:pt x="4073" y="2250"/>
                  <a:pt x="3648" y="2584"/>
                </a:cubicBezTo>
                <a:lnTo>
                  <a:pt x="2310" y="1976"/>
                </a:lnTo>
                <a:lnTo>
                  <a:pt x="851" y="3921"/>
                </a:lnTo>
                <a:lnTo>
                  <a:pt x="1794" y="5046"/>
                </a:lnTo>
                <a:cubicBezTo>
                  <a:pt x="1581" y="5532"/>
                  <a:pt x="1459" y="6049"/>
                  <a:pt x="1398" y="6596"/>
                </a:cubicBezTo>
                <a:lnTo>
                  <a:pt x="0" y="7113"/>
                </a:lnTo>
                <a:lnTo>
                  <a:pt x="335" y="9514"/>
                </a:lnTo>
                <a:lnTo>
                  <a:pt x="1794" y="9666"/>
                </a:lnTo>
                <a:cubicBezTo>
                  <a:pt x="2006" y="10153"/>
                  <a:pt x="2280" y="10608"/>
                  <a:pt x="2584" y="11034"/>
                </a:cubicBezTo>
                <a:lnTo>
                  <a:pt x="1976" y="12371"/>
                </a:lnTo>
                <a:lnTo>
                  <a:pt x="3921" y="13830"/>
                </a:lnTo>
                <a:lnTo>
                  <a:pt x="5076" y="12888"/>
                </a:lnTo>
                <a:cubicBezTo>
                  <a:pt x="5563" y="13101"/>
                  <a:pt x="6049" y="13223"/>
                  <a:pt x="6596" y="13314"/>
                </a:cubicBezTo>
                <a:lnTo>
                  <a:pt x="7113" y="14681"/>
                </a:lnTo>
                <a:lnTo>
                  <a:pt x="9514" y="14347"/>
                </a:lnTo>
                <a:lnTo>
                  <a:pt x="9636" y="12888"/>
                </a:lnTo>
                <a:cubicBezTo>
                  <a:pt x="10122" y="12675"/>
                  <a:pt x="10608" y="12402"/>
                  <a:pt x="11034" y="12098"/>
                </a:cubicBezTo>
                <a:lnTo>
                  <a:pt x="12341" y="12675"/>
                </a:lnTo>
                <a:lnTo>
                  <a:pt x="13830" y="10730"/>
                </a:lnTo>
                <a:lnTo>
                  <a:pt x="12888" y="9605"/>
                </a:lnTo>
                <a:cubicBezTo>
                  <a:pt x="13070" y="9119"/>
                  <a:pt x="13222" y="8602"/>
                  <a:pt x="13283" y="8086"/>
                </a:cubicBezTo>
                <a:lnTo>
                  <a:pt x="14681" y="7569"/>
                </a:lnTo>
                <a:lnTo>
                  <a:pt x="14347" y="5137"/>
                </a:lnTo>
                <a:lnTo>
                  <a:pt x="12888" y="5016"/>
                </a:lnTo>
                <a:cubicBezTo>
                  <a:pt x="12675" y="4529"/>
                  <a:pt x="12402" y="4073"/>
                  <a:pt x="12067" y="3648"/>
                </a:cubicBezTo>
                <a:lnTo>
                  <a:pt x="12675" y="2310"/>
                </a:lnTo>
                <a:lnTo>
                  <a:pt x="10760" y="821"/>
                </a:lnTo>
                <a:lnTo>
                  <a:pt x="9605" y="1794"/>
                </a:lnTo>
                <a:cubicBezTo>
                  <a:pt x="9119" y="1581"/>
                  <a:pt x="8602" y="1429"/>
                  <a:pt x="8086" y="1368"/>
                </a:cubicBezTo>
                <a:lnTo>
                  <a:pt x="7569"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 name="Google Shape;1806;p27"/>
          <p:cNvGrpSpPr/>
          <p:nvPr/>
        </p:nvGrpSpPr>
        <p:grpSpPr>
          <a:xfrm rot="-900422">
            <a:off x="658626" y="714641"/>
            <a:ext cx="818901" cy="807182"/>
            <a:chOff x="2786800" y="3847650"/>
            <a:chExt cx="607925" cy="590950"/>
          </a:xfrm>
        </p:grpSpPr>
        <p:sp>
          <p:nvSpPr>
            <p:cNvPr id="1807" name="Google Shape;1807;p27"/>
            <p:cNvSpPr/>
            <p:nvPr/>
          </p:nvSpPr>
          <p:spPr>
            <a:xfrm>
              <a:off x="2786800" y="3847650"/>
              <a:ext cx="607925" cy="590950"/>
            </a:xfrm>
            <a:custGeom>
              <a:avLst/>
              <a:gdLst/>
              <a:ahLst/>
              <a:cxnLst/>
              <a:rect l="l" t="t" r="r" b="b"/>
              <a:pathLst>
                <a:path w="24317" h="23638" extrusionOk="0">
                  <a:moveTo>
                    <a:pt x="12666" y="1"/>
                  </a:moveTo>
                  <a:cubicBezTo>
                    <a:pt x="11403" y="1"/>
                    <a:pt x="10142" y="205"/>
                    <a:pt x="8937" y="607"/>
                  </a:cubicBezTo>
                  <a:cubicBezTo>
                    <a:pt x="7842" y="941"/>
                    <a:pt x="6839" y="1458"/>
                    <a:pt x="5897" y="2127"/>
                  </a:cubicBezTo>
                  <a:cubicBezTo>
                    <a:pt x="5411" y="2461"/>
                    <a:pt x="4955" y="2826"/>
                    <a:pt x="4529" y="3221"/>
                  </a:cubicBezTo>
                  <a:cubicBezTo>
                    <a:pt x="4104" y="3646"/>
                    <a:pt x="3708" y="4102"/>
                    <a:pt x="3313" y="4558"/>
                  </a:cubicBezTo>
                  <a:cubicBezTo>
                    <a:pt x="122" y="8662"/>
                    <a:pt x="0" y="14346"/>
                    <a:pt x="2979" y="18601"/>
                  </a:cubicBezTo>
                  <a:cubicBezTo>
                    <a:pt x="3344" y="19087"/>
                    <a:pt x="3708" y="19543"/>
                    <a:pt x="4134" y="19999"/>
                  </a:cubicBezTo>
                  <a:cubicBezTo>
                    <a:pt x="4529" y="20425"/>
                    <a:pt x="4985" y="20790"/>
                    <a:pt x="5441" y="21154"/>
                  </a:cubicBezTo>
                  <a:cubicBezTo>
                    <a:pt x="6353" y="21884"/>
                    <a:pt x="7356" y="22431"/>
                    <a:pt x="8420" y="22826"/>
                  </a:cubicBezTo>
                  <a:cubicBezTo>
                    <a:pt x="9772" y="23367"/>
                    <a:pt x="11195" y="23637"/>
                    <a:pt x="12630" y="23637"/>
                  </a:cubicBezTo>
                  <a:cubicBezTo>
                    <a:pt x="13293" y="23637"/>
                    <a:pt x="13958" y="23580"/>
                    <a:pt x="14621" y="23464"/>
                  </a:cubicBezTo>
                  <a:cubicBezTo>
                    <a:pt x="17964" y="22917"/>
                    <a:pt x="20882" y="20941"/>
                    <a:pt x="22645" y="18054"/>
                  </a:cubicBezTo>
                  <a:cubicBezTo>
                    <a:pt x="23253" y="17081"/>
                    <a:pt x="23678" y="16048"/>
                    <a:pt x="23952" y="14954"/>
                  </a:cubicBezTo>
                  <a:cubicBezTo>
                    <a:pt x="24074" y="14528"/>
                    <a:pt x="24134" y="14133"/>
                    <a:pt x="24195" y="13738"/>
                  </a:cubicBezTo>
                  <a:cubicBezTo>
                    <a:pt x="24256" y="13434"/>
                    <a:pt x="24286" y="13130"/>
                    <a:pt x="24286" y="12826"/>
                  </a:cubicBezTo>
                  <a:cubicBezTo>
                    <a:pt x="24317" y="12583"/>
                    <a:pt x="24317" y="12340"/>
                    <a:pt x="24286" y="12096"/>
                  </a:cubicBezTo>
                  <a:cubicBezTo>
                    <a:pt x="24195" y="12340"/>
                    <a:pt x="24165" y="12583"/>
                    <a:pt x="24165" y="12826"/>
                  </a:cubicBezTo>
                  <a:cubicBezTo>
                    <a:pt x="24134" y="13130"/>
                    <a:pt x="24074" y="13403"/>
                    <a:pt x="24013" y="13707"/>
                  </a:cubicBezTo>
                  <a:cubicBezTo>
                    <a:pt x="23952" y="14102"/>
                    <a:pt x="23861" y="14498"/>
                    <a:pt x="23739" y="14862"/>
                  </a:cubicBezTo>
                  <a:cubicBezTo>
                    <a:pt x="23435" y="15926"/>
                    <a:pt x="22949" y="16929"/>
                    <a:pt x="22341" y="17872"/>
                  </a:cubicBezTo>
                  <a:cubicBezTo>
                    <a:pt x="20201" y="21193"/>
                    <a:pt x="16540" y="23076"/>
                    <a:pt x="12749" y="23076"/>
                  </a:cubicBezTo>
                  <a:cubicBezTo>
                    <a:pt x="11372" y="23076"/>
                    <a:pt x="9977" y="22828"/>
                    <a:pt x="8633" y="22309"/>
                  </a:cubicBezTo>
                  <a:cubicBezTo>
                    <a:pt x="7630" y="21914"/>
                    <a:pt x="6687" y="21367"/>
                    <a:pt x="5836" y="20698"/>
                  </a:cubicBezTo>
                  <a:cubicBezTo>
                    <a:pt x="5380" y="20334"/>
                    <a:pt x="4955" y="19969"/>
                    <a:pt x="4590" y="19574"/>
                  </a:cubicBezTo>
                  <a:cubicBezTo>
                    <a:pt x="4195" y="19148"/>
                    <a:pt x="3830" y="18692"/>
                    <a:pt x="3496" y="18236"/>
                  </a:cubicBezTo>
                  <a:cubicBezTo>
                    <a:pt x="699" y="14224"/>
                    <a:pt x="821" y="8814"/>
                    <a:pt x="3830" y="4953"/>
                  </a:cubicBezTo>
                  <a:cubicBezTo>
                    <a:pt x="4499" y="4042"/>
                    <a:pt x="5319" y="3251"/>
                    <a:pt x="6262" y="2613"/>
                  </a:cubicBezTo>
                  <a:cubicBezTo>
                    <a:pt x="7143" y="1975"/>
                    <a:pt x="8116" y="1488"/>
                    <a:pt x="9149" y="1124"/>
                  </a:cubicBezTo>
                  <a:cubicBezTo>
                    <a:pt x="10332" y="729"/>
                    <a:pt x="11561" y="532"/>
                    <a:pt x="12794" y="532"/>
                  </a:cubicBezTo>
                  <a:cubicBezTo>
                    <a:pt x="13557" y="532"/>
                    <a:pt x="14321" y="608"/>
                    <a:pt x="15076" y="759"/>
                  </a:cubicBezTo>
                  <a:cubicBezTo>
                    <a:pt x="16809" y="1124"/>
                    <a:pt x="18390" y="1883"/>
                    <a:pt x="19788" y="2978"/>
                  </a:cubicBezTo>
                  <a:cubicBezTo>
                    <a:pt x="20912" y="3859"/>
                    <a:pt x="21885" y="4984"/>
                    <a:pt x="22615" y="6230"/>
                  </a:cubicBezTo>
                  <a:cubicBezTo>
                    <a:pt x="23162" y="7172"/>
                    <a:pt x="23587" y="8206"/>
                    <a:pt x="23861" y="9270"/>
                  </a:cubicBezTo>
                  <a:cubicBezTo>
                    <a:pt x="23952" y="9665"/>
                    <a:pt x="24043" y="10060"/>
                    <a:pt x="24074" y="10455"/>
                  </a:cubicBezTo>
                  <a:cubicBezTo>
                    <a:pt x="24134" y="10759"/>
                    <a:pt x="24165" y="11033"/>
                    <a:pt x="24165" y="11336"/>
                  </a:cubicBezTo>
                  <a:cubicBezTo>
                    <a:pt x="24165" y="11580"/>
                    <a:pt x="24195" y="11823"/>
                    <a:pt x="24256" y="12066"/>
                  </a:cubicBezTo>
                  <a:cubicBezTo>
                    <a:pt x="24286" y="11823"/>
                    <a:pt x="24317" y="11610"/>
                    <a:pt x="24317" y="11367"/>
                  </a:cubicBezTo>
                  <a:cubicBezTo>
                    <a:pt x="24317" y="11063"/>
                    <a:pt x="24317" y="10759"/>
                    <a:pt x="24256" y="10455"/>
                  </a:cubicBezTo>
                  <a:cubicBezTo>
                    <a:pt x="24226" y="10060"/>
                    <a:pt x="24165" y="9634"/>
                    <a:pt x="24074" y="9239"/>
                  </a:cubicBezTo>
                  <a:cubicBezTo>
                    <a:pt x="23861" y="8145"/>
                    <a:pt x="23466" y="7051"/>
                    <a:pt x="22919" y="6078"/>
                  </a:cubicBezTo>
                  <a:cubicBezTo>
                    <a:pt x="21308" y="3099"/>
                    <a:pt x="18481" y="1002"/>
                    <a:pt x="15168" y="273"/>
                  </a:cubicBezTo>
                  <a:cubicBezTo>
                    <a:pt x="14343" y="91"/>
                    <a:pt x="13504" y="1"/>
                    <a:pt x="1266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7"/>
            <p:cNvSpPr/>
            <p:nvPr/>
          </p:nvSpPr>
          <p:spPr>
            <a:xfrm>
              <a:off x="2881025" y="3957700"/>
              <a:ext cx="455200" cy="95975"/>
            </a:xfrm>
            <a:custGeom>
              <a:avLst/>
              <a:gdLst/>
              <a:ahLst/>
              <a:cxnLst/>
              <a:rect l="l" t="t" r="r" b="b"/>
              <a:pathLst>
                <a:path w="18208" h="3839" extrusionOk="0">
                  <a:moveTo>
                    <a:pt x="72" y="1"/>
                  </a:moveTo>
                  <a:cubicBezTo>
                    <a:pt x="67" y="1"/>
                    <a:pt x="64" y="2"/>
                    <a:pt x="61" y="4"/>
                  </a:cubicBezTo>
                  <a:cubicBezTo>
                    <a:pt x="0" y="65"/>
                    <a:pt x="760" y="916"/>
                    <a:pt x="2310" y="1858"/>
                  </a:cubicBezTo>
                  <a:cubicBezTo>
                    <a:pt x="3222" y="2406"/>
                    <a:pt x="4164" y="2831"/>
                    <a:pt x="5198" y="3196"/>
                  </a:cubicBezTo>
                  <a:cubicBezTo>
                    <a:pt x="5471" y="3287"/>
                    <a:pt x="5775" y="3348"/>
                    <a:pt x="6079" y="3439"/>
                  </a:cubicBezTo>
                  <a:lnTo>
                    <a:pt x="6535" y="3561"/>
                  </a:lnTo>
                  <a:cubicBezTo>
                    <a:pt x="6687" y="3591"/>
                    <a:pt x="6839" y="3621"/>
                    <a:pt x="7022" y="3621"/>
                  </a:cubicBezTo>
                  <a:lnTo>
                    <a:pt x="7994" y="3804"/>
                  </a:lnTo>
                  <a:lnTo>
                    <a:pt x="9028" y="3834"/>
                  </a:lnTo>
                  <a:cubicBezTo>
                    <a:pt x="9136" y="3837"/>
                    <a:pt x="9244" y="3838"/>
                    <a:pt x="9352" y="3838"/>
                  </a:cubicBezTo>
                  <a:cubicBezTo>
                    <a:pt x="11612" y="3838"/>
                    <a:pt x="13832" y="3234"/>
                    <a:pt x="15776" y="2132"/>
                  </a:cubicBezTo>
                  <a:lnTo>
                    <a:pt x="16353" y="1828"/>
                  </a:lnTo>
                  <a:cubicBezTo>
                    <a:pt x="16536" y="1706"/>
                    <a:pt x="16688" y="1615"/>
                    <a:pt x="16839" y="1494"/>
                  </a:cubicBezTo>
                  <a:lnTo>
                    <a:pt x="17599" y="977"/>
                  </a:lnTo>
                  <a:cubicBezTo>
                    <a:pt x="17995" y="673"/>
                    <a:pt x="18207" y="491"/>
                    <a:pt x="18177" y="460"/>
                  </a:cubicBezTo>
                  <a:cubicBezTo>
                    <a:pt x="18173" y="456"/>
                    <a:pt x="18166" y="455"/>
                    <a:pt x="18156" y="455"/>
                  </a:cubicBezTo>
                  <a:cubicBezTo>
                    <a:pt x="18083" y="455"/>
                    <a:pt x="17847" y="551"/>
                    <a:pt x="17447" y="764"/>
                  </a:cubicBezTo>
                  <a:lnTo>
                    <a:pt x="16657" y="1190"/>
                  </a:lnTo>
                  <a:cubicBezTo>
                    <a:pt x="16505" y="1281"/>
                    <a:pt x="16353" y="1372"/>
                    <a:pt x="16171" y="1463"/>
                  </a:cubicBezTo>
                  <a:lnTo>
                    <a:pt x="15593" y="1706"/>
                  </a:lnTo>
                  <a:cubicBezTo>
                    <a:pt x="13617" y="2710"/>
                    <a:pt x="11439" y="3197"/>
                    <a:pt x="9229" y="3197"/>
                  </a:cubicBezTo>
                  <a:cubicBezTo>
                    <a:pt x="9162" y="3197"/>
                    <a:pt x="9095" y="3197"/>
                    <a:pt x="9028" y="3196"/>
                  </a:cubicBezTo>
                  <a:lnTo>
                    <a:pt x="8055" y="3165"/>
                  </a:lnTo>
                  <a:lnTo>
                    <a:pt x="7113" y="3013"/>
                  </a:lnTo>
                  <a:lnTo>
                    <a:pt x="6657" y="2953"/>
                  </a:lnTo>
                  <a:lnTo>
                    <a:pt x="6201" y="2831"/>
                  </a:lnTo>
                  <a:cubicBezTo>
                    <a:pt x="5897" y="2770"/>
                    <a:pt x="5623" y="2710"/>
                    <a:pt x="5350" y="2618"/>
                  </a:cubicBezTo>
                  <a:cubicBezTo>
                    <a:pt x="4377" y="2314"/>
                    <a:pt x="3435" y="1919"/>
                    <a:pt x="2523" y="1463"/>
                  </a:cubicBezTo>
                  <a:cubicBezTo>
                    <a:pt x="1036" y="676"/>
                    <a:pt x="192" y="1"/>
                    <a:pt x="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7"/>
            <p:cNvSpPr/>
            <p:nvPr/>
          </p:nvSpPr>
          <p:spPr>
            <a:xfrm>
              <a:off x="2872650" y="4235800"/>
              <a:ext cx="455975" cy="95225"/>
            </a:xfrm>
            <a:custGeom>
              <a:avLst/>
              <a:gdLst/>
              <a:ahLst/>
              <a:cxnLst/>
              <a:rect l="l" t="t" r="r" b="b"/>
              <a:pathLst>
                <a:path w="18239" h="3809" extrusionOk="0">
                  <a:moveTo>
                    <a:pt x="8872" y="1"/>
                  </a:moveTo>
                  <a:cubicBezTo>
                    <a:pt x="6615" y="1"/>
                    <a:pt x="4371" y="578"/>
                    <a:pt x="2402" y="1707"/>
                  </a:cubicBezTo>
                  <a:lnTo>
                    <a:pt x="1855" y="2011"/>
                  </a:lnTo>
                  <a:cubicBezTo>
                    <a:pt x="1673" y="2102"/>
                    <a:pt x="1521" y="2224"/>
                    <a:pt x="1369" y="2346"/>
                  </a:cubicBezTo>
                  <a:lnTo>
                    <a:pt x="609" y="2862"/>
                  </a:lnTo>
                  <a:cubicBezTo>
                    <a:pt x="214" y="3166"/>
                    <a:pt x="1" y="3349"/>
                    <a:pt x="31" y="3379"/>
                  </a:cubicBezTo>
                  <a:cubicBezTo>
                    <a:pt x="35" y="3383"/>
                    <a:pt x="42" y="3385"/>
                    <a:pt x="52" y="3385"/>
                  </a:cubicBezTo>
                  <a:cubicBezTo>
                    <a:pt x="125" y="3385"/>
                    <a:pt x="361" y="3288"/>
                    <a:pt x="761" y="3075"/>
                  </a:cubicBezTo>
                  <a:lnTo>
                    <a:pt x="1551" y="2619"/>
                  </a:lnTo>
                  <a:cubicBezTo>
                    <a:pt x="1703" y="2558"/>
                    <a:pt x="1855" y="2437"/>
                    <a:pt x="2037" y="2346"/>
                  </a:cubicBezTo>
                  <a:lnTo>
                    <a:pt x="2615" y="2102"/>
                  </a:lnTo>
                  <a:cubicBezTo>
                    <a:pt x="4544" y="1152"/>
                    <a:pt x="6664" y="639"/>
                    <a:pt x="8819" y="639"/>
                  </a:cubicBezTo>
                  <a:cubicBezTo>
                    <a:pt x="8940" y="639"/>
                    <a:pt x="9060" y="640"/>
                    <a:pt x="9180" y="643"/>
                  </a:cubicBezTo>
                  <a:lnTo>
                    <a:pt x="10183" y="674"/>
                  </a:lnTo>
                  <a:lnTo>
                    <a:pt x="11126" y="795"/>
                  </a:lnTo>
                  <a:lnTo>
                    <a:pt x="11582" y="887"/>
                  </a:lnTo>
                  <a:lnTo>
                    <a:pt x="12007" y="978"/>
                  </a:lnTo>
                  <a:cubicBezTo>
                    <a:pt x="12311" y="1069"/>
                    <a:pt x="12585" y="1130"/>
                    <a:pt x="12889" y="1191"/>
                  </a:cubicBezTo>
                  <a:cubicBezTo>
                    <a:pt x="13861" y="1494"/>
                    <a:pt x="14804" y="1890"/>
                    <a:pt x="15715" y="2376"/>
                  </a:cubicBezTo>
                  <a:cubicBezTo>
                    <a:pt x="17203" y="3134"/>
                    <a:pt x="18046" y="3808"/>
                    <a:pt x="18166" y="3808"/>
                  </a:cubicBezTo>
                  <a:cubicBezTo>
                    <a:pt x="18171" y="3808"/>
                    <a:pt x="18175" y="3807"/>
                    <a:pt x="18178" y="3805"/>
                  </a:cubicBezTo>
                  <a:cubicBezTo>
                    <a:pt x="18238" y="3774"/>
                    <a:pt x="17478" y="2923"/>
                    <a:pt x="15928" y="1981"/>
                  </a:cubicBezTo>
                  <a:cubicBezTo>
                    <a:pt x="15016" y="1434"/>
                    <a:pt x="14044" y="978"/>
                    <a:pt x="13041" y="643"/>
                  </a:cubicBezTo>
                  <a:cubicBezTo>
                    <a:pt x="12767" y="552"/>
                    <a:pt x="12463" y="491"/>
                    <a:pt x="12159" y="400"/>
                  </a:cubicBezTo>
                  <a:lnTo>
                    <a:pt x="11703" y="279"/>
                  </a:lnTo>
                  <a:cubicBezTo>
                    <a:pt x="11551" y="248"/>
                    <a:pt x="11369" y="218"/>
                    <a:pt x="11217" y="187"/>
                  </a:cubicBezTo>
                  <a:lnTo>
                    <a:pt x="10244" y="35"/>
                  </a:lnTo>
                  <a:lnTo>
                    <a:pt x="9211" y="5"/>
                  </a:lnTo>
                  <a:cubicBezTo>
                    <a:pt x="9098" y="2"/>
                    <a:pt x="8985" y="1"/>
                    <a:pt x="88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7"/>
            <p:cNvSpPr/>
            <p:nvPr/>
          </p:nvSpPr>
          <p:spPr>
            <a:xfrm>
              <a:off x="2815675" y="4138500"/>
              <a:ext cx="577525" cy="21175"/>
            </a:xfrm>
            <a:custGeom>
              <a:avLst/>
              <a:gdLst/>
              <a:ahLst/>
              <a:cxnLst/>
              <a:rect l="l" t="t" r="r" b="b"/>
              <a:pathLst>
                <a:path w="23101" h="847" extrusionOk="0">
                  <a:moveTo>
                    <a:pt x="4274" y="0"/>
                  </a:moveTo>
                  <a:cubicBezTo>
                    <a:pt x="1666" y="0"/>
                    <a:pt x="0" y="55"/>
                    <a:pt x="0" y="158"/>
                  </a:cubicBezTo>
                  <a:cubicBezTo>
                    <a:pt x="0" y="310"/>
                    <a:pt x="5167" y="584"/>
                    <a:pt x="11520" y="736"/>
                  </a:cubicBezTo>
                  <a:cubicBezTo>
                    <a:pt x="14566" y="808"/>
                    <a:pt x="17343" y="846"/>
                    <a:pt x="19413" y="846"/>
                  </a:cubicBezTo>
                  <a:cubicBezTo>
                    <a:pt x="21680" y="846"/>
                    <a:pt x="23101" y="801"/>
                    <a:pt x="23101" y="706"/>
                  </a:cubicBezTo>
                  <a:cubicBezTo>
                    <a:pt x="23101" y="523"/>
                    <a:pt x="17934" y="250"/>
                    <a:pt x="11551" y="98"/>
                  </a:cubicBezTo>
                  <a:cubicBezTo>
                    <a:pt x="8792" y="32"/>
                    <a:pt x="6260" y="0"/>
                    <a:pt x="427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7"/>
            <p:cNvSpPr/>
            <p:nvPr/>
          </p:nvSpPr>
          <p:spPr>
            <a:xfrm>
              <a:off x="3086200" y="3853700"/>
              <a:ext cx="23575" cy="577525"/>
            </a:xfrm>
            <a:custGeom>
              <a:avLst/>
              <a:gdLst/>
              <a:ahLst/>
              <a:cxnLst/>
              <a:rect l="l" t="t" r="r" b="b"/>
              <a:pathLst>
                <a:path w="943" h="23101" extrusionOk="0">
                  <a:moveTo>
                    <a:pt x="760" y="0"/>
                  </a:moveTo>
                  <a:cubicBezTo>
                    <a:pt x="578" y="0"/>
                    <a:pt x="304" y="5167"/>
                    <a:pt x="152" y="11550"/>
                  </a:cubicBezTo>
                  <a:cubicBezTo>
                    <a:pt x="0" y="17903"/>
                    <a:pt x="30" y="23101"/>
                    <a:pt x="182" y="23101"/>
                  </a:cubicBezTo>
                  <a:cubicBezTo>
                    <a:pt x="183" y="23101"/>
                    <a:pt x="184" y="23101"/>
                    <a:pt x="184" y="23101"/>
                  </a:cubicBezTo>
                  <a:cubicBezTo>
                    <a:pt x="366" y="23101"/>
                    <a:pt x="639" y="17915"/>
                    <a:pt x="790" y="11550"/>
                  </a:cubicBezTo>
                  <a:cubicBezTo>
                    <a:pt x="942" y="5167"/>
                    <a:pt x="912" y="0"/>
                    <a:pt x="76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7"/>
            <p:cNvSpPr/>
            <p:nvPr/>
          </p:nvSpPr>
          <p:spPr>
            <a:xfrm>
              <a:off x="2946375" y="3852900"/>
              <a:ext cx="159600" cy="577650"/>
            </a:xfrm>
            <a:custGeom>
              <a:avLst/>
              <a:gdLst/>
              <a:ahLst/>
              <a:cxnLst/>
              <a:rect l="l" t="t" r="r" b="b"/>
              <a:pathLst>
                <a:path w="6384" h="23106" extrusionOk="0">
                  <a:moveTo>
                    <a:pt x="6348" y="1"/>
                  </a:moveTo>
                  <a:cubicBezTo>
                    <a:pt x="6245" y="1"/>
                    <a:pt x="4987" y="797"/>
                    <a:pt x="3465" y="2677"/>
                  </a:cubicBezTo>
                  <a:cubicBezTo>
                    <a:pt x="2554" y="3771"/>
                    <a:pt x="1794" y="4987"/>
                    <a:pt x="1216" y="6294"/>
                  </a:cubicBezTo>
                  <a:cubicBezTo>
                    <a:pt x="487" y="7905"/>
                    <a:pt x="91" y="9668"/>
                    <a:pt x="31" y="11430"/>
                  </a:cubicBezTo>
                  <a:cubicBezTo>
                    <a:pt x="0" y="13193"/>
                    <a:pt x="304" y="14956"/>
                    <a:pt x="943" y="16598"/>
                  </a:cubicBezTo>
                  <a:cubicBezTo>
                    <a:pt x="1429" y="17935"/>
                    <a:pt x="2128" y="19212"/>
                    <a:pt x="3009" y="20367"/>
                  </a:cubicBezTo>
                  <a:cubicBezTo>
                    <a:pt x="4420" y="22247"/>
                    <a:pt x="5660" y="23105"/>
                    <a:pt x="5768" y="23105"/>
                  </a:cubicBezTo>
                  <a:cubicBezTo>
                    <a:pt x="5772" y="23105"/>
                    <a:pt x="5774" y="23104"/>
                    <a:pt x="5775" y="23102"/>
                  </a:cubicBezTo>
                  <a:cubicBezTo>
                    <a:pt x="5836" y="23042"/>
                    <a:pt x="4712" y="22069"/>
                    <a:pt x="3374" y="20093"/>
                  </a:cubicBezTo>
                  <a:cubicBezTo>
                    <a:pt x="2584" y="18938"/>
                    <a:pt x="1946" y="17722"/>
                    <a:pt x="1490" y="16415"/>
                  </a:cubicBezTo>
                  <a:cubicBezTo>
                    <a:pt x="912" y="14804"/>
                    <a:pt x="639" y="13133"/>
                    <a:pt x="669" y="11430"/>
                  </a:cubicBezTo>
                  <a:cubicBezTo>
                    <a:pt x="699" y="9728"/>
                    <a:pt x="1064" y="8087"/>
                    <a:pt x="1733" y="6506"/>
                  </a:cubicBezTo>
                  <a:cubicBezTo>
                    <a:pt x="2280" y="5260"/>
                    <a:pt x="2979" y="4044"/>
                    <a:pt x="3800" y="2920"/>
                  </a:cubicBezTo>
                  <a:cubicBezTo>
                    <a:pt x="5228" y="1035"/>
                    <a:pt x="6383" y="63"/>
                    <a:pt x="6353" y="2"/>
                  </a:cubicBezTo>
                  <a:cubicBezTo>
                    <a:pt x="6352" y="1"/>
                    <a:pt x="6350" y="1"/>
                    <a:pt x="634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7"/>
            <p:cNvSpPr/>
            <p:nvPr/>
          </p:nvSpPr>
          <p:spPr>
            <a:xfrm>
              <a:off x="3096075" y="3853625"/>
              <a:ext cx="159600" cy="577675"/>
            </a:xfrm>
            <a:custGeom>
              <a:avLst/>
              <a:gdLst/>
              <a:ahLst/>
              <a:cxnLst/>
              <a:rect l="l" t="t" r="r" b="b"/>
              <a:pathLst>
                <a:path w="6384" h="23107" extrusionOk="0">
                  <a:moveTo>
                    <a:pt x="618" y="0"/>
                  </a:moveTo>
                  <a:cubicBezTo>
                    <a:pt x="614" y="0"/>
                    <a:pt x="610" y="1"/>
                    <a:pt x="608" y="3"/>
                  </a:cubicBezTo>
                  <a:cubicBezTo>
                    <a:pt x="547" y="64"/>
                    <a:pt x="1702" y="1037"/>
                    <a:pt x="3040" y="3012"/>
                  </a:cubicBezTo>
                  <a:cubicBezTo>
                    <a:pt x="3830" y="4167"/>
                    <a:pt x="4468" y="5383"/>
                    <a:pt x="4924" y="6690"/>
                  </a:cubicBezTo>
                  <a:cubicBezTo>
                    <a:pt x="5502" y="8301"/>
                    <a:pt x="5775" y="9973"/>
                    <a:pt x="5745" y="11675"/>
                  </a:cubicBezTo>
                  <a:cubicBezTo>
                    <a:pt x="5684" y="13377"/>
                    <a:pt x="5319" y="15019"/>
                    <a:pt x="4651" y="16599"/>
                  </a:cubicBezTo>
                  <a:cubicBezTo>
                    <a:pt x="4104" y="17876"/>
                    <a:pt x="3405" y="19061"/>
                    <a:pt x="2584" y="20186"/>
                  </a:cubicBezTo>
                  <a:cubicBezTo>
                    <a:pt x="1155" y="22070"/>
                    <a:pt x="0" y="23043"/>
                    <a:pt x="61" y="23104"/>
                  </a:cubicBezTo>
                  <a:cubicBezTo>
                    <a:pt x="62" y="23106"/>
                    <a:pt x="64" y="23107"/>
                    <a:pt x="68" y="23107"/>
                  </a:cubicBezTo>
                  <a:cubicBezTo>
                    <a:pt x="177" y="23107"/>
                    <a:pt x="1421" y="22251"/>
                    <a:pt x="2949" y="20429"/>
                  </a:cubicBezTo>
                  <a:cubicBezTo>
                    <a:pt x="3860" y="19335"/>
                    <a:pt x="4590" y="18119"/>
                    <a:pt x="5198" y="16812"/>
                  </a:cubicBezTo>
                  <a:cubicBezTo>
                    <a:pt x="5927" y="15201"/>
                    <a:pt x="6323" y="13438"/>
                    <a:pt x="6353" y="11675"/>
                  </a:cubicBezTo>
                  <a:cubicBezTo>
                    <a:pt x="6383" y="9912"/>
                    <a:pt x="6079" y="8149"/>
                    <a:pt x="5471" y="6508"/>
                  </a:cubicBezTo>
                  <a:cubicBezTo>
                    <a:pt x="4955" y="5170"/>
                    <a:pt x="4256" y="3894"/>
                    <a:pt x="3405" y="2739"/>
                  </a:cubicBezTo>
                  <a:cubicBezTo>
                    <a:pt x="1965" y="858"/>
                    <a:pt x="752" y="0"/>
                    <a:pt x="61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27"/>
          <p:cNvSpPr txBox="1">
            <a:spLocks noGrp="1"/>
          </p:cNvSpPr>
          <p:nvPr>
            <p:ph type="title" idx="2"/>
          </p:nvPr>
        </p:nvSpPr>
        <p:spPr>
          <a:xfrm>
            <a:off x="720000" y="387600"/>
            <a:ext cx="7704000" cy="572700"/>
          </a:xfrm>
          <a:prstGeom prst="rect">
            <a:avLst/>
          </a:prstGeom>
        </p:spPr>
        <p:txBody>
          <a:bodyPr spcFirstLastPara="1" wrap="square" lIns="0" tIns="91425" rIns="0" bIns="91425" anchor="t" anchorCtr="0">
            <a:noAutofit/>
          </a:bodyPr>
          <a:lstStyle>
            <a:lvl1pPr lvl="0" algn="ctr" rtl="0">
              <a:spcBef>
                <a:spcPts val="0"/>
              </a:spcBef>
              <a:spcAft>
                <a:spcPts val="0"/>
              </a:spcAft>
              <a:buClr>
                <a:srgbClr val="212121"/>
              </a:buClr>
              <a:buSzPts val="2800"/>
              <a:buNone/>
              <a:defRPr>
                <a:solidFill>
                  <a:srgbClr val="212121"/>
                </a:solidFill>
              </a:defRPr>
            </a:lvl1pPr>
            <a:lvl2pPr lvl="1"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2">
  <p:cSld name="CUSTOM_10">
    <p:bg>
      <p:bgPr>
        <a:solidFill>
          <a:schemeClr val="lt1"/>
        </a:solidFill>
        <a:effectLst/>
      </p:bgPr>
    </p:bg>
    <p:spTree>
      <p:nvGrpSpPr>
        <p:cNvPr id="1" name="Shape 1815"/>
        <p:cNvGrpSpPr/>
        <p:nvPr/>
      </p:nvGrpSpPr>
      <p:grpSpPr>
        <a:xfrm>
          <a:off x="0" y="0"/>
          <a:ext cx="0" cy="0"/>
          <a:chOff x="0" y="0"/>
          <a:chExt cx="0" cy="0"/>
        </a:xfrm>
      </p:grpSpPr>
      <p:grpSp>
        <p:nvGrpSpPr>
          <p:cNvPr id="1816" name="Google Shape;1816;p28"/>
          <p:cNvGrpSpPr/>
          <p:nvPr/>
        </p:nvGrpSpPr>
        <p:grpSpPr>
          <a:xfrm>
            <a:off x="885308" y="672821"/>
            <a:ext cx="614703" cy="614703"/>
            <a:chOff x="2948201" y="3788666"/>
            <a:chExt cx="450728" cy="450728"/>
          </a:xfrm>
        </p:grpSpPr>
        <p:sp>
          <p:nvSpPr>
            <p:cNvPr id="1817" name="Google Shape;1817;p28"/>
            <p:cNvSpPr/>
            <p:nvPr/>
          </p:nvSpPr>
          <p:spPr>
            <a:xfrm>
              <a:off x="3092498" y="3933353"/>
              <a:ext cx="199732" cy="163729"/>
            </a:xfrm>
            <a:custGeom>
              <a:avLst/>
              <a:gdLst/>
              <a:ahLst/>
              <a:cxnLst/>
              <a:rect l="l" t="t" r="r" b="b"/>
              <a:pathLst>
                <a:path w="4122" h="3379" extrusionOk="0">
                  <a:moveTo>
                    <a:pt x="1806" y="1"/>
                  </a:moveTo>
                  <a:cubicBezTo>
                    <a:pt x="1756" y="1"/>
                    <a:pt x="1703" y="8"/>
                    <a:pt x="1642" y="24"/>
                  </a:cubicBezTo>
                  <a:lnTo>
                    <a:pt x="1551" y="24"/>
                  </a:lnTo>
                  <a:cubicBezTo>
                    <a:pt x="1551" y="54"/>
                    <a:pt x="1703" y="24"/>
                    <a:pt x="1977" y="84"/>
                  </a:cubicBezTo>
                  <a:cubicBezTo>
                    <a:pt x="2311" y="115"/>
                    <a:pt x="2645" y="297"/>
                    <a:pt x="2919" y="540"/>
                  </a:cubicBezTo>
                  <a:cubicBezTo>
                    <a:pt x="3284" y="935"/>
                    <a:pt x="3436" y="1483"/>
                    <a:pt x="3314" y="1999"/>
                  </a:cubicBezTo>
                  <a:cubicBezTo>
                    <a:pt x="3253" y="2303"/>
                    <a:pt x="3101" y="2607"/>
                    <a:pt x="2888" y="2820"/>
                  </a:cubicBezTo>
                  <a:cubicBezTo>
                    <a:pt x="2571" y="3100"/>
                    <a:pt x="2174" y="3253"/>
                    <a:pt x="1775" y="3253"/>
                  </a:cubicBezTo>
                  <a:cubicBezTo>
                    <a:pt x="1523" y="3253"/>
                    <a:pt x="1269" y="3192"/>
                    <a:pt x="1034" y="3063"/>
                  </a:cubicBezTo>
                  <a:cubicBezTo>
                    <a:pt x="761" y="2911"/>
                    <a:pt x="518" y="2698"/>
                    <a:pt x="396" y="2425"/>
                  </a:cubicBezTo>
                  <a:cubicBezTo>
                    <a:pt x="122" y="1938"/>
                    <a:pt x="122" y="1361"/>
                    <a:pt x="396" y="905"/>
                  </a:cubicBezTo>
                  <a:cubicBezTo>
                    <a:pt x="548" y="571"/>
                    <a:pt x="852" y="328"/>
                    <a:pt x="1186" y="176"/>
                  </a:cubicBezTo>
                  <a:cubicBezTo>
                    <a:pt x="1399" y="84"/>
                    <a:pt x="1551" y="54"/>
                    <a:pt x="1551" y="54"/>
                  </a:cubicBezTo>
                  <a:lnTo>
                    <a:pt x="1460" y="54"/>
                  </a:lnTo>
                  <a:cubicBezTo>
                    <a:pt x="1338" y="54"/>
                    <a:pt x="1247" y="84"/>
                    <a:pt x="1156" y="115"/>
                  </a:cubicBezTo>
                  <a:cubicBezTo>
                    <a:pt x="791" y="236"/>
                    <a:pt x="487" y="510"/>
                    <a:pt x="305" y="844"/>
                  </a:cubicBezTo>
                  <a:cubicBezTo>
                    <a:pt x="31" y="1331"/>
                    <a:pt x="1" y="1938"/>
                    <a:pt x="274" y="2455"/>
                  </a:cubicBezTo>
                  <a:cubicBezTo>
                    <a:pt x="426" y="2759"/>
                    <a:pt x="670" y="3002"/>
                    <a:pt x="974" y="3154"/>
                  </a:cubicBezTo>
                  <a:cubicBezTo>
                    <a:pt x="1254" y="3310"/>
                    <a:pt x="1534" y="3378"/>
                    <a:pt x="1800" y="3378"/>
                  </a:cubicBezTo>
                  <a:cubicBezTo>
                    <a:pt x="3145" y="3378"/>
                    <a:pt x="4122" y="1622"/>
                    <a:pt x="2980" y="479"/>
                  </a:cubicBezTo>
                  <a:cubicBezTo>
                    <a:pt x="2706" y="206"/>
                    <a:pt x="2341" y="54"/>
                    <a:pt x="1946" y="24"/>
                  </a:cubicBezTo>
                  <a:cubicBezTo>
                    <a:pt x="1901" y="8"/>
                    <a:pt x="1855" y="1"/>
                    <a:pt x="18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8"/>
            <p:cNvSpPr/>
            <p:nvPr/>
          </p:nvSpPr>
          <p:spPr>
            <a:xfrm>
              <a:off x="2948201" y="3788666"/>
              <a:ext cx="450728" cy="450728"/>
            </a:xfrm>
            <a:custGeom>
              <a:avLst/>
              <a:gdLst/>
              <a:ahLst/>
              <a:cxnLst/>
              <a:rect l="l" t="t" r="r" b="b"/>
              <a:pathLst>
                <a:path w="9302" h="9302" extrusionOk="0">
                  <a:moveTo>
                    <a:pt x="4987" y="483"/>
                  </a:moveTo>
                  <a:lnTo>
                    <a:pt x="5046" y="669"/>
                  </a:lnTo>
                  <a:lnTo>
                    <a:pt x="5107" y="821"/>
                  </a:lnTo>
                  <a:cubicBezTo>
                    <a:pt x="5114" y="828"/>
                    <a:pt x="5119" y="836"/>
                    <a:pt x="5124" y="843"/>
                  </a:cubicBezTo>
                  <a:lnTo>
                    <a:pt x="5124" y="843"/>
                  </a:lnTo>
                  <a:lnTo>
                    <a:pt x="5076" y="699"/>
                  </a:lnTo>
                  <a:cubicBezTo>
                    <a:pt x="5051" y="638"/>
                    <a:pt x="5022" y="565"/>
                    <a:pt x="4987" y="483"/>
                  </a:cubicBezTo>
                  <a:close/>
                  <a:moveTo>
                    <a:pt x="5124" y="843"/>
                  </a:moveTo>
                  <a:lnTo>
                    <a:pt x="5137" y="882"/>
                  </a:lnTo>
                  <a:lnTo>
                    <a:pt x="5167" y="912"/>
                  </a:lnTo>
                  <a:cubicBezTo>
                    <a:pt x="5144" y="889"/>
                    <a:pt x="5139" y="866"/>
                    <a:pt x="5124" y="843"/>
                  </a:cubicBezTo>
                  <a:close/>
                  <a:moveTo>
                    <a:pt x="4833" y="0"/>
                  </a:moveTo>
                  <a:lnTo>
                    <a:pt x="3313" y="213"/>
                  </a:lnTo>
                  <a:lnTo>
                    <a:pt x="3283" y="213"/>
                  </a:lnTo>
                  <a:lnTo>
                    <a:pt x="3283" y="244"/>
                  </a:lnTo>
                  <a:lnTo>
                    <a:pt x="3194" y="1136"/>
                  </a:lnTo>
                  <a:lnTo>
                    <a:pt x="3194" y="1136"/>
                  </a:lnTo>
                  <a:cubicBezTo>
                    <a:pt x="2881" y="1254"/>
                    <a:pt x="2622" y="1425"/>
                    <a:pt x="2363" y="1624"/>
                  </a:cubicBezTo>
                  <a:lnTo>
                    <a:pt x="2363" y="1624"/>
                  </a:lnTo>
                  <a:lnTo>
                    <a:pt x="1550" y="1247"/>
                  </a:lnTo>
                  <a:lnTo>
                    <a:pt x="1520" y="1247"/>
                  </a:lnTo>
                  <a:lnTo>
                    <a:pt x="1489" y="1277"/>
                  </a:lnTo>
                  <a:lnTo>
                    <a:pt x="547" y="2493"/>
                  </a:lnTo>
                  <a:lnTo>
                    <a:pt x="547" y="2523"/>
                  </a:lnTo>
                  <a:lnTo>
                    <a:pt x="578" y="2554"/>
                  </a:lnTo>
                  <a:lnTo>
                    <a:pt x="1137" y="3260"/>
                  </a:lnTo>
                  <a:lnTo>
                    <a:pt x="1137" y="3260"/>
                  </a:lnTo>
                  <a:cubicBezTo>
                    <a:pt x="1001" y="3547"/>
                    <a:pt x="942" y="3860"/>
                    <a:pt x="885" y="4174"/>
                  </a:cubicBezTo>
                  <a:lnTo>
                    <a:pt x="885" y="4174"/>
                  </a:lnTo>
                  <a:lnTo>
                    <a:pt x="61" y="4469"/>
                  </a:lnTo>
                  <a:lnTo>
                    <a:pt x="0" y="4469"/>
                  </a:lnTo>
                  <a:lnTo>
                    <a:pt x="0" y="4529"/>
                  </a:lnTo>
                  <a:cubicBezTo>
                    <a:pt x="91" y="5016"/>
                    <a:pt x="152" y="5532"/>
                    <a:pt x="213" y="6049"/>
                  </a:cubicBezTo>
                  <a:lnTo>
                    <a:pt x="213" y="6110"/>
                  </a:lnTo>
                  <a:lnTo>
                    <a:pt x="274" y="6110"/>
                  </a:lnTo>
                  <a:lnTo>
                    <a:pt x="1138" y="6168"/>
                  </a:lnTo>
                  <a:lnTo>
                    <a:pt x="1138" y="6168"/>
                  </a:lnTo>
                  <a:cubicBezTo>
                    <a:pt x="1282" y="6454"/>
                    <a:pt x="1427" y="6740"/>
                    <a:pt x="1624" y="7000"/>
                  </a:cubicBezTo>
                  <a:lnTo>
                    <a:pt x="1624" y="7000"/>
                  </a:lnTo>
                  <a:lnTo>
                    <a:pt x="1277" y="7782"/>
                  </a:lnTo>
                  <a:lnTo>
                    <a:pt x="1246" y="7842"/>
                  </a:lnTo>
                  <a:lnTo>
                    <a:pt x="1277" y="7873"/>
                  </a:lnTo>
                  <a:lnTo>
                    <a:pt x="2493" y="8785"/>
                  </a:lnTo>
                  <a:lnTo>
                    <a:pt x="2523" y="8815"/>
                  </a:lnTo>
                  <a:lnTo>
                    <a:pt x="2584" y="8785"/>
                  </a:lnTo>
                  <a:lnTo>
                    <a:pt x="3264" y="8193"/>
                  </a:lnTo>
                  <a:lnTo>
                    <a:pt x="3264" y="8193"/>
                  </a:lnTo>
                  <a:cubicBezTo>
                    <a:pt x="3538" y="8299"/>
                    <a:pt x="3835" y="8381"/>
                    <a:pt x="4134" y="8439"/>
                  </a:cubicBezTo>
                  <a:lnTo>
                    <a:pt x="4134" y="8439"/>
                  </a:lnTo>
                  <a:lnTo>
                    <a:pt x="4134" y="8450"/>
                  </a:lnTo>
                  <a:lnTo>
                    <a:pt x="4134" y="8511"/>
                  </a:lnTo>
                  <a:lnTo>
                    <a:pt x="4195" y="8602"/>
                  </a:lnTo>
                  <a:lnTo>
                    <a:pt x="4286" y="8815"/>
                  </a:lnTo>
                  <a:lnTo>
                    <a:pt x="4438" y="9271"/>
                  </a:lnTo>
                  <a:lnTo>
                    <a:pt x="4438" y="9301"/>
                  </a:lnTo>
                  <a:lnTo>
                    <a:pt x="4499" y="9301"/>
                  </a:lnTo>
                  <a:lnTo>
                    <a:pt x="6018" y="9089"/>
                  </a:lnTo>
                  <a:lnTo>
                    <a:pt x="6079" y="9089"/>
                  </a:lnTo>
                  <a:lnTo>
                    <a:pt x="6079" y="9058"/>
                  </a:lnTo>
                  <a:cubicBezTo>
                    <a:pt x="6108" y="8742"/>
                    <a:pt x="6137" y="8452"/>
                    <a:pt x="6140" y="8165"/>
                  </a:cubicBezTo>
                  <a:lnTo>
                    <a:pt x="6140" y="8165"/>
                  </a:lnTo>
                  <a:cubicBezTo>
                    <a:pt x="6425" y="8047"/>
                    <a:pt x="6709" y="7876"/>
                    <a:pt x="6968" y="7678"/>
                  </a:cubicBezTo>
                  <a:lnTo>
                    <a:pt x="6968" y="7678"/>
                  </a:lnTo>
                  <a:lnTo>
                    <a:pt x="7751" y="8055"/>
                  </a:lnTo>
                  <a:lnTo>
                    <a:pt x="7812" y="8055"/>
                  </a:lnTo>
                  <a:lnTo>
                    <a:pt x="7842" y="7994"/>
                  </a:lnTo>
                  <a:lnTo>
                    <a:pt x="8754" y="6779"/>
                  </a:lnTo>
                  <a:lnTo>
                    <a:pt x="8784" y="6748"/>
                  </a:lnTo>
                  <a:lnTo>
                    <a:pt x="8754" y="6718"/>
                  </a:lnTo>
                  <a:lnTo>
                    <a:pt x="8192" y="6037"/>
                  </a:lnTo>
                  <a:lnTo>
                    <a:pt x="8192" y="6037"/>
                  </a:lnTo>
                  <a:cubicBezTo>
                    <a:pt x="8300" y="5734"/>
                    <a:pt x="8381" y="5431"/>
                    <a:pt x="8415" y="5128"/>
                  </a:cubicBezTo>
                  <a:lnTo>
                    <a:pt x="8415" y="5128"/>
                  </a:lnTo>
                  <a:lnTo>
                    <a:pt x="9271" y="4803"/>
                  </a:lnTo>
                  <a:lnTo>
                    <a:pt x="9301" y="4803"/>
                  </a:lnTo>
                  <a:lnTo>
                    <a:pt x="9301" y="4772"/>
                  </a:lnTo>
                  <a:cubicBezTo>
                    <a:pt x="9240" y="4225"/>
                    <a:pt x="9149" y="3709"/>
                    <a:pt x="9088" y="3253"/>
                  </a:cubicBezTo>
                  <a:lnTo>
                    <a:pt x="9088" y="3192"/>
                  </a:lnTo>
                  <a:lnTo>
                    <a:pt x="9058" y="3192"/>
                  </a:lnTo>
                  <a:lnTo>
                    <a:pt x="8166" y="3134"/>
                  </a:lnTo>
                  <a:lnTo>
                    <a:pt x="8166" y="3134"/>
                  </a:lnTo>
                  <a:cubicBezTo>
                    <a:pt x="8048" y="2821"/>
                    <a:pt x="7877" y="2561"/>
                    <a:pt x="7677" y="2303"/>
                  </a:cubicBezTo>
                  <a:lnTo>
                    <a:pt x="7677" y="2303"/>
                  </a:lnTo>
                  <a:cubicBezTo>
                    <a:pt x="7821" y="1985"/>
                    <a:pt x="7937" y="1724"/>
                    <a:pt x="8025" y="1490"/>
                  </a:cubicBezTo>
                  <a:lnTo>
                    <a:pt x="8025" y="1459"/>
                  </a:lnTo>
                  <a:lnTo>
                    <a:pt x="6778" y="548"/>
                  </a:lnTo>
                  <a:lnTo>
                    <a:pt x="6079" y="1125"/>
                  </a:lnTo>
                  <a:cubicBezTo>
                    <a:pt x="5866" y="1034"/>
                    <a:pt x="5623" y="973"/>
                    <a:pt x="5350" y="943"/>
                  </a:cubicBezTo>
                  <a:lnTo>
                    <a:pt x="5350" y="943"/>
                  </a:lnTo>
                  <a:cubicBezTo>
                    <a:pt x="5593" y="1003"/>
                    <a:pt x="5836" y="1064"/>
                    <a:pt x="6079" y="1155"/>
                  </a:cubicBezTo>
                  <a:lnTo>
                    <a:pt x="6764" y="590"/>
                  </a:lnTo>
                  <a:lnTo>
                    <a:pt x="6764" y="590"/>
                  </a:lnTo>
                  <a:lnTo>
                    <a:pt x="7944" y="1505"/>
                  </a:lnTo>
                  <a:lnTo>
                    <a:pt x="7944" y="1505"/>
                  </a:lnTo>
                  <a:cubicBezTo>
                    <a:pt x="7829" y="1763"/>
                    <a:pt x="7714" y="2023"/>
                    <a:pt x="7599" y="2310"/>
                  </a:cubicBezTo>
                  <a:lnTo>
                    <a:pt x="7599" y="2341"/>
                  </a:lnTo>
                  <a:cubicBezTo>
                    <a:pt x="7781" y="2614"/>
                    <a:pt x="7964" y="2888"/>
                    <a:pt x="8085" y="3192"/>
                  </a:cubicBezTo>
                  <a:lnTo>
                    <a:pt x="8085" y="3222"/>
                  </a:lnTo>
                  <a:lnTo>
                    <a:pt x="8116" y="3222"/>
                  </a:lnTo>
                  <a:lnTo>
                    <a:pt x="9001" y="3311"/>
                  </a:lnTo>
                  <a:lnTo>
                    <a:pt x="9001" y="3311"/>
                  </a:lnTo>
                  <a:cubicBezTo>
                    <a:pt x="9059" y="3747"/>
                    <a:pt x="9116" y="4237"/>
                    <a:pt x="9174" y="4755"/>
                  </a:cubicBezTo>
                  <a:lnTo>
                    <a:pt x="9174" y="4755"/>
                  </a:lnTo>
                  <a:lnTo>
                    <a:pt x="8359" y="5046"/>
                  </a:lnTo>
                  <a:lnTo>
                    <a:pt x="8328" y="5046"/>
                  </a:lnTo>
                  <a:lnTo>
                    <a:pt x="8328" y="5076"/>
                  </a:lnTo>
                  <a:cubicBezTo>
                    <a:pt x="8268" y="5411"/>
                    <a:pt x="8207" y="5745"/>
                    <a:pt x="8055" y="6049"/>
                  </a:cubicBezTo>
                  <a:lnTo>
                    <a:pt x="8055" y="6080"/>
                  </a:lnTo>
                  <a:lnTo>
                    <a:pt x="8085" y="6110"/>
                  </a:lnTo>
                  <a:lnTo>
                    <a:pt x="8657" y="6768"/>
                  </a:lnTo>
                  <a:lnTo>
                    <a:pt x="8657" y="6768"/>
                  </a:lnTo>
                  <a:cubicBezTo>
                    <a:pt x="8378" y="7157"/>
                    <a:pt x="8098" y="7522"/>
                    <a:pt x="7793" y="7911"/>
                  </a:cubicBezTo>
                  <a:lnTo>
                    <a:pt x="7793" y="7911"/>
                  </a:lnTo>
                  <a:lnTo>
                    <a:pt x="6991" y="7538"/>
                  </a:lnTo>
                  <a:lnTo>
                    <a:pt x="6961" y="7538"/>
                  </a:lnTo>
                  <a:lnTo>
                    <a:pt x="6930" y="7569"/>
                  </a:lnTo>
                  <a:cubicBezTo>
                    <a:pt x="6657" y="7782"/>
                    <a:pt x="6383" y="7934"/>
                    <a:pt x="6079" y="8055"/>
                  </a:cubicBezTo>
                  <a:lnTo>
                    <a:pt x="6049" y="8055"/>
                  </a:lnTo>
                  <a:lnTo>
                    <a:pt x="6049" y="8116"/>
                  </a:lnTo>
                  <a:cubicBezTo>
                    <a:pt x="6020" y="8402"/>
                    <a:pt x="5992" y="8689"/>
                    <a:pt x="5963" y="8975"/>
                  </a:cubicBezTo>
                  <a:lnTo>
                    <a:pt x="5963" y="8975"/>
                  </a:lnTo>
                  <a:lnTo>
                    <a:pt x="4551" y="9173"/>
                  </a:lnTo>
                  <a:lnTo>
                    <a:pt x="4551" y="9173"/>
                  </a:lnTo>
                  <a:cubicBezTo>
                    <a:pt x="4519" y="9038"/>
                    <a:pt x="4463" y="8924"/>
                    <a:pt x="4407" y="8785"/>
                  </a:cubicBezTo>
                  <a:lnTo>
                    <a:pt x="4316" y="8572"/>
                  </a:lnTo>
                  <a:lnTo>
                    <a:pt x="4286" y="8450"/>
                  </a:lnTo>
                  <a:lnTo>
                    <a:pt x="4255" y="8390"/>
                  </a:lnTo>
                  <a:lnTo>
                    <a:pt x="4255" y="8359"/>
                  </a:lnTo>
                  <a:lnTo>
                    <a:pt x="4225" y="8298"/>
                  </a:lnTo>
                  <a:cubicBezTo>
                    <a:pt x="3891" y="8268"/>
                    <a:pt x="3556" y="8177"/>
                    <a:pt x="3283" y="8055"/>
                  </a:cubicBezTo>
                  <a:lnTo>
                    <a:pt x="3222" y="8055"/>
                  </a:lnTo>
                  <a:lnTo>
                    <a:pt x="3192" y="8086"/>
                  </a:lnTo>
                  <a:cubicBezTo>
                    <a:pt x="2969" y="8281"/>
                    <a:pt x="2746" y="8450"/>
                    <a:pt x="2546" y="8641"/>
                  </a:cubicBezTo>
                  <a:lnTo>
                    <a:pt x="2546" y="8641"/>
                  </a:lnTo>
                  <a:lnTo>
                    <a:pt x="1428" y="7774"/>
                  </a:lnTo>
                  <a:lnTo>
                    <a:pt x="1428" y="7774"/>
                  </a:lnTo>
                  <a:lnTo>
                    <a:pt x="1763" y="6991"/>
                  </a:lnTo>
                  <a:lnTo>
                    <a:pt x="1763" y="6961"/>
                  </a:lnTo>
                  <a:lnTo>
                    <a:pt x="1763" y="6931"/>
                  </a:lnTo>
                  <a:cubicBezTo>
                    <a:pt x="1550" y="6657"/>
                    <a:pt x="1398" y="6383"/>
                    <a:pt x="1246" y="6080"/>
                  </a:cubicBezTo>
                  <a:lnTo>
                    <a:pt x="1246" y="6049"/>
                  </a:lnTo>
                  <a:lnTo>
                    <a:pt x="1216" y="6049"/>
                  </a:lnTo>
                  <a:lnTo>
                    <a:pt x="355" y="5963"/>
                  </a:lnTo>
                  <a:lnTo>
                    <a:pt x="355" y="5963"/>
                  </a:lnTo>
                  <a:cubicBezTo>
                    <a:pt x="272" y="5481"/>
                    <a:pt x="215" y="5001"/>
                    <a:pt x="158" y="4546"/>
                  </a:cubicBezTo>
                  <a:lnTo>
                    <a:pt x="158" y="4546"/>
                  </a:lnTo>
                  <a:lnTo>
                    <a:pt x="973" y="4225"/>
                  </a:lnTo>
                  <a:lnTo>
                    <a:pt x="1003" y="4225"/>
                  </a:lnTo>
                  <a:lnTo>
                    <a:pt x="1003" y="4195"/>
                  </a:lnTo>
                  <a:cubicBezTo>
                    <a:pt x="1034" y="3891"/>
                    <a:pt x="1125" y="3557"/>
                    <a:pt x="1246" y="3253"/>
                  </a:cubicBezTo>
                  <a:lnTo>
                    <a:pt x="1246" y="3222"/>
                  </a:lnTo>
                  <a:lnTo>
                    <a:pt x="1246" y="3192"/>
                  </a:lnTo>
                  <a:lnTo>
                    <a:pt x="663" y="2521"/>
                  </a:lnTo>
                  <a:lnTo>
                    <a:pt x="663" y="2521"/>
                  </a:lnTo>
                  <a:lnTo>
                    <a:pt x="1565" y="1328"/>
                  </a:lnTo>
                  <a:lnTo>
                    <a:pt x="1565" y="1328"/>
                  </a:lnTo>
                  <a:lnTo>
                    <a:pt x="2371" y="1703"/>
                  </a:lnTo>
                  <a:lnTo>
                    <a:pt x="2401" y="1703"/>
                  </a:lnTo>
                  <a:cubicBezTo>
                    <a:pt x="2645" y="1490"/>
                    <a:pt x="2948" y="1307"/>
                    <a:pt x="3252" y="1186"/>
                  </a:cubicBezTo>
                  <a:lnTo>
                    <a:pt x="3252" y="1155"/>
                  </a:lnTo>
                  <a:cubicBezTo>
                    <a:pt x="3282" y="832"/>
                    <a:pt x="3311" y="537"/>
                    <a:pt x="3341" y="270"/>
                  </a:cubicBezTo>
                  <a:lnTo>
                    <a:pt x="3341" y="270"/>
                  </a:lnTo>
                  <a:lnTo>
                    <a:pt x="4804" y="65"/>
                  </a:lnTo>
                  <a:lnTo>
                    <a:pt x="4804" y="65"/>
                  </a:lnTo>
                  <a:cubicBezTo>
                    <a:pt x="4876" y="226"/>
                    <a:pt x="4936" y="365"/>
                    <a:pt x="4987" y="483"/>
                  </a:cubicBezTo>
                  <a:lnTo>
                    <a:pt x="4987" y="483"/>
                  </a:lnTo>
                  <a:lnTo>
                    <a:pt x="48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9" name="Google Shape;1819;p28"/>
          <p:cNvSpPr/>
          <p:nvPr/>
        </p:nvSpPr>
        <p:spPr>
          <a:xfrm rot="-8100000">
            <a:off x="7154697" y="613291"/>
            <a:ext cx="1738681" cy="1143439"/>
          </a:xfrm>
          <a:custGeom>
            <a:avLst/>
            <a:gdLst/>
            <a:ahLst/>
            <a:cxnLst/>
            <a:rect l="l" t="t" r="r" b="b"/>
            <a:pathLst>
              <a:path w="21916" h="14413" extrusionOk="0">
                <a:moveTo>
                  <a:pt x="17442" y="1"/>
                </a:moveTo>
                <a:cubicBezTo>
                  <a:pt x="16743" y="1"/>
                  <a:pt x="16031" y="157"/>
                  <a:pt x="15472" y="431"/>
                </a:cubicBezTo>
                <a:cubicBezTo>
                  <a:pt x="14104" y="1099"/>
                  <a:pt x="13162" y="2376"/>
                  <a:pt x="12250" y="3561"/>
                </a:cubicBezTo>
                <a:cubicBezTo>
                  <a:pt x="11307" y="4777"/>
                  <a:pt x="10274" y="5993"/>
                  <a:pt x="8815" y="6510"/>
                </a:cubicBezTo>
                <a:cubicBezTo>
                  <a:pt x="8221" y="6708"/>
                  <a:pt x="7609" y="6767"/>
                  <a:pt x="6988" y="6767"/>
                </a:cubicBezTo>
                <a:cubicBezTo>
                  <a:pt x="6046" y="6767"/>
                  <a:pt x="5081" y="6630"/>
                  <a:pt x="4125" y="6630"/>
                </a:cubicBezTo>
                <a:cubicBezTo>
                  <a:pt x="4067" y="6630"/>
                  <a:pt x="4009" y="6630"/>
                  <a:pt x="3952" y="6631"/>
                </a:cubicBezTo>
                <a:cubicBezTo>
                  <a:pt x="2310" y="6631"/>
                  <a:pt x="395" y="7422"/>
                  <a:pt x="152" y="9033"/>
                </a:cubicBezTo>
                <a:cubicBezTo>
                  <a:pt x="0" y="9975"/>
                  <a:pt x="304" y="10917"/>
                  <a:pt x="973" y="11616"/>
                </a:cubicBezTo>
                <a:cubicBezTo>
                  <a:pt x="1611" y="12224"/>
                  <a:pt x="2371" y="12741"/>
                  <a:pt x="3222" y="13075"/>
                </a:cubicBezTo>
                <a:cubicBezTo>
                  <a:pt x="5380" y="13957"/>
                  <a:pt x="7721" y="14413"/>
                  <a:pt x="10061" y="14413"/>
                </a:cubicBezTo>
                <a:cubicBezTo>
                  <a:pt x="13101" y="14352"/>
                  <a:pt x="15958" y="12893"/>
                  <a:pt x="17782" y="10461"/>
                </a:cubicBezTo>
                <a:cubicBezTo>
                  <a:pt x="19545" y="8030"/>
                  <a:pt x="21915" y="3805"/>
                  <a:pt x="19849" y="1099"/>
                </a:cubicBezTo>
                <a:lnTo>
                  <a:pt x="19879" y="1099"/>
                </a:lnTo>
                <a:cubicBezTo>
                  <a:pt x="19430" y="327"/>
                  <a:pt x="18450" y="1"/>
                  <a:pt x="17442" y="1"/>
                </a:cubicBezTo>
                <a:close/>
              </a:path>
            </a:pathLst>
          </a:custGeom>
          <a:solidFill>
            <a:srgbClr val="E0E0E0">
              <a:alpha val="44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8"/>
          <p:cNvSpPr txBox="1">
            <a:spLocks noGrp="1"/>
          </p:cNvSpPr>
          <p:nvPr>
            <p:ph type="subTitle" idx="1"/>
          </p:nvPr>
        </p:nvSpPr>
        <p:spPr>
          <a:xfrm>
            <a:off x="2017650" y="2456500"/>
            <a:ext cx="5108700" cy="964500"/>
          </a:xfrm>
          <a:prstGeom prst="rect">
            <a:avLst/>
          </a:prstGeom>
        </p:spPr>
        <p:txBody>
          <a:bodyPr spcFirstLastPara="1" wrap="square" lIns="0" tIns="91425" rIns="0" bIns="91425" anchor="ctr" anchorCtr="0">
            <a:noAutofit/>
          </a:bodyPr>
          <a:lstStyle>
            <a:lvl1pPr lvl="0" algn="ctr" rtl="0">
              <a:lnSpc>
                <a:spcPct val="100000"/>
              </a:lnSpc>
              <a:spcBef>
                <a:spcPts val="0"/>
              </a:spcBef>
              <a:spcAft>
                <a:spcPts val="0"/>
              </a:spcAft>
              <a:buClr>
                <a:srgbClr val="212121"/>
              </a:buClr>
              <a:buSzPts val="1400"/>
              <a:buNone/>
              <a:defRPr sz="1900">
                <a:solidFill>
                  <a:schemeClr val="lt2"/>
                </a:solidFill>
                <a:highlight>
                  <a:srgbClr val="FFFFFF"/>
                </a:highlight>
              </a:defRPr>
            </a:lvl1pPr>
            <a:lvl2pPr lvl="1" rtl="0">
              <a:lnSpc>
                <a:spcPct val="100000"/>
              </a:lnSpc>
              <a:spcBef>
                <a:spcPts val="0"/>
              </a:spcBef>
              <a:spcAft>
                <a:spcPts val="0"/>
              </a:spcAft>
              <a:buClr>
                <a:srgbClr val="212121"/>
              </a:buClr>
              <a:buSzPts val="1400"/>
              <a:buNone/>
              <a:defRPr>
                <a:solidFill>
                  <a:srgbClr val="212121"/>
                </a:solidFill>
              </a:defRPr>
            </a:lvl2pPr>
            <a:lvl3pPr lvl="2" rtl="0">
              <a:lnSpc>
                <a:spcPct val="100000"/>
              </a:lnSpc>
              <a:spcBef>
                <a:spcPts val="0"/>
              </a:spcBef>
              <a:spcAft>
                <a:spcPts val="0"/>
              </a:spcAft>
              <a:buClr>
                <a:srgbClr val="212121"/>
              </a:buClr>
              <a:buSzPts val="1400"/>
              <a:buNone/>
              <a:defRPr>
                <a:solidFill>
                  <a:srgbClr val="212121"/>
                </a:solidFill>
              </a:defRPr>
            </a:lvl3pPr>
            <a:lvl4pPr lvl="3" rtl="0">
              <a:lnSpc>
                <a:spcPct val="100000"/>
              </a:lnSpc>
              <a:spcBef>
                <a:spcPts val="0"/>
              </a:spcBef>
              <a:spcAft>
                <a:spcPts val="0"/>
              </a:spcAft>
              <a:buClr>
                <a:srgbClr val="212121"/>
              </a:buClr>
              <a:buSzPts val="1400"/>
              <a:buNone/>
              <a:defRPr>
                <a:solidFill>
                  <a:srgbClr val="212121"/>
                </a:solidFill>
              </a:defRPr>
            </a:lvl4pPr>
            <a:lvl5pPr lvl="4" rtl="0">
              <a:lnSpc>
                <a:spcPct val="100000"/>
              </a:lnSpc>
              <a:spcBef>
                <a:spcPts val="0"/>
              </a:spcBef>
              <a:spcAft>
                <a:spcPts val="0"/>
              </a:spcAft>
              <a:buClr>
                <a:srgbClr val="212121"/>
              </a:buClr>
              <a:buSzPts val="1400"/>
              <a:buNone/>
              <a:defRPr>
                <a:solidFill>
                  <a:srgbClr val="212121"/>
                </a:solidFill>
              </a:defRPr>
            </a:lvl5pPr>
            <a:lvl6pPr lvl="5" rtl="0">
              <a:lnSpc>
                <a:spcPct val="100000"/>
              </a:lnSpc>
              <a:spcBef>
                <a:spcPts val="0"/>
              </a:spcBef>
              <a:spcAft>
                <a:spcPts val="0"/>
              </a:spcAft>
              <a:buClr>
                <a:srgbClr val="212121"/>
              </a:buClr>
              <a:buSzPts val="1400"/>
              <a:buNone/>
              <a:defRPr>
                <a:solidFill>
                  <a:srgbClr val="212121"/>
                </a:solidFill>
              </a:defRPr>
            </a:lvl6pPr>
            <a:lvl7pPr lvl="6" rtl="0">
              <a:lnSpc>
                <a:spcPct val="100000"/>
              </a:lnSpc>
              <a:spcBef>
                <a:spcPts val="0"/>
              </a:spcBef>
              <a:spcAft>
                <a:spcPts val="0"/>
              </a:spcAft>
              <a:buClr>
                <a:srgbClr val="212121"/>
              </a:buClr>
              <a:buSzPts val="1400"/>
              <a:buNone/>
              <a:defRPr>
                <a:solidFill>
                  <a:srgbClr val="212121"/>
                </a:solidFill>
              </a:defRPr>
            </a:lvl7pPr>
            <a:lvl8pPr lvl="7" rtl="0">
              <a:lnSpc>
                <a:spcPct val="100000"/>
              </a:lnSpc>
              <a:spcBef>
                <a:spcPts val="0"/>
              </a:spcBef>
              <a:spcAft>
                <a:spcPts val="0"/>
              </a:spcAft>
              <a:buClr>
                <a:srgbClr val="212121"/>
              </a:buClr>
              <a:buSzPts val="1400"/>
              <a:buNone/>
              <a:defRPr>
                <a:solidFill>
                  <a:srgbClr val="212121"/>
                </a:solidFill>
              </a:defRPr>
            </a:lvl8pPr>
            <a:lvl9pPr lvl="8" rtl="0">
              <a:lnSpc>
                <a:spcPct val="100000"/>
              </a:lnSpc>
              <a:spcBef>
                <a:spcPts val="0"/>
              </a:spcBef>
              <a:spcAft>
                <a:spcPts val="0"/>
              </a:spcAft>
              <a:buClr>
                <a:srgbClr val="212121"/>
              </a:buClr>
              <a:buSzPts val="1400"/>
              <a:buNone/>
              <a:defRPr>
                <a:solidFill>
                  <a:srgbClr val="212121"/>
                </a:solidFill>
              </a:defRPr>
            </a:lvl9pPr>
          </a:lstStyle>
          <a:p>
            <a:endParaRPr/>
          </a:p>
        </p:txBody>
      </p:sp>
      <p:sp>
        <p:nvSpPr>
          <p:cNvPr id="1821" name="Google Shape;1821;p28"/>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lvl1pPr lvl="0" algn="ctr" rtl="0">
              <a:spcBef>
                <a:spcPts val="0"/>
              </a:spcBef>
              <a:spcAft>
                <a:spcPts val="0"/>
              </a:spcAft>
              <a:buClr>
                <a:srgbClr val="212121"/>
              </a:buClr>
              <a:buSzPts val="2800"/>
              <a:buNone/>
              <a:defRPr>
                <a:solidFill>
                  <a:srgbClr val="212121"/>
                </a:solidFill>
              </a:defRPr>
            </a:lvl1pPr>
            <a:lvl2pPr lvl="1"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
        <p:nvSpPr>
          <p:cNvPr id="1822" name="Google Shape;1822;p28"/>
          <p:cNvSpPr txBox="1">
            <a:spLocks noGrp="1"/>
          </p:cNvSpPr>
          <p:nvPr>
            <p:ph type="title" idx="2"/>
          </p:nvPr>
        </p:nvSpPr>
        <p:spPr>
          <a:xfrm>
            <a:off x="2273250" y="3507125"/>
            <a:ext cx="4597500" cy="743400"/>
          </a:xfrm>
          <a:prstGeom prst="rect">
            <a:avLst/>
          </a:prstGeom>
        </p:spPr>
        <p:txBody>
          <a:bodyPr spcFirstLastPara="1" wrap="square" lIns="91425" tIns="91425" rIns="91425" bIns="91425" anchor="ctr" anchorCtr="0">
            <a:noAutofit/>
          </a:bodyPr>
          <a:lstStyle>
            <a:lvl1pPr marL="0" marR="0" lvl="0" indent="-139700" algn="ctr" rtl="0">
              <a:lnSpc>
                <a:spcPct val="100000"/>
              </a:lnSpc>
              <a:spcBef>
                <a:spcPts val="0"/>
              </a:spcBef>
              <a:spcAft>
                <a:spcPts val="0"/>
              </a:spcAft>
              <a:buClr>
                <a:srgbClr val="212121"/>
              </a:buClr>
              <a:buSzPts val="2200"/>
              <a:buNone/>
              <a:defRPr sz="2200">
                <a:solidFill>
                  <a:srgbClr val="212121"/>
                </a:solidFill>
              </a:defRPr>
            </a:lvl1pPr>
            <a:lvl2pPr lvl="1">
              <a:spcBef>
                <a:spcPts val="0"/>
              </a:spcBef>
              <a:spcAft>
                <a:spcPts val="0"/>
              </a:spcAft>
              <a:buSzPts val="2800"/>
              <a:buNone/>
              <a:defRPr>
                <a:latin typeface="Livvic"/>
                <a:ea typeface="Livvic"/>
                <a:cs typeface="Livvic"/>
                <a:sym typeface="Livvic"/>
              </a:defRPr>
            </a:lvl2pPr>
            <a:lvl3pPr lvl="2">
              <a:spcBef>
                <a:spcPts val="0"/>
              </a:spcBef>
              <a:spcAft>
                <a:spcPts val="0"/>
              </a:spcAft>
              <a:buSzPts val="2800"/>
              <a:buNone/>
              <a:defRPr>
                <a:latin typeface="Livvic"/>
                <a:ea typeface="Livvic"/>
                <a:cs typeface="Livvic"/>
                <a:sym typeface="Livvic"/>
              </a:defRPr>
            </a:lvl3pPr>
            <a:lvl4pPr lvl="3">
              <a:spcBef>
                <a:spcPts val="0"/>
              </a:spcBef>
              <a:spcAft>
                <a:spcPts val="0"/>
              </a:spcAft>
              <a:buSzPts val="2800"/>
              <a:buNone/>
              <a:defRPr>
                <a:latin typeface="Livvic"/>
                <a:ea typeface="Livvic"/>
                <a:cs typeface="Livvic"/>
                <a:sym typeface="Livvic"/>
              </a:defRPr>
            </a:lvl4pPr>
            <a:lvl5pPr lvl="4">
              <a:spcBef>
                <a:spcPts val="0"/>
              </a:spcBef>
              <a:spcAft>
                <a:spcPts val="0"/>
              </a:spcAft>
              <a:buSzPts val="2800"/>
              <a:buNone/>
              <a:defRPr>
                <a:latin typeface="Livvic"/>
                <a:ea typeface="Livvic"/>
                <a:cs typeface="Livvic"/>
                <a:sym typeface="Livvic"/>
              </a:defRPr>
            </a:lvl5pPr>
            <a:lvl6pPr lvl="5">
              <a:spcBef>
                <a:spcPts val="0"/>
              </a:spcBef>
              <a:spcAft>
                <a:spcPts val="0"/>
              </a:spcAft>
              <a:buSzPts val="2800"/>
              <a:buNone/>
              <a:defRPr>
                <a:latin typeface="Livvic"/>
                <a:ea typeface="Livvic"/>
                <a:cs typeface="Livvic"/>
                <a:sym typeface="Livvic"/>
              </a:defRPr>
            </a:lvl6pPr>
            <a:lvl7pPr lvl="6">
              <a:spcBef>
                <a:spcPts val="0"/>
              </a:spcBef>
              <a:spcAft>
                <a:spcPts val="0"/>
              </a:spcAft>
              <a:buSzPts val="2800"/>
              <a:buNone/>
              <a:defRPr>
                <a:latin typeface="Livvic"/>
                <a:ea typeface="Livvic"/>
                <a:cs typeface="Livvic"/>
                <a:sym typeface="Livvic"/>
              </a:defRPr>
            </a:lvl7pPr>
            <a:lvl8pPr lvl="7">
              <a:spcBef>
                <a:spcPts val="0"/>
              </a:spcBef>
              <a:spcAft>
                <a:spcPts val="0"/>
              </a:spcAft>
              <a:buSzPts val="2800"/>
              <a:buNone/>
              <a:defRPr>
                <a:latin typeface="Livvic"/>
                <a:ea typeface="Livvic"/>
                <a:cs typeface="Livvic"/>
                <a:sym typeface="Livvic"/>
              </a:defRPr>
            </a:lvl8pPr>
            <a:lvl9pPr lvl="8">
              <a:spcBef>
                <a:spcPts val="0"/>
              </a:spcBef>
              <a:spcAft>
                <a:spcPts val="0"/>
              </a:spcAft>
              <a:buSzPts val="2800"/>
              <a:buNone/>
              <a:defRPr>
                <a:latin typeface="Livvic"/>
                <a:ea typeface="Livvic"/>
                <a:cs typeface="Livvic"/>
                <a:sym typeface="Livvic"/>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9_1">
    <p:bg>
      <p:bgPr>
        <a:solidFill>
          <a:schemeClr val="lt1"/>
        </a:solidFill>
        <a:effectLst/>
      </p:bgPr>
    </p:bg>
    <p:spTree>
      <p:nvGrpSpPr>
        <p:cNvPr id="1" name="Shape 1947"/>
        <p:cNvGrpSpPr/>
        <p:nvPr/>
      </p:nvGrpSpPr>
      <p:grpSpPr>
        <a:xfrm>
          <a:off x="0" y="0"/>
          <a:ext cx="0" cy="0"/>
          <a:chOff x="0" y="0"/>
          <a:chExt cx="0" cy="0"/>
        </a:xfrm>
      </p:grpSpPr>
      <p:grpSp>
        <p:nvGrpSpPr>
          <p:cNvPr id="1948" name="Google Shape;1948;p32"/>
          <p:cNvGrpSpPr/>
          <p:nvPr/>
        </p:nvGrpSpPr>
        <p:grpSpPr>
          <a:xfrm>
            <a:off x="6808179" y="1938369"/>
            <a:ext cx="1095991" cy="1095991"/>
            <a:chOff x="2948201" y="3788666"/>
            <a:chExt cx="450728" cy="450728"/>
          </a:xfrm>
        </p:grpSpPr>
        <p:sp>
          <p:nvSpPr>
            <p:cNvPr id="1949" name="Google Shape;1949;p32"/>
            <p:cNvSpPr/>
            <p:nvPr/>
          </p:nvSpPr>
          <p:spPr>
            <a:xfrm>
              <a:off x="3092498" y="3933353"/>
              <a:ext cx="199732" cy="163729"/>
            </a:xfrm>
            <a:custGeom>
              <a:avLst/>
              <a:gdLst/>
              <a:ahLst/>
              <a:cxnLst/>
              <a:rect l="l" t="t" r="r" b="b"/>
              <a:pathLst>
                <a:path w="4122" h="3379" extrusionOk="0">
                  <a:moveTo>
                    <a:pt x="1806" y="1"/>
                  </a:moveTo>
                  <a:cubicBezTo>
                    <a:pt x="1756" y="1"/>
                    <a:pt x="1703" y="8"/>
                    <a:pt x="1642" y="24"/>
                  </a:cubicBezTo>
                  <a:lnTo>
                    <a:pt x="1551" y="24"/>
                  </a:lnTo>
                  <a:cubicBezTo>
                    <a:pt x="1551" y="54"/>
                    <a:pt x="1703" y="24"/>
                    <a:pt x="1977" y="84"/>
                  </a:cubicBezTo>
                  <a:cubicBezTo>
                    <a:pt x="2311" y="115"/>
                    <a:pt x="2645" y="297"/>
                    <a:pt x="2919" y="540"/>
                  </a:cubicBezTo>
                  <a:cubicBezTo>
                    <a:pt x="3284" y="935"/>
                    <a:pt x="3436" y="1483"/>
                    <a:pt x="3314" y="1999"/>
                  </a:cubicBezTo>
                  <a:cubicBezTo>
                    <a:pt x="3253" y="2303"/>
                    <a:pt x="3101" y="2607"/>
                    <a:pt x="2888" y="2820"/>
                  </a:cubicBezTo>
                  <a:cubicBezTo>
                    <a:pt x="2571" y="3100"/>
                    <a:pt x="2174" y="3253"/>
                    <a:pt x="1775" y="3253"/>
                  </a:cubicBezTo>
                  <a:cubicBezTo>
                    <a:pt x="1523" y="3253"/>
                    <a:pt x="1269" y="3192"/>
                    <a:pt x="1034" y="3063"/>
                  </a:cubicBezTo>
                  <a:cubicBezTo>
                    <a:pt x="761" y="2911"/>
                    <a:pt x="518" y="2698"/>
                    <a:pt x="396" y="2425"/>
                  </a:cubicBezTo>
                  <a:cubicBezTo>
                    <a:pt x="122" y="1938"/>
                    <a:pt x="122" y="1361"/>
                    <a:pt x="396" y="905"/>
                  </a:cubicBezTo>
                  <a:cubicBezTo>
                    <a:pt x="548" y="571"/>
                    <a:pt x="852" y="328"/>
                    <a:pt x="1186" y="176"/>
                  </a:cubicBezTo>
                  <a:cubicBezTo>
                    <a:pt x="1399" y="84"/>
                    <a:pt x="1551" y="54"/>
                    <a:pt x="1551" y="54"/>
                  </a:cubicBezTo>
                  <a:lnTo>
                    <a:pt x="1460" y="54"/>
                  </a:lnTo>
                  <a:cubicBezTo>
                    <a:pt x="1338" y="54"/>
                    <a:pt x="1247" y="84"/>
                    <a:pt x="1156" y="115"/>
                  </a:cubicBezTo>
                  <a:cubicBezTo>
                    <a:pt x="791" y="236"/>
                    <a:pt x="487" y="510"/>
                    <a:pt x="305" y="844"/>
                  </a:cubicBezTo>
                  <a:cubicBezTo>
                    <a:pt x="31" y="1331"/>
                    <a:pt x="1" y="1938"/>
                    <a:pt x="274" y="2455"/>
                  </a:cubicBezTo>
                  <a:cubicBezTo>
                    <a:pt x="426" y="2759"/>
                    <a:pt x="670" y="3002"/>
                    <a:pt x="974" y="3154"/>
                  </a:cubicBezTo>
                  <a:cubicBezTo>
                    <a:pt x="1254" y="3310"/>
                    <a:pt x="1534" y="3378"/>
                    <a:pt x="1800" y="3378"/>
                  </a:cubicBezTo>
                  <a:cubicBezTo>
                    <a:pt x="3145" y="3378"/>
                    <a:pt x="4122" y="1622"/>
                    <a:pt x="2980" y="479"/>
                  </a:cubicBezTo>
                  <a:cubicBezTo>
                    <a:pt x="2706" y="206"/>
                    <a:pt x="2341" y="54"/>
                    <a:pt x="1946" y="24"/>
                  </a:cubicBezTo>
                  <a:cubicBezTo>
                    <a:pt x="1901" y="8"/>
                    <a:pt x="1855" y="1"/>
                    <a:pt x="18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2"/>
            <p:cNvSpPr/>
            <p:nvPr/>
          </p:nvSpPr>
          <p:spPr>
            <a:xfrm>
              <a:off x="2948201" y="3788666"/>
              <a:ext cx="450728" cy="450728"/>
            </a:xfrm>
            <a:custGeom>
              <a:avLst/>
              <a:gdLst/>
              <a:ahLst/>
              <a:cxnLst/>
              <a:rect l="l" t="t" r="r" b="b"/>
              <a:pathLst>
                <a:path w="9302" h="9302" extrusionOk="0">
                  <a:moveTo>
                    <a:pt x="4987" y="483"/>
                  </a:moveTo>
                  <a:lnTo>
                    <a:pt x="5046" y="669"/>
                  </a:lnTo>
                  <a:lnTo>
                    <a:pt x="5107" y="821"/>
                  </a:lnTo>
                  <a:cubicBezTo>
                    <a:pt x="5114" y="828"/>
                    <a:pt x="5119" y="836"/>
                    <a:pt x="5124" y="843"/>
                  </a:cubicBezTo>
                  <a:lnTo>
                    <a:pt x="5124" y="843"/>
                  </a:lnTo>
                  <a:lnTo>
                    <a:pt x="5076" y="699"/>
                  </a:lnTo>
                  <a:cubicBezTo>
                    <a:pt x="5051" y="638"/>
                    <a:pt x="5022" y="565"/>
                    <a:pt x="4987" y="483"/>
                  </a:cubicBezTo>
                  <a:close/>
                  <a:moveTo>
                    <a:pt x="5124" y="843"/>
                  </a:moveTo>
                  <a:lnTo>
                    <a:pt x="5137" y="882"/>
                  </a:lnTo>
                  <a:lnTo>
                    <a:pt x="5167" y="912"/>
                  </a:lnTo>
                  <a:cubicBezTo>
                    <a:pt x="5144" y="889"/>
                    <a:pt x="5139" y="866"/>
                    <a:pt x="5124" y="843"/>
                  </a:cubicBezTo>
                  <a:close/>
                  <a:moveTo>
                    <a:pt x="4833" y="0"/>
                  </a:moveTo>
                  <a:lnTo>
                    <a:pt x="3313" y="213"/>
                  </a:lnTo>
                  <a:lnTo>
                    <a:pt x="3283" y="213"/>
                  </a:lnTo>
                  <a:lnTo>
                    <a:pt x="3283" y="244"/>
                  </a:lnTo>
                  <a:lnTo>
                    <a:pt x="3194" y="1136"/>
                  </a:lnTo>
                  <a:lnTo>
                    <a:pt x="3194" y="1136"/>
                  </a:lnTo>
                  <a:cubicBezTo>
                    <a:pt x="2881" y="1254"/>
                    <a:pt x="2622" y="1425"/>
                    <a:pt x="2363" y="1624"/>
                  </a:cubicBezTo>
                  <a:lnTo>
                    <a:pt x="2363" y="1624"/>
                  </a:lnTo>
                  <a:lnTo>
                    <a:pt x="1550" y="1247"/>
                  </a:lnTo>
                  <a:lnTo>
                    <a:pt x="1520" y="1247"/>
                  </a:lnTo>
                  <a:lnTo>
                    <a:pt x="1489" y="1277"/>
                  </a:lnTo>
                  <a:lnTo>
                    <a:pt x="547" y="2493"/>
                  </a:lnTo>
                  <a:lnTo>
                    <a:pt x="547" y="2523"/>
                  </a:lnTo>
                  <a:lnTo>
                    <a:pt x="578" y="2554"/>
                  </a:lnTo>
                  <a:lnTo>
                    <a:pt x="1137" y="3260"/>
                  </a:lnTo>
                  <a:lnTo>
                    <a:pt x="1137" y="3260"/>
                  </a:lnTo>
                  <a:cubicBezTo>
                    <a:pt x="1001" y="3547"/>
                    <a:pt x="942" y="3860"/>
                    <a:pt x="885" y="4174"/>
                  </a:cubicBezTo>
                  <a:lnTo>
                    <a:pt x="885" y="4174"/>
                  </a:lnTo>
                  <a:lnTo>
                    <a:pt x="61" y="4469"/>
                  </a:lnTo>
                  <a:lnTo>
                    <a:pt x="0" y="4469"/>
                  </a:lnTo>
                  <a:lnTo>
                    <a:pt x="0" y="4529"/>
                  </a:lnTo>
                  <a:cubicBezTo>
                    <a:pt x="91" y="5016"/>
                    <a:pt x="152" y="5532"/>
                    <a:pt x="213" y="6049"/>
                  </a:cubicBezTo>
                  <a:lnTo>
                    <a:pt x="213" y="6110"/>
                  </a:lnTo>
                  <a:lnTo>
                    <a:pt x="274" y="6110"/>
                  </a:lnTo>
                  <a:lnTo>
                    <a:pt x="1138" y="6168"/>
                  </a:lnTo>
                  <a:lnTo>
                    <a:pt x="1138" y="6168"/>
                  </a:lnTo>
                  <a:cubicBezTo>
                    <a:pt x="1282" y="6454"/>
                    <a:pt x="1427" y="6740"/>
                    <a:pt x="1624" y="7000"/>
                  </a:cubicBezTo>
                  <a:lnTo>
                    <a:pt x="1624" y="7000"/>
                  </a:lnTo>
                  <a:lnTo>
                    <a:pt x="1277" y="7782"/>
                  </a:lnTo>
                  <a:lnTo>
                    <a:pt x="1246" y="7842"/>
                  </a:lnTo>
                  <a:lnTo>
                    <a:pt x="1277" y="7873"/>
                  </a:lnTo>
                  <a:lnTo>
                    <a:pt x="2493" y="8785"/>
                  </a:lnTo>
                  <a:lnTo>
                    <a:pt x="2523" y="8815"/>
                  </a:lnTo>
                  <a:lnTo>
                    <a:pt x="2584" y="8785"/>
                  </a:lnTo>
                  <a:lnTo>
                    <a:pt x="3264" y="8193"/>
                  </a:lnTo>
                  <a:lnTo>
                    <a:pt x="3264" y="8193"/>
                  </a:lnTo>
                  <a:cubicBezTo>
                    <a:pt x="3538" y="8299"/>
                    <a:pt x="3835" y="8381"/>
                    <a:pt x="4134" y="8439"/>
                  </a:cubicBezTo>
                  <a:lnTo>
                    <a:pt x="4134" y="8439"/>
                  </a:lnTo>
                  <a:lnTo>
                    <a:pt x="4134" y="8450"/>
                  </a:lnTo>
                  <a:lnTo>
                    <a:pt x="4134" y="8511"/>
                  </a:lnTo>
                  <a:lnTo>
                    <a:pt x="4195" y="8602"/>
                  </a:lnTo>
                  <a:lnTo>
                    <a:pt x="4286" y="8815"/>
                  </a:lnTo>
                  <a:lnTo>
                    <a:pt x="4438" y="9271"/>
                  </a:lnTo>
                  <a:lnTo>
                    <a:pt x="4438" y="9301"/>
                  </a:lnTo>
                  <a:lnTo>
                    <a:pt x="4499" y="9301"/>
                  </a:lnTo>
                  <a:lnTo>
                    <a:pt x="6018" y="9089"/>
                  </a:lnTo>
                  <a:lnTo>
                    <a:pt x="6079" y="9089"/>
                  </a:lnTo>
                  <a:lnTo>
                    <a:pt x="6079" y="9058"/>
                  </a:lnTo>
                  <a:cubicBezTo>
                    <a:pt x="6108" y="8742"/>
                    <a:pt x="6137" y="8452"/>
                    <a:pt x="6140" y="8165"/>
                  </a:cubicBezTo>
                  <a:lnTo>
                    <a:pt x="6140" y="8165"/>
                  </a:lnTo>
                  <a:cubicBezTo>
                    <a:pt x="6425" y="8047"/>
                    <a:pt x="6709" y="7876"/>
                    <a:pt x="6968" y="7678"/>
                  </a:cubicBezTo>
                  <a:lnTo>
                    <a:pt x="6968" y="7678"/>
                  </a:lnTo>
                  <a:lnTo>
                    <a:pt x="7751" y="8055"/>
                  </a:lnTo>
                  <a:lnTo>
                    <a:pt x="7812" y="8055"/>
                  </a:lnTo>
                  <a:lnTo>
                    <a:pt x="7842" y="7994"/>
                  </a:lnTo>
                  <a:lnTo>
                    <a:pt x="8754" y="6779"/>
                  </a:lnTo>
                  <a:lnTo>
                    <a:pt x="8784" y="6748"/>
                  </a:lnTo>
                  <a:lnTo>
                    <a:pt x="8754" y="6718"/>
                  </a:lnTo>
                  <a:lnTo>
                    <a:pt x="8192" y="6037"/>
                  </a:lnTo>
                  <a:lnTo>
                    <a:pt x="8192" y="6037"/>
                  </a:lnTo>
                  <a:cubicBezTo>
                    <a:pt x="8300" y="5734"/>
                    <a:pt x="8381" y="5431"/>
                    <a:pt x="8415" y="5128"/>
                  </a:cubicBezTo>
                  <a:lnTo>
                    <a:pt x="8415" y="5128"/>
                  </a:lnTo>
                  <a:lnTo>
                    <a:pt x="9271" y="4803"/>
                  </a:lnTo>
                  <a:lnTo>
                    <a:pt x="9301" y="4803"/>
                  </a:lnTo>
                  <a:lnTo>
                    <a:pt x="9301" y="4772"/>
                  </a:lnTo>
                  <a:cubicBezTo>
                    <a:pt x="9240" y="4225"/>
                    <a:pt x="9149" y="3709"/>
                    <a:pt x="9088" y="3253"/>
                  </a:cubicBezTo>
                  <a:lnTo>
                    <a:pt x="9088" y="3192"/>
                  </a:lnTo>
                  <a:lnTo>
                    <a:pt x="9058" y="3192"/>
                  </a:lnTo>
                  <a:lnTo>
                    <a:pt x="8166" y="3134"/>
                  </a:lnTo>
                  <a:lnTo>
                    <a:pt x="8166" y="3134"/>
                  </a:lnTo>
                  <a:cubicBezTo>
                    <a:pt x="8048" y="2821"/>
                    <a:pt x="7877" y="2561"/>
                    <a:pt x="7677" y="2303"/>
                  </a:cubicBezTo>
                  <a:lnTo>
                    <a:pt x="7677" y="2303"/>
                  </a:lnTo>
                  <a:cubicBezTo>
                    <a:pt x="7821" y="1985"/>
                    <a:pt x="7937" y="1724"/>
                    <a:pt x="8025" y="1490"/>
                  </a:cubicBezTo>
                  <a:lnTo>
                    <a:pt x="8025" y="1459"/>
                  </a:lnTo>
                  <a:lnTo>
                    <a:pt x="6778" y="548"/>
                  </a:lnTo>
                  <a:lnTo>
                    <a:pt x="6079" y="1125"/>
                  </a:lnTo>
                  <a:cubicBezTo>
                    <a:pt x="5866" y="1034"/>
                    <a:pt x="5623" y="973"/>
                    <a:pt x="5350" y="943"/>
                  </a:cubicBezTo>
                  <a:lnTo>
                    <a:pt x="5350" y="943"/>
                  </a:lnTo>
                  <a:cubicBezTo>
                    <a:pt x="5593" y="1003"/>
                    <a:pt x="5836" y="1064"/>
                    <a:pt x="6079" y="1155"/>
                  </a:cubicBezTo>
                  <a:lnTo>
                    <a:pt x="6764" y="590"/>
                  </a:lnTo>
                  <a:lnTo>
                    <a:pt x="6764" y="590"/>
                  </a:lnTo>
                  <a:lnTo>
                    <a:pt x="7944" y="1505"/>
                  </a:lnTo>
                  <a:lnTo>
                    <a:pt x="7944" y="1505"/>
                  </a:lnTo>
                  <a:cubicBezTo>
                    <a:pt x="7829" y="1763"/>
                    <a:pt x="7714" y="2023"/>
                    <a:pt x="7599" y="2310"/>
                  </a:cubicBezTo>
                  <a:lnTo>
                    <a:pt x="7599" y="2341"/>
                  </a:lnTo>
                  <a:cubicBezTo>
                    <a:pt x="7781" y="2614"/>
                    <a:pt x="7964" y="2888"/>
                    <a:pt x="8085" y="3192"/>
                  </a:cubicBezTo>
                  <a:lnTo>
                    <a:pt x="8085" y="3222"/>
                  </a:lnTo>
                  <a:lnTo>
                    <a:pt x="8116" y="3222"/>
                  </a:lnTo>
                  <a:lnTo>
                    <a:pt x="9001" y="3311"/>
                  </a:lnTo>
                  <a:lnTo>
                    <a:pt x="9001" y="3311"/>
                  </a:lnTo>
                  <a:cubicBezTo>
                    <a:pt x="9059" y="3747"/>
                    <a:pt x="9116" y="4237"/>
                    <a:pt x="9174" y="4755"/>
                  </a:cubicBezTo>
                  <a:lnTo>
                    <a:pt x="9174" y="4755"/>
                  </a:lnTo>
                  <a:lnTo>
                    <a:pt x="8359" y="5046"/>
                  </a:lnTo>
                  <a:lnTo>
                    <a:pt x="8328" y="5046"/>
                  </a:lnTo>
                  <a:lnTo>
                    <a:pt x="8328" y="5076"/>
                  </a:lnTo>
                  <a:cubicBezTo>
                    <a:pt x="8268" y="5411"/>
                    <a:pt x="8207" y="5745"/>
                    <a:pt x="8055" y="6049"/>
                  </a:cubicBezTo>
                  <a:lnTo>
                    <a:pt x="8055" y="6080"/>
                  </a:lnTo>
                  <a:lnTo>
                    <a:pt x="8085" y="6110"/>
                  </a:lnTo>
                  <a:lnTo>
                    <a:pt x="8657" y="6768"/>
                  </a:lnTo>
                  <a:lnTo>
                    <a:pt x="8657" y="6768"/>
                  </a:lnTo>
                  <a:cubicBezTo>
                    <a:pt x="8378" y="7157"/>
                    <a:pt x="8098" y="7522"/>
                    <a:pt x="7793" y="7911"/>
                  </a:cubicBezTo>
                  <a:lnTo>
                    <a:pt x="7793" y="7911"/>
                  </a:lnTo>
                  <a:lnTo>
                    <a:pt x="6991" y="7538"/>
                  </a:lnTo>
                  <a:lnTo>
                    <a:pt x="6961" y="7538"/>
                  </a:lnTo>
                  <a:lnTo>
                    <a:pt x="6930" y="7569"/>
                  </a:lnTo>
                  <a:cubicBezTo>
                    <a:pt x="6657" y="7782"/>
                    <a:pt x="6383" y="7934"/>
                    <a:pt x="6079" y="8055"/>
                  </a:cubicBezTo>
                  <a:lnTo>
                    <a:pt x="6049" y="8055"/>
                  </a:lnTo>
                  <a:lnTo>
                    <a:pt x="6049" y="8116"/>
                  </a:lnTo>
                  <a:cubicBezTo>
                    <a:pt x="6020" y="8402"/>
                    <a:pt x="5992" y="8689"/>
                    <a:pt x="5963" y="8975"/>
                  </a:cubicBezTo>
                  <a:lnTo>
                    <a:pt x="5963" y="8975"/>
                  </a:lnTo>
                  <a:lnTo>
                    <a:pt x="4551" y="9173"/>
                  </a:lnTo>
                  <a:lnTo>
                    <a:pt x="4551" y="9173"/>
                  </a:lnTo>
                  <a:cubicBezTo>
                    <a:pt x="4519" y="9038"/>
                    <a:pt x="4463" y="8924"/>
                    <a:pt x="4407" y="8785"/>
                  </a:cubicBezTo>
                  <a:lnTo>
                    <a:pt x="4316" y="8572"/>
                  </a:lnTo>
                  <a:lnTo>
                    <a:pt x="4286" y="8450"/>
                  </a:lnTo>
                  <a:lnTo>
                    <a:pt x="4255" y="8390"/>
                  </a:lnTo>
                  <a:lnTo>
                    <a:pt x="4255" y="8359"/>
                  </a:lnTo>
                  <a:lnTo>
                    <a:pt x="4225" y="8298"/>
                  </a:lnTo>
                  <a:cubicBezTo>
                    <a:pt x="3891" y="8268"/>
                    <a:pt x="3556" y="8177"/>
                    <a:pt x="3283" y="8055"/>
                  </a:cubicBezTo>
                  <a:lnTo>
                    <a:pt x="3222" y="8055"/>
                  </a:lnTo>
                  <a:lnTo>
                    <a:pt x="3192" y="8086"/>
                  </a:lnTo>
                  <a:cubicBezTo>
                    <a:pt x="2969" y="8281"/>
                    <a:pt x="2746" y="8450"/>
                    <a:pt x="2546" y="8641"/>
                  </a:cubicBezTo>
                  <a:lnTo>
                    <a:pt x="2546" y="8641"/>
                  </a:lnTo>
                  <a:lnTo>
                    <a:pt x="1428" y="7774"/>
                  </a:lnTo>
                  <a:lnTo>
                    <a:pt x="1428" y="7774"/>
                  </a:lnTo>
                  <a:lnTo>
                    <a:pt x="1763" y="6991"/>
                  </a:lnTo>
                  <a:lnTo>
                    <a:pt x="1763" y="6961"/>
                  </a:lnTo>
                  <a:lnTo>
                    <a:pt x="1763" y="6931"/>
                  </a:lnTo>
                  <a:cubicBezTo>
                    <a:pt x="1550" y="6657"/>
                    <a:pt x="1398" y="6383"/>
                    <a:pt x="1246" y="6080"/>
                  </a:cubicBezTo>
                  <a:lnTo>
                    <a:pt x="1246" y="6049"/>
                  </a:lnTo>
                  <a:lnTo>
                    <a:pt x="1216" y="6049"/>
                  </a:lnTo>
                  <a:lnTo>
                    <a:pt x="355" y="5963"/>
                  </a:lnTo>
                  <a:lnTo>
                    <a:pt x="355" y="5963"/>
                  </a:lnTo>
                  <a:cubicBezTo>
                    <a:pt x="272" y="5481"/>
                    <a:pt x="215" y="5001"/>
                    <a:pt x="158" y="4546"/>
                  </a:cubicBezTo>
                  <a:lnTo>
                    <a:pt x="158" y="4546"/>
                  </a:lnTo>
                  <a:lnTo>
                    <a:pt x="973" y="4225"/>
                  </a:lnTo>
                  <a:lnTo>
                    <a:pt x="1003" y="4225"/>
                  </a:lnTo>
                  <a:lnTo>
                    <a:pt x="1003" y="4195"/>
                  </a:lnTo>
                  <a:cubicBezTo>
                    <a:pt x="1034" y="3891"/>
                    <a:pt x="1125" y="3557"/>
                    <a:pt x="1246" y="3253"/>
                  </a:cubicBezTo>
                  <a:lnTo>
                    <a:pt x="1246" y="3222"/>
                  </a:lnTo>
                  <a:lnTo>
                    <a:pt x="1246" y="3192"/>
                  </a:lnTo>
                  <a:lnTo>
                    <a:pt x="663" y="2521"/>
                  </a:lnTo>
                  <a:lnTo>
                    <a:pt x="663" y="2521"/>
                  </a:lnTo>
                  <a:lnTo>
                    <a:pt x="1565" y="1328"/>
                  </a:lnTo>
                  <a:lnTo>
                    <a:pt x="1565" y="1328"/>
                  </a:lnTo>
                  <a:lnTo>
                    <a:pt x="2371" y="1703"/>
                  </a:lnTo>
                  <a:lnTo>
                    <a:pt x="2401" y="1703"/>
                  </a:lnTo>
                  <a:cubicBezTo>
                    <a:pt x="2645" y="1490"/>
                    <a:pt x="2948" y="1307"/>
                    <a:pt x="3252" y="1186"/>
                  </a:cubicBezTo>
                  <a:lnTo>
                    <a:pt x="3252" y="1155"/>
                  </a:lnTo>
                  <a:cubicBezTo>
                    <a:pt x="3282" y="832"/>
                    <a:pt x="3311" y="537"/>
                    <a:pt x="3341" y="270"/>
                  </a:cubicBezTo>
                  <a:lnTo>
                    <a:pt x="3341" y="270"/>
                  </a:lnTo>
                  <a:lnTo>
                    <a:pt x="4804" y="65"/>
                  </a:lnTo>
                  <a:lnTo>
                    <a:pt x="4804" y="65"/>
                  </a:lnTo>
                  <a:cubicBezTo>
                    <a:pt x="4876" y="226"/>
                    <a:pt x="4936" y="365"/>
                    <a:pt x="4987" y="483"/>
                  </a:cubicBezTo>
                  <a:lnTo>
                    <a:pt x="4987" y="483"/>
                  </a:lnTo>
                  <a:lnTo>
                    <a:pt x="48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32"/>
          <p:cNvGrpSpPr/>
          <p:nvPr/>
        </p:nvGrpSpPr>
        <p:grpSpPr>
          <a:xfrm rot="-900439">
            <a:off x="834517" y="842623"/>
            <a:ext cx="1084883" cy="1069348"/>
            <a:chOff x="2786800" y="3847650"/>
            <a:chExt cx="607925" cy="590950"/>
          </a:xfrm>
        </p:grpSpPr>
        <p:sp>
          <p:nvSpPr>
            <p:cNvPr id="1952" name="Google Shape;1952;p32"/>
            <p:cNvSpPr/>
            <p:nvPr/>
          </p:nvSpPr>
          <p:spPr>
            <a:xfrm>
              <a:off x="2786800" y="3847650"/>
              <a:ext cx="607925" cy="590950"/>
            </a:xfrm>
            <a:custGeom>
              <a:avLst/>
              <a:gdLst/>
              <a:ahLst/>
              <a:cxnLst/>
              <a:rect l="l" t="t" r="r" b="b"/>
              <a:pathLst>
                <a:path w="24317" h="23638" extrusionOk="0">
                  <a:moveTo>
                    <a:pt x="12666" y="1"/>
                  </a:moveTo>
                  <a:cubicBezTo>
                    <a:pt x="11403" y="1"/>
                    <a:pt x="10142" y="205"/>
                    <a:pt x="8937" y="607"/>
                  </a:cubicBezTo>
                  <a:cubicBezTo>
                    <a:pt x="7842" y="941"/>
                    <a:pt x="6839" y="1458"/>
                    <a:pt x="5897" y="2127"/>
                  </a:cubicBezTo>
                  <a:cubicBezTo>
                    <a:pt x="5411" y="2461"/>
                    <a:pt x="4955" y="2826"/>
                    <a:pt x="4529" y="3221"/>
                  </a:cubicBezTo>
                  <a:cubicBezTo>
                    <a:pt x="4104" y="3646"/>
                    <a:pt x="3708" y="4102"/>
                    <a:pt x="3313" y="4558"/>
                  </a:cubicBezTo>
                  <a:cubicBezTo>
                    <a:pt x="122" y="8662"/>
                    <a:pt x="0" y="14346"/>
                    <a:pt x="2979" y="18601"/>
                  </a:cubicBezTo>
                  <a:cubicBezTo>
                    <a:pt x="3344" y="19087"/>
                    <a:pt x="3708" y="19543"/>
                    <a:pt x="4134" y="19999"/>
                  </a:cubicBezTo>
                  <a:cubicBezTo>
                    <a:pt x="4529" y="20425"/>
                    <a:pt x="4985" y="20790"/>
                    <a:pt x="5441" y="21154"/>
                  </a:cubicBezTo>
                  <a:cubicBezTo>
                    <a:pt x="6353" y="21884"/>
                    <a:pt x="7356" y="22431"/>
                    <a:pt x="8420" y="22826"/>
                  </a:cubicBezTo>
                  <a:cubicBezTo>
                    <a:pt x="9772" y="23367"/>
                    <a:pt x="11195" y="23637"/>
                    <a:pt x="12630" y="23637"/>
                  </a:cubicBezTo>
                  <a:cubicBezTo>
                    <a:pt x="13293" y="23637"/>
                    <a:pt x="13958" y="23580"/>
                    <a:pt x="14621" y="23464"/>
                  </a:cubicBezTo>
                  <a:cubicBezTo>
                    <a:pt x="17964" y="22917"/>
                    <a:pt x="20882" y="20941"/>
                    <a:pt x="22645" y="18054"/>
                  </a:cubicBezTo>
                  <a:cubicBezTo>
                    <a:pt x="23253" y="17081"/>
                    <a:pt x="23678" y="16048"/>
                    <a:pt x="23952" y="14954"/>
                  </a:cubicBezTo>
                  <a:cubicBezTo>
                    <a:pt x="24074" y="14528"/>
                    <a:pt x="24134" y="14133"/>
                    <a:pt x="24195" y="13738"/>
                  </a:cubicBezTo>
                  <a:cubicBezTo>
                    <a:pt x="24256" y="13434"/>
                    <a:pt x="24286" y="13130"/>
                    <a:pt x="24286" y="12826"/>
                  </a:cubicBezTo>
                  <a:cubicBezTo>
                    <a:pt x="24317" y="12583"/>
                    <a:pt x="24317" y="12340"/>
                    <a:pt x="24286" y="12096"/>
                  </a:cubicBezTo>
                  <a:cubicBezTo>
                    <a:pt x="24195" y="12340"/>
                    <a:pt x="24165" y="12583"/>
                    <a:pt x="24165" y="12826"/>
                  </a:cubicBezTo>
                  <a:cubicBezTo>
                    <a:pt x="24134" y="13130"/>
                    <a:pt x="24074" y="13403"/>
                    <a:pt x="24013" y="13707"/>
                  </a:cubicBezTo>
                  <a:cubicBezTo>
                    <a:pt x="23952" y="14102"/>
                    <a:pt x="23861" y="14498"/>
                    <a:pt x="23739" y="14862"/>
                  </a:cubicBezTo>
                  <a:cubicBezTo>
                    <a:pt x="23435" y="15926"/>
                    <a:pt x="22949" y="16929"/>
                    <a:pt x="22341" y="17872"/>
                  </a:cubicBezTo>
                  <a:cubicBezTo>
                    <a:pt x="20201" y="21193"/>
                    <a:pt x="16540" y="23076"/>
                    <a:pt x="12749" y="23076"/>
                  </a:cubicBezTo>
                  <a:cubicBezTo>
                    <a:pt x="11372" y="23076"/>
                    <a:pt x="9977" y="22828"/>
                    <a:pt x="8633" y="22309"/>
                  </a:cubicBezTo>
                  <a:cubicBezTo>
                    <a:pt x="7630" y="21914"/>
                    <a:pt x="6687" y="21367"/>
                    <a:pt x="5836" y="20698"/>
                  </a:cubicBezTo>
                  <a:cubicBezTo>
                    <a:pt x="5380" y="20334"/>
                    <a:pt x="4955" y="19969"/>
                    <a:pt x="4590" y="19574"/>
                  </a:cubicBezTo>
                  <a:cubicBezTo>
                    <a:pt x="4195" y="19148"/>
                    <a:pt x="3830" y="18692"/>
                    <a:pt x="3496" y="18236"/>
                  </a:cubicBezTo>
                  <a:cubicBezTo>
                    <a:pt x="699" y="14224"/>
                    <a:pt x="821" y="8814"/>
                    <a:pt x="3830" y="4953"/>
                  </a:cubicBezTo>
                  <a:cubicBezTo>
                    <a:pt x="4499" y="4042"/>
                    <a:pt x="5319" y="3251"/>
                    <a:pt x="6262" y="2613"/>
                  </a:cubicBezTo>
                  <a:cubicBezTo>
                    <a:pt x="7143" y="1975"/>
                    <a:pt x="8116" y="1488"/>
                    <a:pt x="9149" y="1124"/>
                  </a:cubicBezTo>
                  <a:cubicBezTo>
                    <a:pt x="10332" y="729"/>
                    <a:pt x="11561" y="532"/>
                    <a:pt x="12794" y="532"/>
                  </a:cubicBezTo>
                  <a:cubicBezTo>
                    <a:pt x="13557" y="532"/>
                    <a:pt x="14321" y="608"/>
                    <a:pt x="15076" y="759"/>
                  </a:cubicBezTo>
                  <a:cubicBezTo>
                    <a:pt x="16809" y="1124"/>
                    <a:pt x="18390" y="1883"/>
                    <a:pt x="19788" y="2978"/>
                  </a:cubicBezTo>
                  <a:cubicBezTo>
                    <a:pt x="20912" y="3859"/>
                    <a:pt x="21885" y="4984"/>
                    <a:pt x="22615" y="6230"/>
                  </a:cubicBezTo>
                  <a:cubicBezTo>
                    <a:pt x="23162" y="7172"/>
                    <a:pt x="23587" y="8206"/>
                    <a:pt x="23861" y="9270"/>
                  </a:cubicBezTo>
                  <a:cubicBezTo>
                    <a:pt x="23952" y="9665"/>
                    <a:pt x="24043" y="10060"/>
                    <a:pt x="24074" y="10455"/>
                  </a:cubicBezTo>
                  <a:cubicBezTo>
                    <a:pt x="24134" y="10759"/>
                    <a:pt x="24165" y="11033"/>
                    <a:pt x="24165" y="11336"/>
                  </a:cubicBezTo>
                  <a:cubicBezTo>
                    <a:pt x="24165" y="11580"/>
                    <a:pt x="24195" y="11823"/>
                    <a:pt x="24256" y="12066"/>
                  </a:cubicBezTo>
                  <a:cubicBezTo>
                    <a:pt x="24286" y="11823"/>
                    <a:pt x="24317" y="11610"/>
                    <a:pt x="24317" y="11367"/>
                  </a:cubicBezTo>
                  <a:cubicBezTo>
                    <a:pt x="24317" y="11063"/>
                    <a:pt x="24317" y="10759"/>
                    <a:pt x="24256" y="10455"/>
                  </a:cubicBezTo>
                  <a:cubicBezTo>
                    <a:pt x="24226" y="10060"/>
                    <a:pt x="24165" y="9634"/>
                    <a:pt x="24074" y="9239"/>
                  </a:cubicBezTo>
                  <a:cubicBezTo>
                    <a:pt x="23861" y="8145"/>
                    <a:pt x="23466" y="7051"/>
                    <a:pt x="22919" y="6078"/>
                  </a:cubicBezTo>
                  <a:cubicBezTo>
                    <a:pt x="21308" y="3099"/>
                    <a:pt x="18481" y="1002"/>
                    <a:pt x="15168" y="273"/>
                  </a:cubicBezTo>
                  <a:cubicBezTo>
                    <a:pt x="14343" y="91"/>
                    <a:pt x="13504" y="1"/>
                    <a:pt x="1266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2"/>
            <p:cNvSpPr/>
            <p:nvPr/>
          </p:nvSpPr>
          <p:spPr>
            <a:xfrm>
              <a:off x="2881025" y="3957700"/>
              <a:ext cx="455200" cy="95975"/>
            </a:xfrm>
            <a:custGeom>
              <a:avLst/>
              <a:gdLst/>
              <a:ahLst/>
              <a:cxnLst/>
              <a:rect l="l" t="t" r="r" b="b"/>
              <a:pathLst>
                <a:path w="18208" h="3839" extrusionOk="0">
                  <a:moveTo>
                    <a:pt x="72" y="1"/>
                  </a:moveTo>
                  <a:cubicBezTo>
                    <a:pt x="67" y="1"/>
                    <a:pt x="64" y="2"/>
                    <a:pt x="61" y="4"/>
                  </a:cubicBezTo>
                  <a:cubicBezTo>
                    <a:pt x="0" y="65"/>
                    <a:pt x="760" y="916"/>
                    <a:pt x="2310" y="1858"/>
                  </a:cubicBezTo>
                  <a:cubicBezTo>
                    <a:pt x="3222" y="2406"/>
                    <a:pt x="4164" y="2831"/>
                    <a:pt x="5198" y="3196"/>
                  </a:cubicBezTo>
                  <a:cubicBezTo>
                    <a:pt x="5471" y="3287"/>
                    <a:pt x="5775" y="3348"/>
                    <a:pt x="6079" y="3439"/>
                  </a:cubicBezTo>
                  <a:lnTo>
                    <a:pt x="6535" y="3561"/>
                  </a:lnTo>
                  <a:cubicBezTo>
                    <a:pt x="6687" y="3591"/>
                    <a:pt x="6839" y="3621"/>
                    <a:pt x="7022" y="3621"/>
                  </a:cubicBezTo>
                  <a:lnTo>
                    <a:pt x="7994" y="3804"/>
                  </a:lnTo>
                  <a:lnTo>
                    <a:pt x="9028" y="3834"/>
                  </a:lnTo>
                  <a:cubicBezTo>
                    <a:pt x="9136" y="3837"/>
                    <a:pt x="9244" y="3838"/>
                    <a:pt x="9352" y="3838"/>
                  </a:cubicBezTo>
                  <a:cubicBezTo>
                    <a:pt x="11612" y="3838"/>
                    <a:pt x="13832" y="3234"/>
                    <a:pt x="15776" y="2132"/>
                  </a:cubicBezTo>
                  <a:lnTo>
                    <a:pt x="16353" y="1828"/>
                  </a:lnTo>
                  <a:cubicBezTo>
                    <a:pt x="16536" y="1706"/>
                    <a:pt x="16688" y="1615"/>
                    <a:pt x="16839" y="1494"/>
                  </a:cubicBezTo>
                  <a:lnTo>
                    <a:pt x="17599" y="977"/>
                  </a:lnTo>
                  <a:cubicBezTo>
                    <a:pt x="17995" y="673"/>
                    <a:pt x="18207" y="491"/>
                    <a:pt x="18177" y="460"/>
                  </a:cubicBezTo>
                  <a:cubicBezTo>
                    <a:pt x="18173" y="456"/>
                    <a:pt x="18166" y="455"/>
                    <a:pt x="18156" y="455"/>
                  </a:cubicBezTo>
                  <a:cubicBezTo>
                    <a:pt x="18083" y="455"/>
                    <a:pt x="17847" y="551"/>
                    <a:pt x="17447" y="764"/>
                  </a:cubicBezTo>
                  <a:lnTo>
                    <a:pt x="16657" y="1190"/>
                  </a:lnTo>
                  <a:cubicBezTo>
                    <a:pt x="16505" y="1281"/>
                    <a:pt x="16353" y="1372"/>
                    <a:pt x="16171" y="1463"/>
                  </a:cubicBezTo>
                  <a:lnTo>
                    <a:pt x="15593" y="1706"/>
                  </a:lnTo>
                  <a:cubicBezTo>
                    <a:pt x="13617" y="2710"/>
                    <a:pt x="11439" y="3197"/>
                    <a:pt x="9229" y="3197"/>
                  </a:cubicBezTo>
                  <a:cubicBezTo>
                    <a:pt x="9162" y="3197"/>
                    <a:pt x="9095" y="3197"/>
                    <a:pt x="9028" y="3196"/>
                  </a:cubicBezTo>
                  <a:lnTo>
                    <a:pt x="8055" y="3165"/>
                  </a:lnTo>
                  <a:lnTo>
                    <a:pt x="7113" y="3013"/>
                  </a:lnTo>
                  <a:lnTo>
                    <a:pt x="6657" y="2953"/>
                  </a:lnTo>
                  <a:lnTo>
                    <a:pt x="6201" y="2831"/>
                  </a:lnTo>
                  <a:cubicBezTo>
                    <a:pt x="5897" y="2770"/>
                    <a:pt x="5623" y="2710"/>
                    <a:pt x="5350" y="2618"/>
                  </a:cubicBezTo>
                  <a:cubicBezTo>
                    <a:pt x="4377" y="2314"/>
                    <a:pt x="3435" y="1919"/>
                    <a:pt x="2523" y="1463"/>
                  </a:cubicBezTo>
                  <a:cubicBezTo>
                    <a:pt x="1036" y="676"/>
                    <a:pt x="192" y="1"/>
                    <a:pt x="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2"/>
            <p:cNvSpPr/>
            <p:nvPr/>
          </p:nvSpPr>
          <p:spPr>
            <a:xfrm>
              <a:off x="2872650" y="4235800"/>
              <a:ext cx="455975" cy="95225"/>
            </a:xfrm>
            <a:custGeom>
              <a:avLst/>
              <a:gdLst/>
              <a:ahLst/>
              <a:cxnLst/>
              <a:rect l="l" t="t" r="r" b="b"/>
              <a:pathLst>
                <a:path w="18239" h="3809" extrusionOk="0">
                  <a:moveTo>
                    <a:pt x="8872" y="1"/>
                  </a:moveTo>
                  <a:cubicBezTo>
                    <a:pt x="6615" y="1"/>
                    <a:pt x="4371" y="578"/>
                    <a:pt x="2402" y="1707"/>
                  </a:cubicBezTo>
                  <a:lnTo>
                    <a:pt x="1855" y="2011"/>
                  </a:lnTo>
                  <a:cubicBezTo>
                    <a:pt x="1673" y="2102"/>
                    <a:pt x="1521" y="2224"/>
                    <a:pt x="1369" y="2346"/>
                  </a:cubicBezTo>
                  <a:lnTo>
                    <a:pt x="609" y="2862"/>
                  </a:lnTo>
                  <a:cubicBezTo>
                    <a:pt x="214" y="3166"/>
                    <a:pt x="1" y="3349"/>
                    <a:pt x="31" y="3379"/>
                  </a:cubicBezTo>
                  <a:cubicBezTo>
                    <a:pt x="35" y="3383"/>
                    <a:pt x="42" y="3385"/>
                    <a:pt x="52" y="3385"/>
                  </a:cubicBezTo>
                  <a:cubicBezTo>
                    <a:pt x="125" y="3385"/>
                    <a:pt x="361" y="3288"/>
                    <a:pt x="761" y="3075"/>
                  </a:cubicBezTo>
                  <a:lnTo>
                    <a:pt x="1551" y="2619"/>
                  </a:lnTo>
                  <a:cubicBezTo>
                    <a:pt x="1703" y="2558"/>
                    <a:pt x="1855" y="2437"/>
                    <a:pt x="2037" y="2346"/>
                  </a:cubicBezTo>
                  <a:lnTo>
                    <a:pt x="2615" y="2102"/>
                  </a:lnTo>
                  <a:cubicBezTo>
                    <a:pt x="4544" y="1152"/>
                    <a:pt x="6664" y="639"/>
                    <a:pt x="8819" y="639"/>
                  </a:cubicBezTo>
                  <a:cubicBezTo>
                    <a:pt x="8940" y="639"/>
                    <a:pt x="9060" y="640"/>
                    <a:pt x="9180" y="643"/>
                  </a:cubicBezTo>
                  <a:lnTo>
                    <a:pt x="10183" y="674"/>
                  </a:lnTo>
                  <a:lnTo>
                    <a:pt x="11126" y="795"/>
                  </a:lnTo>
                  <a:lnTo>
                    <a:pt x="11582" y="887"/>
                  </a:lnTo>
                  <a:lnTo>
                    <a:pt x="12007" y="978"/>
                  </a:lnTo>
                  <a:cubicBezTo>
                    <a:pt x="12311" y="1069"/>
                    <a:pt x="12585" y="1130"/>
                    <a:pt x="12889" y="1191"/>
                  </a:cubicBezTo>
                  <a:cubicBezTo>
                    <a:pt x="13861" y="1494"/>
                    <a:pt x="14804" y="1890"/>
                    <a:pt x="15715" y="2376"/>
                  </a:cubicBezTo>
                  <a:cubicBezTo>
                    <a:pt x="17203" y="3134"/>
                    <a:pt x="18046" y="3808"/>
                    <a:pt x="18166" y="3808"/>
                  </a:cubicBezTo>
                  <a:cubicBezTo>
                    <a:pt x="18171" y="3808"/>
                    <a:pt x="18175" y="3807"/>
                    <a:pt x="18178" y="3805"/>
                  </a:cubicBezTo>
                  <a:cubicBezTo>
                    <a:pt x="18238" y="3774"/>
                    <a:pt x="17478" y="2923"/>
                    <a:pt x="15928" y="1981"/>
                  </a:cubicBezTo>
                  <a:cubicBezTo>
                    <a:pt x="15016" y="1434"/>
                    <a:pt x="14044" y="978"/>
                    <a:pt x="13041" y="643"/>
                  </a:cubicBezTo>
                  <a:cubicBezTo>
                    <a:pt x="12767" y="552"/>
                    <a:pt x="12463" y="491"/>
                    <a:pt x="12159" y="400"/>
                  </a:cubicBezTo>
                  <a:lnTo>
                    <a:pt x="11703" y="279"/>
                  </a:lnTo>
                  <a:cubicBezTo>
                    <a:pt x="11551" y="248"/>
                    <a:pt x="11369" y="218"/>
                    <a:pt x="11217" y="187"/>
                  </a:cubicBezTo>
                  <a:lnTo>
                    <a:pt x="10244" y="35"/>
                  </a:lnTo>
                  <a:lnTo>
                    <a:pt x="9211" y="5"/>
                  </a:lnTo>
                  <a:cubicBezTo>
                    <a:pt x="9098" y="2"/>
                    <a:pt x="8985" y="1"/>
                    <a:pt x="88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2"/>
            <p:cNvSpPr/>
            <p:nvPr/>
          </p:nvSpPr>
          <p:spPr>
            <a:xfrm>
              <a:off x="2815675" y="4138500"/>
              <a:ext cx="577525" cy="21175"/>
            </a:xfrm>
            <a:custGeom>
              <a:avLst/>
              <a:gdLst/>
              <a:ahLst/>
              <a:cxnLst/>
              <a:rect l="l" t="t" r="r" b="b"/>
              <a:pathLst>
                <a:path w="23101" h="847" extrusionOk="0">
                  <a:moveTo>
                    <a:pt x="4274" y="0"/>
                  </a:moveTo>
                  <a:cubicBezTo>
                    <a:pt x="1666" y="0"/>
                    <a:pt x="0" y="55"/>
                    <a:pt x="0" y="158"/>
                  </a:cubicBezTo>
                  <a:cubicBezTo>
                    <a:pt x="0" y="310"/>
                    <a:pt x="5167" y="584"/>
                    <a:pt x="11520" y="736"/>
                  </a:cubicBezTo>
                  <a:cubicBezTo>
                    <a:pt x="14566" y="808"/>
                    <a:pt x="17343" y="846"/>
                    <a:pt x="19413" y="846"/>
                  </a:cubicBezTo>
                  <a:cubicBezTo>
                    <a:pt x="21680" y="846"/>
                    <a:pt x="23101" y="801"/>
                    <a:pt x="23101" y="706"/>
                  </a:cubicBezTo>
                  <a:cubicBezTo>
                    <a:pt x="23101" y="523"/>
                    <a:pt x="17934" y="250"/>
                    <a:pt x="11551" y="98"/>
                  </a:cubicBezTo>
                  <a:cubicBezTo>
                    <a:pt x="8792" y="32"/>
                    <a:pt x="6260" y="0"/>
                    <a:pt x="427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2"/>
            <p:cNvSpPr/>
            <p:nvPr/>
          </p:nvSpPr>
          <p:spPr>
            <a:xfrm>
              <a:off x="3086200" y="3853700"/>
              <a:ext cx="23575" cy="577525"/>
            </a:xfrm>
            <a:custGeom>
              <a:avLst/>
              <a:gdLst/>
              <a:ahLst/>
              <a:cxnLst/>
              <a:rect l="l" t="t" r="r" b="b"/>
              <a:pathLst>
                <a:path w="943" h="23101" extrusionOk="0">
                  <a:moveTo>
                    <a:pt x="760" y="0"/>
                  </a:moveTo>
                  <a:cubicBezTo>
                    <a:pt x="578" y="0"/>
                    <a:pt x="304" y="5167"/>
                    <a:pt x="152" y="11550"/>
                  </a:cubicBezTo>
                  <a:cubicBezTo>
                    <a:pt x="0" y="17903"/>
                    <a:pt x="30" y="23101"/>
                    <a:pt x="182" y="23101"/>
                  </a:cubicBezTo>
                  <a:cubicBezTo>
                    <a:pt x="183" y="23101"/>
                    <a:pt x="184" y="23101"/>
                    <a:pt x="184" y="23101"/>
                  </a:cubicBezTo>
                  <a:cubicBezTo>
                    <a:pt x="366" y="23101"/>
                    <a:pt x="639" y="17915"/>
                    <a:pt x="790" y="11550"/>
                  </a:cubicBezTo>
                  <a:cubicBezTo>
                    <a:pt x="942" y="5167"/>
                    <a:pt x="912" y="0"/>
                    <a:pt x="76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2"/>
            <p:cNvSpPr/>
            <p:nvPr/>
          </p:nvSpPr>
          <p:spPr>
            <a:xfrm>
              <a:off x="2946375" y="3852900"/>
              <a:ext cx="159600" cy="577650"/>
            </a:xfrm>
            <a:custGeom>
              <a:avLst/>
              <a:gdLst/>
              <a:ahLst/>
              <a:cxnLst/>
              <a:rect l="l" t="t" r="r" b="b"/>
              <a:pathLst>
                <a:path w="6384" h="23106" extrusionOk="0">
                  <a:moveTo>
                    <a:pt x="6348" y="1"/>
                  </a:moveTo>
                  <a:cubicBezTo>
                    <a:pt x="6245" y="1"/>
                    <a:pt x="4987" y="797"/>
                    <a:pt x="3465" y="2677"/>
                  </a:cubicBezTo>
                  <a:cubicBezTo>
                    <a:pt x="2554" y="3771"/>
                    <a:pt x="1794" y="4987"/>
                    <a:pt x="1216" y="6294"/>
                  </a:cubicBezTo>
                  <a:cubicBezTo>
                    <a:pt x="487" y="7905"/>
                    <a:pt x="91" y="9668"/>
                    <a:pt x="31" y="11430"/>
                  </a:cubicBezTo>
                  <a:cubicBezTo>
                    <a:pt x="0" y="13193"/>
                    <a:pt x="304" y="14956"/>
                    <a:pt x="943" y="16598"/>
                  </a:cubicBezTo>
                  <a:cubicBezTo>
                    <a:pt x="1429" y="17935"/>
                    <a:pt x="2128" y="19212"/>
                    <a:pt x="3009" y="20367"/>
                  </a:cubicBezTo>
                  <a:cubicBezTo>
                    <a:pt x="4420" y="22247"/>
                    <a:pt x="5660" y="23105"/>
                    <a:pt x="5768" y="23105"/>
                  </a:cubicBezTo>
                  <a:cubicBezTo>
                    <a:pt x="5772" y="23105"/>
                    <a:pt x="5774" y="23104"/>
                    <a:pt x="5775" y="23102"/>
                  </a:cubicBezTo>
                  <a:cubicBezTo>
                    <a:pt x="5836" y="23042"/>
                    <a:pt x="4712" y="22069"/>
                    <a:pt x="3374" y="20093"/>
                  </a:cubicBezTo>
                  <a:cubicBezTo>
                    <a:pt x="2584" y="18938"/>
                    <a:pt x="1946" y="17722"/>
                    <a:pt x="1490" y="16415"/>
                  </a:cubicBezTo>
                  <a:cubicBezTo>
                    <a:pt x="912" y="14804"/>
                    <a:pt x="639" y="13133"/>
                    <a:pt x="669" y="11430"/>
                  </a:cubicBezTo>
                  <a:cubicBezTo>
                    <a:pt x="699" y="9728"/>
                    <a:pt x="1064" y="8087"/>
                    <a:pt x="1733" y="6506"/>
                  </a:cubicBezTo>
                  <a:cubicBezTo>
                    <a:pt x="2280" y="5260"/>
                    <a:pt x="2979" y="4044"/>
                    <a:pt x="3800" y="2920"/>
                  </a:cubicBezTo>
                  <a:cubicBezTo>
                    <a:pt x="5228" y="1035"/>
                    <a:pt x="6383" y="63"/>
                    <a:pt x="6353" y="2"/>
                  </a:cubicBezTo>
                  <a:cubicBezTo>
                    <a:pt x="6352" y="1"/>
                    <a:pt x="6350" y="1"/>
                    <a:pt x="634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2"/>
            <p:cNvSpPr/>
            <p:nvPr/>
          </p:nvSpPr>
          <p:spPr>
            <a:xfrm>
              <a:off x="3096075" y="3853625"/>
              <a:ext cx="159600" cy="577675"/>
            </a:xfrm>
            <a:custGeom>
              <a:avLst/>
              <a:gdLst/>
              <a:ahLst/>
              <a:cxnLst/>
              <a:rect l="l" t="t" r="r" b="b"/>
              <a:pathLst>
                <a:path w="6384" h="23107" extrusionOk="0">
                  <a:moveTo>
                    <a:pt x="618" y="0"/>
                  </a:moveTo>
                  <a:cubicBezTo>
                    <a:pt x="614" y="0"/>
                    <a:pt x="610" y="1"/>
                    <a:pt x="608" y="3"/>
                  </a:cubicBezTo>
                  <a:cubicBezTo>
                    <a:pt x="547" y="64"/>
                    <a:pt x="1702" y="1037"/>
                    <a:pt x="3040" y="3012"/>
                  </a:cubicBezTo>
                  <a:cubicBezTo>
                    <a:pt x="3830" y="4167"/>
                    <a:pt x="4468" y="5383"/>
                    <a:pt x="4924" y="6690"/>
                  </a:cubicBezTo>
                  <a:cubicBezTo>
                    <a:pt x="5502" y="8301"/>
                    <a:pt x="5775" y="9973"/>
                    <a:pt x="5745" y="11675"/>
                  </a:cubicBezTo>
                  <a:cubicBezTo>
                    <a:pt x="5684" y="13377"/>
                    <a:pt x="5319" y="15019"/>
                    <a:pt x="4651" y="16599"/>
                  </a:cubicBezTo>
                  <a:cubicBezTo>
                    <a:pt x="4104" y="17876"/>
                    <a:pt x="3405" y="19061"/>
                    <a:pt x="2584" y="20186"/>
                  </a:cubicBezTo>
                  <a:cubicBezTo>
                    <a:pt x="1155" y="22070"/>
                    <a:pt x="0" y="23043"/>
                    <a:pt x="61" y="23104"/>
                  </a:cubicBezTo>
                  <a:cubicBezTo>
                    <a:pt x="62" y="23106"/>
                    <a:pt x="64" y="23107"/>
                    <a:pt x="68" y="23107"/>
                  </a:cubicBezTo>
                  <a:cubicBezTo>
                    <a:pt x="177" y="23107"/>
                    <a:pt x="1421" y="22251"/>
                    <a:pt x="2949" y="20429"/>
                  </a:cubicBezTo>
                  <a:cubicBezTo>
                    <a:pt x="3860" y="19335"/>
                    <a:pt x="4590" y="18119"/>
                    <a:pt x="5198" y="16812"/>
                  </a:cubicBezTo>
                  <a:cubicBezTo>
                    <a:pt x="5927" y="15201"/>
                    <a:pt x="6323" y="13438"/>
                    <a:pt x="6353" y="11675"/>
                  </a:cubicBezTo>
                  <a:cubicBezTo>
                    <a:pt x="6383" y="9912"/>
                    <a:pt x="6079" y="8149"/>
                    <a:pt x="5471" y="6508"/>
                  </a:cubicBezTo>
                  <a:cubicBezTo>
                    <a:pt x="4955" y="5170"/>
                    <a:pt x="4256" y="3894"/>
                    <a:pt x="3405" y="2739"/>
                  </a:cubicBezTo>
                  <a:cubicBezTo>
                    <a:pt x="1965" y="858"/>
                    <a:pt x="752" y="0"/>
                    <a:pt x="61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9" name="Google Shape;1959;p32"/>
          <p:cNvSpPr/>
          <p:nvPr/>
        </p:nvSpPr>
        <p:spPr>
          <a:xfrm rot="5400000">
            <a:off x="270744" y="3226772"/>
            <a:ext cx="2056597" cy="1352516"/>
          </a:xfrm>
          <a:custGeom>
            <a:avLst/>
            <a:gdLst/>
            <a:ahLst/>
            <a:cxnLst/>
            <a:rect l="l" t="t" r="r" b="b"/>
            <a:pathLst>
              <a:path w="21916" h="14413" extrusionOk="0">
                <a:moveTo>
                  <a:pt x="17442" y="1"/>
                </a:moveTo>
                <a:cubicBezTo>
                  <a:pt x="16743" y="1"/>
                  <a:pt x="16031" y="157"/>
                  <a:pt x="15472" y="431"/>
                </a:cubicBezTo>
                <a:cubicBezTo>
                  <a:pt x="14104" y="1099"/>
                  <a:pt x="13162" y="2376"/>
                  <a:pt x="12250" y="3561"/>
                </a:cubicBezTo>
                <a:cubicBezTo>
                  <a:pt x="11307" y="4777"/>
                  <a:pt x="10274" y="5993"/>
                  <a:pt x="8815" y="6510"/>
                </a:cubicBezTo>
                <a:cubicBezTo>
                  <a:pt x="8221" y="6708"/>
                  <a:pt x="7609" y="6767"/>
                  <a:pt x="6988" y="6767"/>
                </a:cubicBezTo>
                <a:cubicBezTo>
                  <a:pt x="6046" y="6767"/>
                  <a:pt x="5081" y="6630"/>
                  <a:pt x="4125" y="6630"/>
                </a:cubicBezTo>
                <a:cubicBezTo>
                  <a:pt x="4067" y="6630"/>
                  <a:pt x="4009" y="6630"/>
                  <a:pt x="3952" y="6631"/>
                </a:cubicBezTo>
                <a:cubicBezTo>
                  <a:pt x="2310" y="6631"/>
                  <a:pt x="395" y="7422"/>
                  <a:pt x="152" y="9033"/>
                </a:cubicBezTo>
                <a:cubicBezTo>
                  <a:pt x="0" y="9975"/>
                  <a:pt x="304" y="10917"/>
                  <a:pt x="973" y="11616"/>
                </a:cubicBezTo>
                <a:cubicBezTo>
                  <a:pt x="1611" y="12224"/>
                  <a:pt x="2371" y="12741"/>
                  <a:pt x="3222" y="13075"/>
                </a:cubicBezTo>
                <a:cubicBezTo>
                  <a:pt x="5380" y="13957"/>
                  <a:pt x="7721" y="14413"/>
                  <a:pt x="10061" y="14413"/>
                </a:cubicBezTo>
                <a:cubicBezTo>
                  <a:pt x="13101" y="14352"/>
                  <a:pt x="15958" y="12893"/>
                  <a:pt x="17782" y="10461"/>
                </a:cubicBezTo>
                <a:cubicBezTo>
                  <a:pt x="19545" y="8030"/>
                  <a:pt x="21915" y="3805"/>
                  <a:pt x="19849" y="1099"/>
                </a:cubicBezTo>
                <a:lnTo>
                  <a:pt x="19879" y="1099"/>
                </a:lnTo>
                <a:cubicBezTo>
                  <a:pt x="19430" y="327"/>
                  <a:pt x="18450" y="1"/>
                  <a:pt x="17442" y="1"/>
                </a:cubicBezTo>
                <a:close/>
              </a:path>
            </a:pathLst>
          </a:custGeom>
          <a:solidFill>
            <a:srgbClr val="E0E0E0">
              <a:alpha val="29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2"/>
          <p:cNvSpPr txBox="1">
            <a:spLocks noGrp="1"/>
          </p:cNvSpPr>
          <p:nvPr>
            <p:ph type="ctrTitle"/>
          </p:nvPr>
        </p:nvSpPr>
        <p:spPr>
          <a:xfrm>
            <a:off x="2407800" y="588625"/>
            <a:ext cx="4328400" cy="706500"/>
          </a:xfrm>
          <a:prstGeom prst="rect">
            <a:avLst/>
          </a:prstGeom>
        </p:spPr>
        <p:txBody>
          <a:bodyPr spcFirstLastPara="1" wrap="square" lIns="0" tIns="91425" rIns="0" bIns="91425" anchor="ctr" anchorCtr="0">
            <a:noAutofit/>
          </a:bodyPr>
          <a:lstStyle>
            <a:lvl1pPr lvl="0" algn="ctr" rtl="0">
              <a:spcBef>
                <a:spcPts val="0"/>
              </a:spcBef>
              <a:spcAft>
                <a:spcPts val="0"/>
              </a:spcAft>
              <a:buClr>
                <a:srgbClr val="212121"/>
              </a:buClr>
              <a:buSzPts val="6000"/>
              <a:buFont typeface="Karla"/>
              <a:buNone/>
              <a:defRPr sz="6000" b="1">
                <a:solidFill>
                  <a:srgbClr val="212121"/>
                </a:solidFill>
              </a:defRPr>
            </a:lvl1pPr>
            <a:lvl2pPr lvl="1" algn="ctr" rtl="0">
              <a:spcBef>
                <a:spcPts val="0"/>
              </a:spcBef>
              <a:spcAft>
                <a:spcPts val="0"/>
              </a:spcAft>
              <a:buClr>
                <a:srgbClr val="212121"/>
              </a:buClr>
              <a:buSzPts val="6000"/>
              <a:buNone/>
              <a:defRPr sz="6000" b="1">
                <a:solidFill>
                  <a:srgbClr val="212121"/>
                </a:solidFill>
              </a:defRPr>
            </a:lvl2pPr>
            <a:lvl3pPr lvl="2" algn="ctr" rtl="0">
              <a:spcBef>
                <a:spcPts val="0"/>
              </a:spcBef>
              <a:spcAft>
                <a:spcPts val="0"/>
              </a:spcAft>
              <a:buClr>
                <a:srgbClr val="212121"/>
              </a:buClr>
              <a:buSzPts val="6000"/>
              <a:buNone/>
              <a:defRPr sz="6000" b="1">
                <a:solidFill>
                  <a:srgbClr val="212121"/>
                </a:solidFill>
              </a:defRPr>
            </a:lvl3pPr>
            <a:lvl4pPr lvl="3" algn="ctr" rtl="0">
              <a:spcBef>
                <a:spcPts val="0"/>
              </a:spcBef>
              <a:spcAft>
                <a:spcPts val="0"/>
              </a:spcAft>
              <a:buClr>
                <a:srgbClr val="212121"/>
              </a:buClr>
              <a:buSzPts val="6000"/>
              <a:buNone/>
              <a:defRPr sz="6000" b="1">
                <a:solidFill>
                  <a:srgbClr val="212121"/>
                </a:solidFill>
              </a:defRPr>
            </a:lvl4pPr>
            <a:lvl5pPr lvl="4" algn="ctr" rtl="0">
              <a:spcBef>
                <a:spcPts val="0"/>
              </a:spcBef>
              <a:spcAft>
                <a:spcPts val="0"/>
              </a:spcAft>
              <a:buClr>
                <a:srgbClr val="212121"/>
              </a:buClr>
              <a:buSzPts val="6000"/>
              <a:buNone/>
              <a:defRPr sz="6000" b="1">
                <a:solidFill>
                  <a:srgbClr val="212121"/>
                </a:solidFill>
              </a:defRPr>
            </a:lvl5pPr>
            <a:lvl6pPr lvl="5" algn="ctr" rtl="0">
              <a:spcBef>
                <a:spcPts val="0"/>
              </a:spcBef>
              <a:spcAft>
                <a:spcPts val="0"/>
              </a:spcAft>
              <a:buClr>
                <a:srgbClr val="212121"/>
              </a:buClr>
              <a:buSzPts val="6000"/>
              <a:buNone/>
              <a:defRPr sz="6000" b="1">
                <a:solidFill>
                  <a:srgbClr val="212121"/>
                </a:solidFill>
              </a:defRPr>
            </a:lvl6pPr>
            <a:lvl7pPr lvl="6" algn="ctr" rtl="0">
              <a:spcBef>
                <a:spcPts val="0"/>
              </a:spcBef>
              <a:spcAft>
                <a:spcPts val="0"/>
              </a:spcAft>
              <a:buClr>
                <a:srgbClr val="212121"/>
              </a:buClr>
              <a:buSzPts val="6000"/>
              <a:buNone/>
              <a:defRPr sz="6000" b="1">
                <a:solidFill>
                  <a:srgbClr val="212121"/>
                </a:solidFill>
              </a:defRPr>
            </a:lvl7pPr>
            <a:lvl8pPr lvl="7" algn="ctr" rtl="0">
              <a:spcBef>
                <a:spcPts val="0"/>
              </a:spcBef>
              <a:spcAft>
                <a:spcPts val="0"/>
              </a:spcAft>
              <a:buClr>
                <a:srgbClr val="212121"/>
              </a:buClr>
              <a:buSzPts val="6000"/>
              <a:buNone/>
              <a:defRPr sz="6000" b="1">
                <a:solidFill>
                  <a:srgbClr val="212121"/>
                </a:solidFill>
              </a:defRPr>
            </a:lvl8pPr>
            <a:lvl9pPr lvl="8" algn="ctr" rtl="0">
              <a:spcBef>
                <a:spcPts val="0"/>
              </a:spcBef>
              <a:spcAft>
                <a:spcPts val="0"/>
              </a:spcAft>
              <a:buClr>
                <a:srgbClr val="212121"/>
              </a:buClr>
              <a:buSzPts val="6000"/>
              <a:buNone/>
              <a:defRPr sz="6000" b="1">
                <a:solidFill>
                  <a:srgbClr val="212121"/>
                </a:solidFill>
              </a:defRPr>
            </a:lvl9pPr>
          </a:lstStyle>
          <a:p>
            <a:endParaRPr/>
          </a:p>
        </p:txBody>
      </p:sp>
      <p:sp>
        <p:nvSpPr>
          <p:cNvPr id="1961" name="Google Shape;1961;p32"/>
          <p:cNvSpPr txBox="1">
            <a:spLocks noGrp="1"/>
          </p:cNvSpPr>
          <p:nvPr>
            <p:ph type="subTitle" idx="1"/>
          </p:nvPr>
        </p:nvSpPr>
        <p:spPr>
          <a:xfrm>
            <a:off x="2407800" y="1427776"/>
            <a:ext cx="4328400" cy="1143900"/>
          </a:xfrm>
          <a:prstGeom prst="rect">
            <a:avLst/>
          </a:prstGeom>
        </p:spPr>
        <p:txBody>
          <a:bodyPr spcFirstLastPara="1" wrap="square" lIns="0" tIns="91425" rIns="0" bIns="91425" anchor="ctr" anchorCtr="0">
            <a:noAutofit/>
          </a:bodyPr>
          <a:lstStyle>
            <a:lvl1pPr lvl="0" algn="ctr" rtl="0">
              <a:lnSpc>
                <a:spcPct val="100000"/>
              </a:lnSpc>
              <a:spcBef>
                <a:spcPts val="0"/>
              </a:spcBef>
              <a:spcAft>
                <a:spcPts val="0"/>
              </a:spcAft>
              <a:buClr>
                <a:srgbClr val="212121"/>
              </a:buClr>
              <a:buSzPts val="1600"/>
              <a:buFont typeface="Hind"/>
              <a:buNone/>
              <a:defRPr sz="1400">
                <a:solidFill>
                  <a:srgbClr val="212121"/>
                </a:solidFill>
              </a:defRPr>
            </a:lvl1pPr>
            <a:lvl2pPr lvl="1" algn="ctr" rtl="0">
              <a:lnSpc>
                <a:spcPct val="100000"/>
              </a:lnSpc>
              <a:spcBef>
                <a:spcPts val="0"/>
              </a:spcBef>
              <a:spcAft>
                <a:spcPts val="0"/>
              </a:spcAft>
              <a:buClr>
                <a:srgbClr val="212121"/>
              </a:buClr>
              <a:buSzPts val="1600"/>
              <a:buFont typeface="Hind"/>
              <a:buNone/>
              <a:defRPr sz="1600">
                <a:solidFill>
                  <a:srgbClr val="212121"/>
                </a:solidFill>
                <a:latin typeface="Hind"/>
                <a:ea typeface="Hind"/>
                <a:cs typeface="Hind"/>
                <a:sym typeface="Hind"/>
              </a:defRPr>
            </a:lvl2pPr>
            <a:lvl3pPr lvl="2" algn="ctr" rtl="0">
              <a:lnSpc>
                <a:spcPct val="100000"/>
              </a:lnSpc>
              <a:spcBef>
                <a:spcPts val="0"/>
              </a:spcBef>
              <a:spcAft>
                <a:spcPts val="0"/>
              </a:spcAft>
              <a:buClr>
                <a:srgbClr val="212121"/>
              </a:buClr>
              <a:buSzPts val="1600"/>
              <a:buFont typeface="Hind"/>
              <a:buNone/>
              <a:defRPr sz="1600">
                <a:solidFill>
                  <a:srgbClr val="212121"/>
                </a:solidFill>
                <a:latin typeface="Hind"/>
                <a:ea typeface="Hind"/>
                <a:cs typeface="Hind"/>
                <a:sym typeface="Hind"/>
              </a:defRPr>
            </a:lvl3pPr>
            <a:lvl4pPr lvl="3" algn="ctr" rtl="0">
              <a:lnSpc>
                <a:spcPct val="100000"/>
              </a:lnSpc>
              <a:spcBef>
                <a:spcPts val="0"/>
              </a:spcBef>
              <a:spcAft>
                <a:spcPts val="0"/>
              </a:spcAft>
              <a:buClr>
                <a:srgbClr val="212121"/>
              </a:buClr>
              <a:buSzPts val="1600"/>
              <a:buFont typeface="Hind"/>
              <a:buNone/>
              <a:defRPr sz="1600">
                <a:solidFill>
                  <a:srgbClr val="212121"/>
                </a:solidFill>
                <a:latin typeface="Hind"/>
                <a:ea typeface="Hind"/>
                <a:cs typeface="Hind"/>
                <a:sym typeface="Hind"/>
              </a:defRPr>
            </a:lvl4pPr>
            <a:lvl5pPr lvl="4" algn="ctr" rtl="0">
              <a:lnSpc>
                <a:spcPct val="100000"/>
              </a:lnSpc>
              <a:spcBef>
                <a:spcPts val="0"/>
              </a:spcBef>
              <a:spcAft>
                <a:spcPts val="0"/>
              </a:spcAft>
              <a:buClr>
                <a:srgbClr val="212121"/>
              </a:buClr>
              <a:buSzPts val="1600"/>
              <a:buFont typeface="Hind"/>
              <a:buNone/>
              <a:defRPr sz="1600">
                <a:solidFill>
                  <a:srgbClr val="212121"/>
                </a:solidFill>
                <a:latin typeface="Hind"/>
                <a:ea typeface="Hind"/>
                <a:cs typeface="Hind"/>
                <a:sym typeface="Hind"/>
              </a:defRPr>
            </a:lvl5pPr>
            <a:lvl6pPr lvl="5" algn="ctr" rtl="0">
              <a:lnSpc>
                <a:spcPct val="100000"/>
              </a:lnSpc>
              <a:spcBef>
                <a:spcPts val="0"/>
              </a:spcBef>
              <a:spcAft>
                <a:spcPts val="0"/>
              </a:spcAft>
              <a:buClr>
                <a:srgbClr val="212121"/>
              </a:buClr>
              <a:buSzPts val="1600"/>
              <a:buFont typeface="Hind"/>
              <a:buNone/>
              <a:defRPr sz="1600">
                <a:solidFill>
                  <a:srgbClr val="212121"/>
                </a:solidFill>
                <a:latin typeface="Hind"/>
                <a:ea typeface="Hind"/>
                <a:cs typeface="Hind"/>
                <a:sym typeface="Hind"/>
              </a:defRPr>
            </a:lvl6pPr>
            <a:lvl7pPr lvl="6" algn="ctr" rtl="0">
              <a:lnSpc>
                <a:spcPct val="100000"/>
              </a:lnSpc>
              <a:spcBef>
                <a:spcPts val="0"/>
              </a:spcBef>
              <a:spcAft>
                <a:spcPts val="0"/>
              </a:spcAft>
              <a:buClr>
                <a:srgbClr val="212121"/>
              </a:buClr>
              <a:buSzPts val="1600"/>
              <a:buFont typeface="Hind"/>
              <a:buNone/>
              <a:defRPr sz="1600">
                <a:solidFill>
                  <a:srgbClr val="212121"/>
                </a:solidFill>
                <a:latin typeface="Hind"/>
                <a:ea typeface="Hind"/>
                <a:cs typeface="Hind"/>
                <a:sym typeface="Hind"/>
              </a:defRPr>
            </a:lvl7pPr>
            <a:lvl8pPr lvl="7" algn="ctr" rtl="0">
              <a:lnSpc>
                <a:spcPct val="100000"/>
              </a:lnSpc>
              <a:spcBef>
                <a:spcPts val="0"/>
              </a:spcBef>
              <a:spcAft>
                <a:spcPts val="0"/>
              </a:spcAft>
              <a:buClr>
                <a:srgbClr val="212121"/>
              </a:buClr>
              <a:buSzPts val="1600"/>
              <a:buFont typeface="Hind"/>
              <a:buNone/>
              <a:defRPr sz="1600">
                <a:solidFill>
                  <a:srgbClr val="212121"/>
                </a:solidFill>
                <a:latin typeface="Hind"/>
                <a:ea typeface="Hind"/>
                <a:cs typeface="Hind"/>
                <a:sym typeface="Hind"/>
              </a:defRPr>
            </a:lvl8pPr>
            <a:lvl9pPr lvl="8" algn="ctr" rtl="0">
              <a:lnSpc>
                <a:spcPct val="100000"/>
              </a:lnSpc>
              <a:spcBef>
                <a:spcPts val="0"/>
              </a:spcBef>
              <a:spcAft>
                <a:spcPts val="0"/>
              </a:spcAft>
              <a:buClr>
                <a:srgbClr val="212121"/>
              </a:buClr>
              <a:buSzPts val="1600"/>
              <a:buFont typeface="Hind"/>
              <a:buNone/>
              <a:defRPr sz="1600">
                <a:solidFill>
                  <a:srgbClr val="212121"/>
                </a:solidFill>
                <a:latin typeface="Hind"/>
                <a:ea typeface="Hind"/>
                <a:cs typeface="Hind"/>
                <a:sym typeface="Hind"/>
              </a:defRPr>
            </a:lvl9pPr>
          </a:lstStyle>
          <a:p>
            <a:endParaRPr/>
          </a:p>
        </p:txBody>
      </p:sp>
      <p:sp>
        <p:nvSpPr>
          <p:cNvPr id="1962" name="Google Shape;1962;p32"/>
          <p:cNvSpPr txBox="1"/>
          <p:nvPr/>
        </p:nvSpPr>
        <p:spPr>
          <a:xfrm>
            <a:off x="2323350" y="3408025"/>
            <a:ext cx="4497300" cy="796800"/>
          </a:xfrm>
          <a:prstGeom prst="rect">
            <a:avLst/>
          </a:prstGeom>
          <a:noFill/>
          <a:ln>
            <a:noFill/>
          </a:ln>
        </p:spPr>
        <p:txBody>
          <a:bodyPr spcFirstLastPara="1" wrap="square" lIns="0" tIns="91425" rIns="91425" bIns="91425" anchor="ctr" anchorCtr="0">
            <a:noAutofit/>
          </a:bodyPr>
          <a:lstStyle/>
          <a:p>
            <a:pPr marL="0" lvl="0" indent="0" algn="ctr" rtl="0">
              <a:spcBef>
                <a:spcPts val="0"/>
              </a:spcBef>
              <a:spcAft>
                <a:spcPts val="0"/>
              </a:spcAft>
              <a:buClr>
                <a:schemeClr val="dk2"/>
              </a:buClr>
              <a:buSzPts val="1100"/>
              <a:buFont typeface="Arial"/>
              <a:buNone/>
            </a:pPr>
            <a:r>
              <a:rPr lang="en" b="1">
                <a:solidFill>
                  <a:schemeClr val="lt2"/>
                </a:solidFill>
                <a:latin typeface="Livvic"/>
                <a:ea typeface="Livvic"/>
                <a:cs typeface="Livvic"/>
                <a:sym typeface="Livvic"/>
              </a:rPr>
              <a:t>CREDITS</a:t>
            </a:r>
            <a:r>
              <a:rPr lang="en">
                <a:solidFill>
                  <a:schemeClr val="lt2"/>
                </a:solidFill>
                <a:latin typeface="Livvic"/>
                <a:ea typeface="Livvic"/>
                <a:cs typeface="Livvic"/>
                <a:sym typeface="Livvic"/>
              </a:rPr>
              <a:t>: This presentation template was created by </a:t>
            </a:r>
            <a:r>
              <a:rPr lang="en" b="1">
                <a:solidFill>
                  <a:schemeClr val="lt2"/>
                </a:solidFill>
                <a:uFill>
                  <a:noFill/>
                </a:uFill>
                <a:latin typeface="Livvic"/>
                <a:ea typeface="Livvic"/>
                <a:cs typeface="Livvic"/>
                <a:sym typeface="Livvic"/>
                <a:hlinkClick r:id="rId2">
                  <a:extLst>
                    <a:ext uri="{A12FA001-AC4F-418D-AE19-62706E023703}">
                      <ahyp:hlinkClr xmlns:ahyp="http://schemas.microsoft.com/office/drawing/2018/hyperlinkcolor" val="tx"/>
                    </a:ext>
                  </a:extLst>
                </a:hlinkClick>
              </a:rPr>
              <a:t>Slidesgo</a:t>
            </a:r>
            <a:r>
              <a:rPr lang="en">
                <a:solidFill>
                  <a:schemeClr val="lt2"/>
                </a:solidFill>
                <a:latin typeface="Livvic"/>
                <a:ea typeface="Livvic"/>
                <a:cs typeface="Livvic"/>
                <a:sym typeface="Livvic"/>
              </a:rPr>
              <a:t>, including icons by </a:t>
            </a:r>
            <a:r>
              <a:rPr lang="en" b="1">
                <a:solidFill>
                  <a:schemeClr val="lt2"/>
                </a:solidFill>
                <a:uFill>
                  <a:noFill/>
                </a:uFill>
                <a:latin typeface="Livvic"/>
                <a:ea typeface="Livvic"/>
                <a:cs typeface="Livvic"/>
                <a:sym typeface="Livvic"/>
                <a:hlinkClick r:id="rId3">
                  <a:extLst>
                    <a:ext uri="{A12FA001-AC4F-418D-AE19-62706E023703}">
                      <ahyp:hlinkClr xmlns:ahyp="http://schemas.microsoft.com/office/drawing/2018/hyperlinkcolor" val="tx"/>
                    </a:ext>
                  </a:extLst>
                </a:hlinkClick>
              </a:rPr>
              <a:t>Flaticon</a:t>
            </a:r>
            <a:r>
              <a:rPr lang="en">
                <a:solidFill>
                  <a:schemeClr val="lt2"/>
                </a:solidFill>
                <a:latin typeface="Livvic"/>
                <a:ea typeface="Livvic"/>
                <a:cs typeface="Livvic"/>
                <a:sym typeface="Livvic"/>
              </a:rPr>
              <a:t>, and infographics &amp; images by </a:t>
            </a:r>
            <a:r>
              <a:rPr lang="en" b="1">
                <a:solidFill>
                  <a:schemeClr val="lt2"/>
                </a:solidFill>
                <a:uFill>
                  <a:noFill/>
                </a:uFill>
                <a:latin typeface="Livvic"/>
                <a:ea typeface="Livvic"/>
                <a:cs typeface="Livvic"/>
                <a:sym typeface="Livvic"/>
                <a:hlinkClick r:id="rId4">
                  <a:extLst>
                    <a:ext uri="{A12FA001-AC4F-418D-AE19-62706E023703}">
                      <ahyp:hlinkClr xmlns:ahyp="http://schemas.microsoft.com/office/drawing/2018/hyperlinkcolor" val="tx"/>
                    </a:ext>
                  </a:extLst>
                </a:hlinkClick>
              </a:rPr>
              <a:t>Freepik</a:t>
            </a:r>
            <a:r>
              <a:rPr lang="en">
                <a:solidFill>
                  <a:schemeClr val="lt2"/>
                </a:solidFill>
                <a:latin typeface="Livvic"/>
                <a:ea typeface="Livvic"/>
                <a:cs typeface="Livvic"/>
                <a:sym typeface="Livvic"/>
              </a:rPr>
              <a:t> and illustrations by </a:t>
            </a:r>
            <a:r>
              <a:rPr lang="en" b="1">
                <a:solidFill>
                  <a:schemeClr val="lt2"/>
                </a:solidFill>
                <a:uFill>
                  <a:noFill/>
                </a:uFill>
                <a:latin typeface="Livvic"/>
                <a:ea typeface="Livvic"/>
                <a:cs typeface="Livvic"/>
                <a:sym typeface="Livvic"/>
                <a:hlinkClick r:id="rId5">
                  <a:extLst>
                    <a:ext uri="{A12FA001-AC4F-418D-AE19-62706E023703}">
                      <ahyp:hlinkClr xmlns:ahyp="http://schemas.microsoft.com/office/drawing/2018/hyperlinkcolor" val="tx"/>
                    </a:ext>
                  </a:extLst>
                </a:hlinkClick>
              </a:rPr>
              <a:t>Storyset</a:t>
            </a:r>
            <a:r>
              <a:rPr lang="en">
                <a:solidFill>
                  <a:schemeClr val="lt2"/>
                </a:solidFill>
                <a:uFill>
                  <a:noFill/>
                </a:uFill>
                <a:latin typeface="Livvic"/>
                <a:ea typeface="Livvic"/>
                <a:cs typeface="Livvic"/>
                <a:sym typeface="Livvic"/>
                <a:hlinkClick r:id="rId5">
                  <a:extLst>
                    <a:ext uri="{A12FA001-AC4F-418D-AE19-62706E023703}">
                      <ahyp:hlinkClr xmlns:ahyp="http://schemas.microsoft.com/office/drawing/2018/hyperlinkcolor" val="tx"/>
                    </a:ext>
                  </a:extLst>
                </a:hlinkClick>
              </a:rPr>
              <a:t>.</a:t>
            </a:r>
            <a:endParaRPr>
              <a:solidFill>
                <a:schemeClr val="lt2"/>
              </a:solidFill>
              <a:latin typeface="Livvic"/>
              <a:ea typeface="Livvic"/>
              <a:cs typeface="Livvic"/>
              <a:sym typeface="Livvic"/>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lt1"/>
        </a:solidFill>
        <a:effectLst/>
      </p:bgPr>
    </p:bg>
    <p:spTree>
      <p:nvGrpSpPr>
        <p:cNvPr id="1" name="Shape 11"/>
        <p:cNvGrpSpPr/>
        <p:nvPr/>
      </p:nvGrpSpPr>
      <p:grpSpPr>
        <a:xfrm>
          <a:off x="0" y="0"/>
          <a:ext cx="0" cy="0"/>
          <a:chOff x="0" y="0"/>
          <a:chExt cx="0" cy="0"/>
        </a:xfrm>
      </p:grpSpPr>
      <p:grpSp>
        <p:nvGrpSpPr>
          <p:cNvPr id="12" name="Google Shape;12;p3"/>
          <p:cNvGrpSpPr/>
          <p:nvPr/>
        </p:nvGrpSpPr>
        <p:grpSpPr>
          <a:xfrm>
            <a:off x="659645" y="938722"/>
            <a:ext cx="6722015" cy="3863983"/>
            <a:chOff x="659645" y="938722"/>
            <a:chExt cx="6722015" cy="3863983"/>
          </a:xfrm>
        </p:grpSpPr>
        <p:grpSp>
          <p:nvGrpSpPr>
            <p:cNvPr id="13" name="Google Shape;13;p3"/>
            <p:cNvGrpSpPr/>
            <p:nvPr/>
          </p:nvGrpSpPr>
          <p:grpSpPr>
            <a:xfrm>
              <a:off x="3401256" y="938722"/>
              <a:ext cx="1392764" cy="2330793"/>
              <a:chOff x="3353503" y="643298"/>
              <a:chExt cx="1283535" cy="2147999"/>
            </a:xfrm>
          </p:grpSpPr>
          <p:sp>
            <p:nvSpPr>
              <p:cNvPr id="14" name="Google Shape;14;p3"/>
              <p:cNvSpPr/>
              <p:nvPr/>
            </p:nvSpPr>
            <p:spPr>
              <a:xfrm>
                <a:off x="3434625" y="698144"/>
                <a:ext cx="1122823" cy="2017299"/>
              </a:xfrm>
              <a:custGeom>
                <a:avLst/>
                <a:gdLst/>
                <a:ahLst/>
                <a:cxnLst/>
                <a:rect l="l" t="t" r="r" b="b"/>
                <a:pathLst>
                  <a:path w="49870" h="89598" extrusionOk="0">
                    <a:moveTo>
                      <a:pt x="0" y="0"/>
                    </a:moveTo>
                    <a:lnTo>
                      <a:pt x="0" y="89597"/>
                    </a:lnTo>
                    <a:lnTo>
                      <a:pt x="49869" y="89597"/>
                    </a:lnTo>
                    <a:lnTo>
                      <a:pt x="4986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3479677" y="756706"/>
                <a:ext cx="1020672" cy="1898645"/>
              </a:xfrm>
              <a:custGeom>
                <a:avLst/>
                <a:gdLst/>
                <a:ahLst/>
                <a:cxnLst/>
                <a:rect l="l" t="t" r="r" b="b"/>
                <a:pathLst>
                  <a:path w="45333" h="84328" extrusionOk="0">
                    <a:moveTo>
                      <a:pt x="1" y="1"/>
                    </a:moveTo>
                    <a:lnTo>
                      <a:pt x="1" y="84328"/>
                    </a:lnTo>
                    <a:lnTo>
                      <a:pt x="45333" y="84328"/>
                    </a:lnTo>
                    <a:lnTo>
                      <a:pt x="4533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3479677" y="756706"/>
                <a:ext cx="1021438" cy="1321856"/>
              </a:xfrm>
              <a:custGeom>
                <a:avLst/>
                <a:gdLst/>
                <a:ahLst/>
                <a:cxnLst/>
                <a:rect l="l" t="t" r="r" b="b"/>
                <a:pathLst>
                  <a:path w="45367" h="58710" extrusionOk="0">
                    <a:moveTo>
                      <a:pt x="1" y="1"/>
                    </a:moveTo>
                    <a:lnTo>
                      <a:pt x="1" y="58710"/>
                    </a:lnTo>
                    <a:lnTo>
                      <a:pt x="45366" y="1002"/>
                    </a:lnTo>
                    <a:lnTo>
                      <a:pt x="4536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3479677" y="1302717"/>
                <a:ext cx="1043210" cy="20309"/>
              </a:xfrm>
              <a:custGeom>
                <a:avLst/>
                <a:gdLst/>
                <a:ahLst/>
                <a:cxnLst/>
                <a:rect l="l" t="t" r="r" b="b"/>
                <a:pathLst>
                  <a:path w="46334" h="902" extrusionOk="0">
                    <a:moveTo>
                      <a:pt x="1" y="1"/>
                    </a:moveTo>
                    <a:lnTo>
                      <a:pt x="1" y="901"/>
                    </a:lnTo>
                    <a:lnTo>
                      <a:pt x="46334" y="901"/>
                    </a:lnTo>
                    <a:lnTo>
                      <a:pt x="4633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3479677" y="1754841"/>
                <a:ext cx="1043210" cy="20309"/>
              </a:xfrm>
              <a:custGeom>
                <a:avLst/>
                <a:gdLst/>
                <a:ahLst/>
                <a:cxnLst/>
                <a:rect l="l" t="t" r="r" b="b"/>
                <a:pathLst>
                  <a:path w="46334" h="902" extrusionOk="0">
                    <a:moveTo>
                      <a:pt x="1" y="1"/>
                    </a:moveTo>
                    <a:lnTo>
                      <a:pt x="1" y="901"/>
                    </a:lnTo>
                    <a:lnTo>
                      <a:pt x="46334" y="901"/>
                    </a:lnTo>
                    <a:lnTo>
                      <a:pt x="4633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3479677" y="2206964"/>
                <a:ext cx="1043210" cy="20309"/>
              </a:xfrm>
              <a:custGeom>
                <a:avLst/>
                <a:gdLst/>
                <a:ahLst/>
                <a:cxnLst/>
                <a:rect l="l" t="t" r="r" b="b"/>
                <a:pathLst>
                  <a:path w="46334" h="902" extrusionOk="0">
                    <a:moveTo>
                      <a:pt x="1" y="1"/>
                    </a:moveTo>
                    <a:lnTo>
                      <a:pt x="1" y="901"/>
                    </a:lnTo>
                    <a:lnTo>
                      <a:pt x="46334" y="901"/>
                    </a:lnTo>
                    <a:lnTo>
                      <a:pt x="4633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3964088" y="1313231"/>
                <a:ext cx="51852" cy="1395457"/>
              </a:xfrm>
              <a:custGeom>
                <a:avLst/>
                <a:gdLst/>
                <a:ahLst/>
                <a:cxnLst/>
                <a:rect l="l" t="t" r="r" b="b"/>
                <a:pathLst>
                  <a:path w="2303" h="61979" extrusionOk="0">
                    <a:moveTo>
                      <a:pt x="1" y="1"/>
                    </a:moveTo>
                    <a:lnTo>
                      <a:pt x="1" y="61978"/>
                    </a:lnTo>
                    <a:lnTo>
                      <a:pt x="2303" y="61978"/>
                    </a:lnTo>
                    <a:lnTo>
                      <a:pt x="230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3675693" y="756706"/>
                <a:ext cx="24069" cy="556548"/>
              </a:xfrm>
              <a:custGeom>
                <a:avLst/>
                <a:gdLst/>
                <a:ahLst/>
                <a:cxnLst/>
                <a:rect l="l" t="t" r="r" b="b"/>
                <a:pathLst>
                  <a:path w="1069" h="24719" extrusionOk="0">
                    <a:moveTo>
                      <a:pt x="1" y="1"/>
                    </a:moveTo>
                    <a:lnTo>
                      <a:pt x="1" y="24719"/>
                    </a:lnTo>
                    <a:lnTo>
                      <a:pt x="1068" y="24719"/>
                    </a:lnTo>
                    <a:lnTo>
                      <a:pt x="106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3877720" y="756706"/>
                <a:ext cx="23303" cy="556548"/>
              </a:xfrm>
              <a:custGeom>
                <a:avLst/>
                <a:gdLst/>
                <a:ahLst/>
                <a:cxnLst/>
                <a:rect l="l" t="t" r="r" b="b"/>
                <a:pathLst>
                  <a:path w="1035" h="24719" extrusionOk="0">
                    <a:moveTo>
                      <a:pt x="1" y="1"/>
                    </a:moveTo>
                    <a:lnTo>
                      <a:pt x="1" y="24719"/>
                    </a:lnTo>
                    <a:lnTo>
                      <a:pt x="1035" y="24719"/>
                    </a:lnTo>
                    <a:lnTo>
                      <a:pt x="103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4079004" y="756706"/>
                <a:ext cx="23303" cy="556548"/>
              </a:xfrm>
              <a:custGeom>
                <a:avLst/>
                <a:gdLst/>
                <a:ahLst/>
                <a:cxnLst/>
                <a:rect l="l" t="t" r="r" b="b"/>
                <a:pathLst>
                  <a:path w="1035" h="24719" extrusionOk="0">
                    <a:moveTo>
                      <a:pt x="1" y="1"/>
                    </a:moveTo>
                    <a:lnTo>
                      <a:pt x="1" y="24719"/>
                    </a:lnTo>
                    <a:lnTo>
                      <a:pt x="1035" y="24719"/>
                    </a:lnTo>
                    <a:lnTo>
                      <a:pt x="103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281031" y="756706"/>
                <a:ext cx="23303" cy="556548"/>
              </a:xfrm>
              <a:custGeom>
                <a:avLst/>
                <a:gdLst/>
                <a:ahLst/>
                <a:cxnLst/>
                <a:rect l="l" t="t" r="r" b="b"/>
                <a:pathLst>
                  <a:path w="1035" h="24719" extrusionOk="0">
                    <a:moveTo>
                      <a:pt x="1" y="1"/>
                    </a:moveTo>
                    <a:lnTo>
                      <a:pt x="1" y="24719"/>
                    </a:lnTo>
                    <a:lnTo>
                      <a:pt x="1035" y="24719"/>
                    </a:lnTo>
                    <a:lnTo>
                      <a:pt x="103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3387298" y="664327"/>
                <a:ext cx="47349" cy="2063140"/>
              </a:xfrm>
              <a:custGeom>
                <a:avLst/>
                <a:gdLst/>
                <a:ahLst/>
                <a:cxnLst/>
                <a:rect l="l" t="t" r="r" b="b"/>
                <a:pathLst>
                  <a:path w="2103" h="91634" extrusionOk="0">
                    <a:moveTo>
                      <a:pt x="1" y="1"/>
                    </a:moveTo>
                    <a:lnTo>
                      <a:pt x="1" y="91633"/>
                    </a:lnTo>
                    <a:lnTo>
                      <a:pt x="2102" y="91633"/>
                    </a:lnTo>
                    <a:lnTo>
                      <a:pt x="210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4557425" y="664327"/>
                <a:ext cx="47327" cy="2069151"/>
              </a:xfrm>
              <a:custGeom>
                <a:avLst/>
                <a:gdLst/>
                <a:ahLst/>
                <a:cxnLst/>
                <a:rect l="l" t="t" r="r" b="b"/>
                <a:pathLst>
                  <a:path w="2102" h="91901" extrusionOk="0">
                    <a:moveTo>
                      <a:pt x="0" y="1"/>
                    </a:moveTo>
                    <a:lnTo>
                      <a:pt x="0" y="91099"/>
                    </a:lnTo>
                    <a:lnTo>
                      <a:pt x="2102" y="91900"/>
                    </a:lnTo>
                    <a:lnTo>
                      <a:pt x="210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3387298" y="643298"/>
                <a:ext cx="1217454" cy="54869"/>
              </a:xfrm>
              <a:custGeom>
                <a:avLst/>
                <a:gdLst/>
                <a:ahLst/>
                <a:cxnLst/>
                <a:rect l="l" t="t" r="r" b="b"/>
                <a:pathLst>
                  <a:path w="54073" h="2437" extrusionOk="0">
                    <a:moveTo>
                      <a:pt x="1" y="1"/>
                    </a:moveTo>
                    <a:lnTo>
                      <a:pt x="1" y="2436"/>
                    </a:lnTo>
                    <a:lnTo>
                      <a:pt x="54073" y="2436"/>
                    </a:lnTo>
                    <a:lnTo>
                      <a:pt x="5407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353503" y="2740210"/>
                <a:ext cx="1283535" cy="51087"/>
              </a:xfrm>
              <a:custGeom>
                <a:avLst/>
                <a:gdLst/>
                <a:ahLst/>
                <a:cxnLst/>
                <a:rect l="l" t="t" r="r" b="b"/>
                <a:pathLst>
                  <a:path w="57008" h="2269" extrusionOk="0">
                    <a:moveTo>
                      <a:pt x="1" y="0"/>
                    </a:moveTo>
                    <a:lnTo>
                      <a:pt x="1" y="2269"/>
                    </a:lnTo>
                    <a:lnTo>
                      <a:pt x="57008" y="2269"/>
                    </a:lnTo>
                    <a:lnTo>
                      <a:pt x="5700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3353503" y="2715420"/>
                <a:ext cx="1283535" cy="24812"/>
              </a:xfrm>
              <a:custGeom>
                <a:avLst/>
                <a:gdLst/>
                <a:ahLst/>
                <a:cxnLst/>
                <a:rect l="l" t="t" r="r" b="b"/>
                <a:pathLst>
                  <a:path w="57008" h="1102" extrusionOk="0">
                    <a:moveTo>
                      <a:pt x="3603" y="0"/>
                    </a:moveTo>
                    <a:lnTo>
                      <a:pt x="1" y="1101"/>
                    </a:lnTo>
                    <a:lnTo>
                      <a:pt x="57008" y="1101"/>
                    </a:lnTo>
                    <a:lnTo>
                      <a:pt x="5347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3"/>
            <p:cNvGrpSpPr/>
            <p:nvPr/>
          </p:nvGrpSpPr>
          <p:grpSpPr>
            <a:xfrm>
              <a:off x="659645" y="1887106"/>
              <a:ext cx="6722015" cy="2915599"/>
              <a:chOff x="884858" y="2116007"/>
              <a:chExt cx="6194835" cy="2686940"/>
            </a:xfrm>
          </p:grpSpPr>
          <p:sp>
            <p:nvSpPr>
              <p:cNvPr id="31" name="Google Shape;31;p3"/>
              <p:cNvSpPr/>
              <p:nvPr/>
            </p:nvSpPr>
            <p:spPr>
              <a:xfrm>
                <a:off x="926175" y="4471338"/>
                <a:ext cx="6153518" cy="5275"/>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133476" y="4724820"/>
                <a:ext cx="9772" cy="14275"/>
              </a:xfrm>
              <a:custGeom>
                <a:avLst/>
                <a:gdLst/>
                <a:ahLst/>
                <a:cxnLst/>
                <a:rect l="l" t="t" r="r" b="b"/>
                <a:pathLst>
                  <a:path w="434" h="634" extrusionOk="0">
                    <a:moveTo>
                      <a:pt x="434" y="0"/>
                    </a:moveTo>
                    <a:cubicBezTo>
                      <a:pt x="401" y="0"/>
                      <a:pt x="300" y="134"/>
                      <a:pt x="167" y="300"/>
                    </a:cubicBezTo>
                    <a:cubicBezTo>
                      <a:pt x="67" y="467"/>
                      <a:pt x="0" y="634"/>
                      <a:pt x="0" y="634"/>
                    </a:cubicBezTo>
                    <a:cubicBezTo>
                      <a:pt x="34" y="634"/>
                      <a:pt x="134" y="534"/>
                      <a:pt x="267" y="334"/>
                    </a:cubicBezTo>
                    <a:cubicBezTo>
                      <a:pt x="367" y="167"/>
                      <a:pt x="434" y="0"/>
                      <a:pt x="4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119202" y="4722411"/>
                <a:ext cx="12046" cy="9186"/>
              </a:xfrm>
              <a:custGeom>
                <a:avLst/>
                <a:gdLst/>
                <a:ahLst/>
                <a:cxnLst/>
                <a:rect l="l" t="t" r="r" b="b"/>
                <a:pathLst>
                  <a:path w="535" h="408" extrusionOk="0">
                    <a:moveTo>
                      <a:pt x="494" y="1"/>
                    </a:moveTo>
                    <a:cubicBezTo>
                      <a:pt x="465" y="1"/>
                      <a:pt x="350" y="87"/>
                      <a:pt x="234" y="174"/>
                    </a:cubicBezTo>
                    <a:cubicBezTo>
                      <a:pt x="101" y="307"/>
                      <a:pt x="0" y="407"/>
                      <a:pt x="34" y="407"/>
                    </a:cubicBezTo>
                    <a:cubicBezTo>
                      <a:pt x="34" y="407"/>
                      <a:pt x="167" y="374"/>
                      <a:pt x="301" y="241"/>
                    </a:cubicBezTo>
                    <a:cubicBezTo>
                      <a:pt x="434" y="140"/>
                      <a:pt x="534" y="7"/>
                      <a:pt x="501" y="7"/>
                    </a:cubicBezTo>
                    <a:cubicBezTo>
                      <a:pt x="501" y="3"/>
                      <a:pt x="498" y="1"/>
                      <a:pt x="4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127465" y="4703791"/>
                <a:ext cx="17292" cy="21052"/>
              </a:xfrm>
              <a:custGeom>
                <a:avLst/>
                <a:gdLst/>
                <a:ahLst/>
                <a:cxnLst/>
                <a:rect l="l" t="t" r="r" b="b"/>
                <a:pathLst>
                  <a:path w="768" h="935" extrusionOk="0">
                    <a:moveTo>
                      <a:pt x="201" y="0"/>
                    </a:moveTo>
                    <a:cubicBezTo>
                      <a:pt x="67" y="0"/>
                      <a:pt x="0" y="100"/>
                      <a:pt x="34" y="200"/>
                    </a:cubicBezTo>
                    <a:cubicBezTo>
                      <a:pt x="34" y="300"/>
                      <a:pt x="67" y="367"/>
                      <a:pt x="100" y="434"/>
                    </a:cubicBezTo>
                    <a:cubicBezTo>
                      <a:pt x="167" y="534"/>
                      <a:pt x="267" y="634"/>
                      <a:pt x="334" y="734"/>
                    </a:cubicBezTo>
                    <a:cubicBezTo>
                      <a:pt x="501" y="901"/>
                      <a:pt x="601" y="934"/>
                      <a:pt x="634" y="934"/>
                    </a:cubicBezTo>
                    <a:cubicBezTo>
                      <a:pt x="634" y="934"/>
                      <a:pt x="534" y="834"/>
                      <a:pt x="401" y="701"/>
                    </a:cubicBezTo>
                    <a:cubicBezTo>
                      <a:pt x="301" y="601"/>
                      <a:pt x="234" y="500"/>
                      <a:pt x="201" y="400"/>
                    </a:cubicBezTo>
                    <a:cubicBezTo>
                      <a:pt x="134" y="300"/>
                      <a:pt x="67" y="100"/>
                      <a:pt x="201" y="67"/>
                    </a:cubicBezTo>
                    <a:cubicBezTo>
                      <a:pt x="301" y="67"/>
                      <a:pt x="434" y="200"/>
                      <a:pt x="501" y="300"/>
                    </a:cubicBezTo>
                    <a:cubicBezTo>
                      <a:pt x="567" y="400"/>
                      <a:pt x="634" y="500"/>
                      <a:pt x="634" y="601"/>
                    </a:cubicBezTo>
                    <a:cubicBezTo>
                      <a:pt x="668" y="734"/>
                      <a:pt x="668" y="834"/>
                      <a:pt x="668" y="934"/>
                    </a:cubicBezTo>
                    <a:cubicBezTo>
                      <a:pt x="734" y="834"/>
                      <a:pt x="768" y="734"/>
                      <a:pt x="734" y="601"/>
                    </a:cubicBezTo>
                    <a:cubicBezTo>
                      <a:pt x="734" y="467"/>
                      <a:pt x="668" y="334"/>
                      <a:pt x="601" y="234"/>
                    </a:cubicBezTo>
                    <a:cubicBezTo>
                      <a:pt x="534" y="100"/>
                      <a:pt x="367" y="0"/>
                      <a:pt x="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2336625" y="4741324"/>
                <a:ext cx="296680" cy="28954"/>
              </a:xfrm>
              <a:custGeom>
                <a:avLst/>
                <a:gdLst/>
                <a:ahLst/>
                <a:cxnLst/>
                <a:rect l="l" t="t" r="r" b="b"/>
                <a:pathLst>
                  <a:path w="13177" h="1286" extrusionOk="0">
                    <a:moveTo>
                      <a:pt x="2269" y="1"/>
                    </a:moveTo>
                    <a:cubicBezTo>
                      <a:pt x="2269" y="1"/>
                      <a:pt x="0" y="668"/>
                      <a:pt x="301" y="1068"/>
                    </a:cubicBezTo>
                    <a:cubicBezTo>
                      <a:pt x="410" y="1220"/>
                      <a:pt x="1958" y="1286"/>
                      <a:pt x="4011" y="1286"/>
                    </a:cubicBezTo>
                    <a:cubicBezTo>
                      <a:pt x="6941" y="1286"/>
                      <a:pt x="10901" y="1151"/>
                      <a:pt x="13176" y="935"/>
                    </a:cubicBezTo>
                    <a:lnTo>
                      <a:pt x="13176" y="768"/>
                    </a:lnTo>
                    <a:lnTo>
                      <a:pt x="2969" y="968"/>
                    </a:lnTo>
                    <a:cubicBezTo>
                      <a:pt x="2969" y="968"/>
                      <a:pt x="2702" y="1"/>
                      <a:pt x="22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2354637" y="4757850"/>
                <a:ext cx="280920" cy="5629"/>
              </a:xfrm>
              <a:custGeom>
                <a:avLst/>
                <a:gdLst/>
                <a:ahLst/>
                <a:cxnLst/>
                <a:rect l="l" t="t" r="r" b="b"/>
                <a:pathLst>
                  <a:path w="12477" h="250" extrusionOk="0">
                    <a:moveTo>
                      <a:pt x="12343" y="1"/>
                    </a:moveTo>
                    <a:lnTo>
                      <a:pt x="11976" y="34"/>
                    </a:lnTo>
                    <a:lnTo>
                      <a:pt x="12343" y="34"/>
                    </a:lnTo>
                    <a:lnTo>
                      <a:pt x="12476" y="1"/>
                    </a:lnTo>
                    <a:close/>
                    <a:moveTo>
                      <a:pt x="10575" y="101"/>
                    </a:moveTo>
                    <a:lnTo>
                      <a:pt x="10575" y="101"/>
                    </a:lnTo>
                    <a:cubicBezTo>
                      <a:pt x="9408" y="134"/>
                      <a:pt x="7773" y="201"/>
                      <a:pt x="6005" y="201"/>
                    </a:cubicBezTo>
                    <a:lnTo>
                      <a:pt x="1" y="201"/>
                    </a:lnTo>
                    <a:lnTo>
                      <a:pt x="1402" y="234"/>
                    </a:lnTo>
                    <a:cubicBezTo>
                      <a:pt x="2180" y="234"/>
                      <a:pt x="3166" y="249"/>
                      <a:pt x="4261" y="249"/>
                    </a:cubicBezTo>
                    <a:cubicBezTo>
                      <a:pt x="4808" y="249"/>
                      <a:pt x="5383" y="245"/>
                      <a:pt x="5972" y="234"/>
                    </a:cubicBezTo>
                    <a:cubicBezTo>
                      <a:pt x="7773" y="234"/>
                      <a:pt x="9408" y="168"/>
                      <a:pt x="10575" y="10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2386181" y="4739072"/>
                <a:ext cx="17314" cy="27063"/>
              </a:xfrm>
              <a:custGeom>
                <a:avLst/>
                <a:gdLst/>
                <a:ahLst/>
                <a:cxnLst/>
                <a:rect l="l" t="t" r="r" b="b"/>
                <a:pathLst>
                  <a:path w="769" h="1202" extrusionOk="0">
                    <a:moveTo>
                      <a:pt x="1" y="1"/>
                    </a:moveTo>
                    <a:lnTo>
                      <a:pt x="1" y="1"/>
                    </a:lnTo>
                    <a:cubicBezTo>
                      <a:pt x="201" y="168"/>
                      <a:pt x="368" y="334"/>
                      <a:pt x="501" y="535"/>
                    </a:cubicBezTo>
                    <a:cubicBezTo>
                      <a:pt x="601" y="735"/>
                      <a:pt x="701" y="968"/>
                      <a:pt x="768" y="1202"/>
                    </a:cubicBezTo>
                    <a:cubicBezTo>
                      <a:pt x="768" y="935"/>
                      <a:pt x="701" y="701"/>
                      <a:pt x="568" y="468"/>
                    </a:cubicBezTo>
                    <a:cubicBezTo>
                      <a:pt x="435" y="268"/>
                      <a:pt x="234" y="1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2444022" y="4724820"/>
                <a:ext cx="10537" cy="14275"/>
              </a:xfrm>
              <a:custGeom>
                <a:avLst/>
                <a:gdLst/>
                <a:ahLst/>
                <a:cxnLst/>
                <a:rect l="l" t="t" r="r" b="b"/>
                <a:pathLst>
                  <a:path w="468" h="634" extrusionOk="0">
                    <a:moveTo>
                      <a:pt x="34" y="0"/>
                    </a:moveTo>
                    <a:cubicBezTo>
                      <a:pt x="0" y="0"/>
                      <a:pt x="67" y="167"/>
                      <a:pt x="201" y="334"/>
                    </a:cubicBezTo>
                    <a:cubicBezTo>
                      <a:pt x="301" y="534"/>
                      <a:pt x="401" y="634"/>
                      <a:pt x="434" y="634"/>
                    </a:cubicBezTo>
                    <a:cubicBezTo>
                      <a:pt x="467" y="634"/>
                      <a:pt x="367" y="467"/>
                      <a:pt x="267" y="300"/>
                    </a:cubicBezTo>
                    <a:cubicBezTo>
                      <a:pt x="167" y="134"/>
                      <a:pt x="34"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456045" y="4722411"/>
                <a:ext cx="12023" cy="9186"/>
              </a:xfrm>
              <a:custGeom>
                <a:avLst/>
                <a:gdLst/>
                <a:ahLst/>
                <a:cxnLst/>
                <a:rect l="l" t="t" r="r" b="b"/>
                <a:pathLst>
                  <a:path w="534" h="408" extrusionOk="0">
                    <a:moveTo>
                      <a:pt x="50" y="1"/>
                    </a:moveTo>
                    <a:cubicBezTo>
                      <a:pt x="44" y="1"/>
                      <a:pt x="38" y="3"/>
                      <a:pt x="33" y="7"/>
                    </a:cubicBezTo>
                    <a:cubicBezTo>
                      <a:pt x="0" y="7"/>
                      <a:pt x="100" y="140"/>
                      <a:pt x="234" y="241"/>
                    </a:cubicBezTo>
                    <a:cubicBezTo>
                      <a:pt x="367" y="374"/>
                      <a:pt x="534" y="407"/>
                      <a:pt x="534" y="407"/>
                    </a:cubicBezTo>
                    <a:cubicBezTo>
                      <a:pt x="534" y="407"/>
                      <a:pt x="434" y="307"/>
                      <a:pt x="300" y="174"/>
                    </a:cubicBezTo>
                    <a:cubicBezTo>
                      <a:pt x="185" y="87"/>
                      <a:pt x="94" y="1"/>
                      <a:pt x="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2458297" y="4714306"/>
                <a:ext cx="18035" cy="2071"/>
              </a:xfrm>
              <a:custGeom>
                <a:avLst/>
                <a:gdLst/>
                <a:ahLst/>
                <a:cxnLst/>
                <a:rect l="l" t="t" r="r" b="b"/>
                <a:pathLst>
                  <a:path w="801" h="92" extrusionOk="0">
                    <a:moveTo>
                      <a:pt x="434" y="0"/>
                    </a:moveTo>
                    <a:cubicBezTo>
                      <a:pt x="267" y="0"/>
                      <a:pt x="134" y="0"/>
                      <a:pt x="0" y="67"/>
                    </a:cubicBezTo>
                    <a:cubicBezTo>
                      <a:pt x="134" y="84"/>
                      <a:pt x="267" y="92"/>
                      <a:pt x="400" y="92"/>
                    </a:cubicBezTo>
                    <a:cubicBezTo>
                      <a:pt x="534" y="92"/>
                      <a:pt x="667" y="84"/>
                      <a:pt x="801" y="67"/>
                    </a:cubicBezTo>
                    <a:cubicBezTo>
                      <a:pt x="801" y="33"/>
                      <a:pt x="634" y="0"/>
                      <a:pt x="4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2459040" y="4703791"/>
                <a:ext cx="20309" cy="3535"/>
              </a:xfrm>
              <a:custGeom>
                <a:avLst/>
                <a:gdLst/>
                <a:ahLst/>
                <a:cxnLst/>
                <a:rect l="l" t="t" r="r" b="b"/>
                <a:pathLst>
                  <a:path w="902" h="157" extrusionOk="0">
                    <a:moveTo>
                      <a:pt x="901" y="0"/>
                    </a:moveTo>
                    <a:cubicBezTo>
                      <a:pt x="734" y="0"/>
                      <a:pt x="601" y="33"/>
                      <a:pt x="434" y="67"/>
                    </a:cubicBezTo>
                    <a:cubicBezTo>
                      <a:pt x="301" y="67"/>
                      <a:pt x="134" y="67"/>
                      <a:pt x="1" y="100"/>
                    </a:cubicBezTo>
                    <a:cubicBezTo>
                      <a:pt x="113" y="138"/>
                      <a:pt x="226" y="156"/>
                      <a:pt x="338" y="156"/>
                    </a:cubicBezTo>
                    <a:cubicBezTo>
                      <a:pt x="526" y="156"/>
                      <a:pt x="714" y="104"/>
                      <a:pt x="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414730" y="4709060"/>
                <a:ext cx="33075" cy="18035"/>
              </a:xfrm>
              <a:custGeom>
                <a:avLst/>
                <a:gdLst/>
                <a:ahLst/>
                <a:cxnLst/>
                <a:rect l="l" t="t" r="r" b="b"/>
                <a:pathLst>
                  <a:path w="1469" h="801" extrusionOk="0">
                    <a:moveTo>
                      <a:pt x="505" y="97"/>
                    </a:moveTo>
                    <a:cubicBezTo>
                      <a:pt x="581" y="97"/>
                      <a:pt x="658" y="108"/>
                      <a:pt x="734" y="133"/>
                    </a:cubicBezTo>
                    <a:cubicBezTo>
                      <a:pt x="901" y="166"/>
                      <a:pt x="1035" y="266"/>
                      <a:pt x="1135" y="400"/>
                    </a:cubicBezTo>
                    <a:cubicBezTo>
                      <a:pt x="1201" y="488"/>
                      <a:pt x="1267" y="577"/>
                      <a:pt x="1314" y="665"/>
                    </a:cubicBezTo>
                    <a:lnTo>
                      <a:pt x="1314" y="665"/>
                    </a:lnTo>
                    <a:cubicBezTo>
                      <a:pt x="1228" y="657"/>
                      <a:pt x="1109" y="649"/>
                      <a:pt x="968" y="633"/>
                    </a:cubicBezTo>
                    <a:cubicBezTo>
                      <a:pt x="801" y="600"/>
                      <a:pt x="634" y="533"/>
                      <a:pt x="467" y="500"/>
                    </a:cubicBezTo>
                    <a:cubicBezTo>
                      <a:pt x="367" y="467"/>
                      <a:pt x="267" y="433"/>
                      <a:pt x="201" y="367"/>
                    </a:cubicBezTo>
                    <a:cubicBezTo>
                      <a:pt x="101" y="333"/>
                      <a:pt x="67" y="233"/>
                      <a:pt x="134" y="166"/>
                    </a:cubicBezTo>
                    <a:cubicBezTo>
                      <a:pt x="258" y="125"/>
                      <a:pt x="381" y="97"/>
                      <a:pt x="505" y="97"/>
                    </a:cubicBezTo>
                    <a:close/>
                    <a:moveTo>
                      <a:pt x="498" y="1"/>
                    </a:moveTo>
                    <a:cubicBezTo>
                      <a:pt x="364" y="1"/>
                      <a:pt x="228" y="32"/>
                      <a:pt x="101" y="100"/>
                    </a:cubicBezTo>
                    <a:cubicBezTo>
                      <a:pt x="34" y="166"/>
                      <a:pt x="0" y="233"/>
                      <a:pt x="34" y="300"/>
                    </a:cubicBezTo>
                    <a:cubicBezTo>
                      <a:pt x="34" y="367"/>
                      <a:pt x="101" y="433"/>
                      <a:pt x="167" y="467"/>
                    </a:cubicBezTo>
                    <a:cubicBezTo>
                      <a:pt x="234" y="500"/>
                      <a:pt x="334" y="533"/>
                      <a:pt x="467" y="567"/>
                    </a:cubicBezTo>
                    <a:cubicBezTo>
                      <a:pt x="634" y="633"/>
                      <a:pt x="801" y="667"/>
                      <a:pt x="968" y="700"/>
                    </a:cubicBezTo>
                    <a:lnTo>
                      <a:pt x="1332" y="700"/>
                    </a:lnTo>
                    <a:cubicBezTo>
                      <a:pt x="1347" y="733"/>
                      <a:pt x="1360" y="767"/>
                      <a:pt x="1368" y="800"/>
                    </a:cubicBezTo>
                    <a:cubicBezTo>
                      <a:pt x="1395" y="773"/>
                      <a:pt x="1400" y="746"/>
                      <a:pt x="1383" y="700"/>
                    </a:cubicBezTo>
                    <a:lnTo>
                      <a:pt x="1468" y="700"/>
                    </a:lnTo>
                    <a:cubicBezTo>
                      <a:pt x="1468" y="686"/>
                      <a:pt x="1433" y="678"/>
                      <a:pt x="1370" y="671"/>
                    </a:cubicBezTo>
                    <a:lnTo>
                      <a:pt x="1370" y="671"/>
                    </a:lnTo>
                    <a:cubicBezTo>
                      <a:pt x="1369" y="669"/>
                      <a:pt x="1369" y="668"/>
                      <a:pt x="1368" y="667"/>
                    </a:cubicBezTo>
                    <a:cubicBezTo>
                      <a:pt x="1269" y="269"/>
                      <a:pt x="891" y="1"/>
                      <a:pt x="4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443279" y="4703791"/>
                <a:ext cx="16526" cy="21052"/>
              </a:xfrm>
              <a:custGeom>
                <a:avLst/>
                <a:gdLst/>
                <a:ahLst/>
                <a:cxnLst/>
                <a:rect l="l" t="t" r="r" b="b"/>
                <a:pathLst>
                  <a:path w="734" h="935" extrusionOk="0">
                    <a:moveTo>
                      <a:pt x="567" y="0"/>
                    </a:moveTo>
                    <a:cubicBezTo>
                      <a:pt x="400" y="0"/>
                      <a:pt x="234" y="100"/>
                      <a:pt x="133" y="234"/>
                    </a:cubicBezTo>
                    <a:cubicBezTo>
                      <a:pt x="67" y="334"/>
                      <a:pt x="33" y="467"/>
                      <a:pt x="0" y="601"/>
                    </a:cubicBezTo>
                    <a:cubicBezTo>
                      <a:pt x="0" y="734"/>
                      <a:pt x="0" y="834"/>
                      <a:pt x="67" y="934"/>
                    </a:cubicBezTo>
                    <a:cubicBezTo>
                      <a:pt x="67" y="834"/>
                      <a:pt x="67" y="734"/>
                      <a:pt x="100" y="601"/>
                    </a:cubicBezTo>
                    <a:cubicBezTo>
                      <a:pt x="133" y="500"/>
                      <a:pt x="167" y="400"/>
                      <a:pt x="234" y="300"/>
                    </a:cubicBezTo>
                    <a:cubicBezTo>
                      <a:pt x="300" y="200"/>
                      <a:pt x="467" y="67"/>
                      <a:pt x="567" y="67"/>
                    </a:cubicBezTo>
                    <a:cubicBezTo>
                      <a:pt x="667" y="100"/>
                      <a:pt x="634" y="300"/>
                      <a:pt x="567" y="400"/>
                    </a:cubicBezTo>
                    <a:cubicBezTo>
                      <a:pt x="500" y="500"/>
                      <a:pt x="434" y="601"/>
                      <a:pt x="367" y="701"/>
                    </a:cubicBezTo>
                    <a:cubicBezTo>
                      <a:pt x="234" y="834"/>
                      <a:pt x="133" y="934"/>
                      <a:pt x="133" y="934"/>
                    </a:cubicBezTo>
                    <a:cubicBezTo>
                      <a:pt x="133" y="934"/>
                      <a:pt x="267" y="901"/>
                      <a:pt x="400" y="734"/>
                    </a:cubicBezTo>
                    <a:cubicBezTo>
                      <a:pt x="500" y="634"/>
                      <a:pt x="567" y="534"/>
                      <a:pt x="634" y="434"/>
                    </a:cubicBezTo>
                    <a:cubicBezTo>
                      <a:pt x="667" y="367"/>
                      <a:pt x="701" y="300"/>
                      <a:pt x="701" y="200"/>
                    </a:cubicBezTo>
                    <a:cubicBezTo>
                      <a:pt x="734" y="100"/>
                      <a:pt x="667" y="0"/>
                      <a:pt x="5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498103" y="4744881"/>
                <a:ext cx="50344" cy="3242"/>
              </a:xfrm>
              <a:custGeom>
                <a:avLst/>
                <a:gdLst/>
                <a:ahLst/>
                <a:cxnLst/>
                <a:rect l="l" t="t" r="r" b="b"/>
                <a:pathLst>
                  <a:path w="2236" h="144" extrusionOk="0">
                    <a:moveTo>
                      <a:pt x="2178" y="0"/>
                    </a:moveTo>
                    <a:cubicBezTo>
                      <a:pt x="2031" y="0"/>
                      <a:pt x="1615" y="43"/>
                      <a:pt x="1134" y="43"/>
                    </a:cubicBezTo>
                    <a:lnTo>
                      <a:pt x="0" y="43"/>
                    </a:lnTo>
                    <a:cubicBezTo>
                      <a:pt x="367" y="143"/>
                      <a:pt x="767" y="143"/>
                      <a:pt x="1134" y="143"/>
                    </a:cubicBezTo>
                    <a:cubicBezTo>
                      <a:pt x="1501" y="143"/>
                      <a:pt x="1868" y="110"/>
                      <a:pt x="2235" y="10"/>
                    </a:cubicBezTo>
                    <a:cubicBezTo>
                      <a:pt x="2235" y="3"/>
                      <a:pt x="2215" y="0"/>
                      <a:pt x="21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2810521" y="3006431"/>
                <a:ext cx="12789" cy="48092"/>
              </a:xfrm>
              <a:custGeom>
                <a:avLst/>
                <a:gdLst/>
                <a:ahLst/>
                <a:cxnLst/>
                <a:rect l="l" t="t" r="r" b="b"/>
                <a:pathLst>
                  <a:path w="568" h="2136" extrusionOk="0">
                    <a:moveTo>
                      <a:pt x="501" y="1"/>
                    </a:moveTo>
                    <a:lnTo>
                      <a:pt x="501" y="1"/>
                    </a:lnTo>
                    <a:cubicBezTo>
                      <a:pt x="67" y="635"/>
                      <a:pt x="1" y="1435"/>
                      <a:pt x="268" y="2136"/>
                    </a:cubicBezTo>
                    <a:cubicBezTo>
                      <a:pt x="334" y="2136"/>
                      <a:pt x="268" y="1669"/>
                      <a:pt x="334" y="1068"/>
                    </a:cubicBezTo>
                    <a:cubicBezTo>
                      <a:pt x="401" y="501"/>
                      <a:pt x="568" y="34"/>
                      <a:pt x="5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965980" y="2834461"/>
                <a:ext cx="431117" cy="868966"/>
              </a:xfrm>
              <a:custGeom>
                <a:avLst/>
                <a:gdLst/>
                <a:ahLst/>
                <a:cxnLst/>
                <a:rect l="l" t="t" r="r" b="b"/>
                <a:pathLst>
                  <a:path w="19148" h="38595" extrusionOk="0">
                    <a:moveTo>
                      <a:pt x="1" y="0"/>
                    </a:moveTo>
                    <a:lnTo>
                      <a:pt x="1" y="38594"/>
                    </a:lnTo>
                    <a:lnTo>
                      <a:pt x="19148" y="38594"/>
                    </a:lnTo>
                    <a:lnTo>
                      <a:pt x="1914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918676" y="2834439"/>
                <a:ext cx="135203" cy="867480"/>
              </a:xfrm>
              <a:custGeom>
                <a:avLst/>
                <a:gdLst/>
                <a:ahLst/>
                <a:cxnLst/>
                <a:rect l="l" t="t" r="r" b="b"/>
                <a:pathLst>
                  <a:path w="6005" h="38529" extrusionOk="0">
                    <a:moveTo>
                      <a:pt x="3061" y="0"/>
                    </a:moveTo>
                    <a:cubicBezTo>
                      <a:pt x="3041" y="0"/>
                      <a:pt x="3022" y="1"/>
                      <a:pt x="3002" y="1"/>
                    </a:cubicBezTo>
                    <a:cubicBezTo>
                      <a:pt x="1334" y="1"/>
                      <a:pt x="0" y="1335"/>
                      <a:pt x="0" y="2970"/>
                    </a:cubicBezTo>
                    <a:lnTo>
                      <a:pt x="0" y="35526"/>
                    </a:lnTo>
                    <a:cubicBezTo>
                      <a:pt x="0" y="37194"/>
                      <a:pt x="1334" y="38529"/>
                      <a:pt x="3002" y="38529"/>
                    </a:cubicBezTo>
                    <a:cubicBezTo>
                      <a:pt x="4637" y="38529"/>
                      <a:pt x="6004" y="37194"/>
                      <a:pt x="6004" y="35526"/>
                    </a:cubicBezTo>
                    <a:lnTo>
                      <a:pt x="6004" y="2970"/>
                    </a:lnTo>
                    <a:cubicBezTo>
                      <a:pt x="6004" y="1355"/>
                      <a:pt x="4669" y="0"/>
                      <a:pt x="306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1020804" y="2868999"/>
                <a:ext cx="48835" cy="837423"/>
              </a:xfrm>
              <a:custGeom>
                <a:avLst/>
                <a:gdLst/>
                <a:ahLst/>
                <a:cxnLst/>
                <a:rect l="l" t="t" r="r" b="b"/>
                <a:pathLst>
                  <a:path w="2169" h="37194" extrusionOk="0">
                    <a:moveTo>
                      <a:pt x="34" y="0"/>
                    </a:moveTo>
                    <a:cubicBezTo>
                      <a:pt x="1" y="34"/>
                      <a:pt x="1" y="101"/>
                      <a:pt x="34" y="134"/>
                    </a:cubicBezTo>
                    <a:lnTo>
                      <a:pt x="34" y="401"/>
                    </a:lnTo>
                    <a:cubicBezTo>
                      <a:pt x="34" y="668"/>
                      <a:pt x="67" y="1035"/>
                      <a:pt x="67" y="1502"/>
                    </a:cubicBezTo>
                    <a:cubicBezTo>
                      <a:pt x="134" y="2469"/>
                      <a:pt x="201" y="3837"/>
                      <a:pt x="301" y="5504"/>
                    </a:cubicBezTo>
                    <a:cubicBezTo>
                      <a:pt x="501" y="8907"/>
                      <a:pt x="768" y="13577"/>
                      <a:pt x="1101" y="18714"/>
                    </a:cubicBezTo>
                    <a:cubicBezTo>
                      <a:pt x="1402" y="23884"/>
                      <a:pt x="1702" y="28554"/>
                      <a:pt x="1935" y="31923"/>
                    </a:cubicBezTo>
                    <a:cubicBezTo>
                      <a:pt x="2035" y="33258"/>
                      <a:pt x="1902" y="34592"/>
                      <a:pt x="1502" y="35893"/>
                    </a:cubicBezTo>
                    <a:cubicBezTo>
                      <a:pt x="1335" y="36360"/>
                      <a:pt x="1135" y="36793"/>
                      <a:pt x="868" y="37194"/>
                    </a:cubicBezTo>
                    <a:cubicBezTo>
                      <a:pt x="901" y="37194"/>
                      <a:pt x="901" y="37160"/>
                      <a:pt x="935" y="37127"/>
                    </a:cubicBezTo>
                    <a:lnTo>
                      <a:pt x="1101" y="36894"/>
                    </a:lnTo>
                    <a:cubicBezTo>
                      <a:pt x="1302" y="36593"/>
                      <a:pt x="1468" y="36260"/>
                      <a:pt x="1602" y="35926"/>
                    </a:cubicBezTo>
                    <a:cubicBezTo>
                      <a:pt x="2002" y="34625"/>
                      <a:pt x="2169" y="33291"/>
                      <a:pt x="2069" y="31923"/>
                    </a:cubicBezTo>
                    <a:cubicBezTo>
                      <a:pt x="1902" y="28554"/>
                      <a:pt x="1635" y="23851"/>
                      <a:pt x="1302" y="18714"/>
                    </a:cubicBezTo>
                    <a:cubicBezTo>
                      <a:pt x="968" y="13543"/>
                      <a:pt x="668" y="8873"/>
                      <a:pt x="434" y="5471"/>
                    </a:cubicBezTo>
                    <a:cubicBezTo>
                      <a:pt x="301" y="3803"/>
                      <a:pt x="201" y="2436"/>
                      <a:pt x="134" y="1468"/>
                    </a:cubicBezTo>
                    <a:cubicBezTo>
                      <a:pt x="101" y="1035"/>
                      <a:pt x="67" y="668"/>
                      <a:pt x="67" y="401"/>
                    </a:cubicBezTo>
                    <a:lnTo>
                      <a:pt x="34" y="101"/>
                    </a:lnTo>
                    <a:cubicBezTo>
                      <a:pt x="34" y="67"/>
                      <a:pt x="34" y="34"/>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358777" y="3811545"/>
                <a:ext cx="69121" cy="832920"/>
              </a:xfrm>
              <a:custGeom>
                <a:avLst/>
                <a:gdLst/>
                <a:ahLst/>
                <a:cxnLst/>
                <a:rect l="l" t="t" r="r" b="b"/>
                <a:pathLst>
                  <a:path w="3070" h="36994" extrusionOk="0">
                    <a:moveTo>
                      <a:pt x="0" y="1"/>
                    </a:moveTo>
                    <a:lnTo>
                      <a:pt x="0" y="36994"/>
                    </a:lnTo>
                    <a:lnTo>
                      <a:pt x="3069" y="36994"/>
                    </a:lnTo>
                    <a:lnTo>
                      <a:pt x="306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884858" y="3704148"/>
                <a:ext cx="993654" cy="107419"/>
              </a:xfrm>
              <a:custGeom>
                <a:avLst/>
                <a:gdLst/>
                <a:ahLst/>
                <a:cxnLst/>
                <a:rect l="l" t="t" r="r" b="b"/>
                <a:pathLst>
                  <a:path w="44133" h="4771" extrusionOk="0">
                    <a:moveTo>
                      <a:pt x="4744" y="0"/>
                    </a:moveTo>
                    <a:cubicBezTo>
                      <a:pt x="2103" y="0"/>
                      <a:pt x="1" y="2156"/>
                      <a:pt x="1" y="4771"/>
                    </a:cubicBezTo>
                    <a:lnTo>
                      <a:pt x="44132" y="4771"/>
                    </a:lnTo>
                    <a:cubicBezTo>
                      <a:pt x="44132" y="2136"/>
                      <a:pt x="41998" y="1"/>
                      <a:pt x="39362" y="1"/>
                    </a:cubicBezTo>
                    <a:lnTo>
                      <a:pt x="4804" y="1"/>
                    </a:lnTo>
                    <a:cubicBezTo>
                      <a:pt x="4784" y="0"/>
                      <a:pt x="4764" y="0"/>
                      <a:pt x="474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332479" y="3810937"/>
                <a:ext cx="121694" cy="5741"/>
              </a:xfrm>
              <a:custGeom>
                <a:avLst/>
                <a:gdLst/>
                <a:ahLst/>
                <a:cxnLst/>
                <a:rect l="l" t="t" r="r" b="b"/>
                <a:pathLst>
                  <a:path w="5405" h="255" extrusionOk="0">
                    <a:moveTo>
                      <a:pt x="1948" y="1"/>
                    </a:moveTo>
                    <a:cubicBezTo>
                      <a:pt x="1299" y="1"/>
                      <a:pt x="650" y="56"/>
                      <a:pt x="1" y="128"/>
                    </a:cubicBezTo>
                    <a:cubicBezTo>
                      <a:pt x="650" y="200"/>
                      <a:pt x="1299" y="255"/>
                      <a:pt x="1948" y="255"/>
                    </a:cubicBezTo>
                    <a:cubicBezTo>
                      <a:pt x="2200" y="255"/>
                      <a:pt x="2451" y="247"/>
                      <a:pt x="2703" y="228"/>
                    </a:cubicBezTo>
                    <a:cubicBezTo>
                      <a:pt x="2928" y="236"/>
                      <a:pt x="3153" y="240"/>
                      <a:pt x="3378" y="240"/>
                    </a:cubicBezTo>
                    <a:cubicBezTo>
                      <a:pt x="4054" y="240"/>
                      <a:pt x="4729" y="203"/>
                      <a:pt x="5405" y="128"/>
                    </a:cubicBezTo>
                    <a:cubicBezTo>
                      <a:pt x="4729" y="53"/>
                      <a:pt x="4054" y="15"/>
                      <a:pt x="3378" y="15"/>
                    </a:cubicBezTo>
                    <a:cubicBezTo>
                      <a:pt x="3153" y="15"/>
                      <a:pt x="2928" y="19"/>
                      <a:pt x="2703" y="28"/>
                    </a:cubicBezTo>
                    <a:cubicBezTo>
                      <a:pt x="2451" y="9"/>
                      <a:pt x="2200" y="1"/>
                      <a:pt x="19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1086908" y="4413888"/>
                <a:ext cx="611350" cy="305686"/>
              </a:xfrm>
              <a:custGeom>
                <a:avLst/>
                <a:gdLst/>
                <a:ahLst/>
                <a:cxnLst/>
                <a:rect l="l" t="t" r="r" b="b"/>
                <a:pathLst>
                  <a:path w="27153" h="13577" extrusionOk="0">
                    <a:moveTo>
                      <a:pt x="13576" y="0"/>
                    </a:moveTo>
                    <a:cubicBezTo>
                      <a:pt x="6071" y="0"/>
                      <a:pt x="0" y="6071"/>
                      <a:pt x="0" y="13577"/>
                    </a:cubicBezTo>
                    <a:lnTo>
                      <a:pt x="434" y="13577"/>
                    </a:lnTo>
                    <a:cubicBezTo>
                      <a:pt x="434" y="6338"/>
                      <a:pt x="6305" y="434"/>
                      <a:pt x="13543" y="434"/>
                    </a:cubicBezTo>
                    <a:cubicBezTo>
                      <a:pt x="20815" y="434"/>
                      <a:pt x="26686" y="6338"/>
                      <a:pt x="26686" y="13577"/>
                    </a:cubicBezTo>
                    <a:lnTo>
                      <a:pt x="27153" y="13577"/>
                    </a:lnTo>
                    <a:cubicBezTo>
                      <a:pt x="27153" y="6071"/>
                      <a:pt x="21082" y="0"/>
                      <a:pt x="1357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1045593" y="4668488"/>
                <a:ext cx="91636" cy="91636"/>
              </a:xfrm>
              <a:custGeom>
                <a:avLst/>
                <a:gdLst/>
                <a:ahLst/>
                <a:cxnLst/>
                <a:rect l="l" t="t" r="r" b="b"/>
                <a:pathLst>
                  <a:path w="4070" h="4070" extrusionOk="0">
                    <a:moveTo>
                      <a:pt x="2035" y="0"/>
                    </a:moveTo>
                    <a:cubicBezTo>
                      <a:pt x="901" y="0"/>
                      <a:pt x="0" y="901"/>
                      <a:pt x="0" y="2035"/>
                    </a:cubicBezTo>
                    <a:cubicBezTo>
                      <a:pt x="0" y="3136"/>
                      <a:pt x="901" y="4070"/>
                      <a:pt x="2035" y="4070"/>
                    </a:cubicBezTo>
                    <a:cubicBezTo>
                      <a:pt x="3136" y="4070"/>
                      <a:pt x="4070" y="3136"/>
                      <a:pt x="4070" y="2035"/>
                    </a:cubicBezTo>
                    <a:cubicBezTo>
                      <a:pt x="4070" y="901"/>
                      <a:pt x="3136" y="0"/>
                      <a:pt x="20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632897" y="4670739"/>
                <a:ext cx="107419" cy="91456"/>
              </a:xfrm>
              <a:custGeom>
                <a:avLst/>
                <a:gdLst/>
                <a:ahLst/>
                <a:cxnLst/>
                <a:rect l="l" t="t" r="r" b="b"/>
                <a:pathLst>
                  <a:path w="4771" h="4062" extrusionOk="0">
                    <a:moveTo>
                      <a:pt x="2736" y="0"/>
                    </a:moveTo>
                    <a:cubicBezTo>
                      <a:pt x="901" y="0"/>
                      <a:pt x="1" y="2169"/>
                      <a:pt x="1302" y="3470"/>
                    </a:cubicBezTo>
                    <a:cubicBezTo>
                      <a:pt x="1711" y="3879"/>
                      <a:pt x="2217" y="4062"/>
                      <a:pt x="2715" y="4062"/>
                    </a:cubicBezTo>
                    <a:cubicBezTo>
                      <a:pt x="3761" y="4062"/>
                      <a:pt x="4771" y="3255"/>
                      <a:pt x="4771" y="2035"/>
                    </a:cubicBezTo>
                    <a:cubicBezTo>
                      <a:pt x="4771" y="901"/>
                      <a:pt x="3837" y="0"/>
                      <a:pt x="27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101160" y="4641447"/>
                <a:ext cx="593338" cy="5269"/>
              </a:xfrm>
              <a:custGeom>
                <a:avLst/>
                <a:gdLst/>
                <a:ahLst/>
                <a:cxnLst/>
                <a:rect l="l" t="t" r="r" b="b"/>
                <a:pathLst>
                  <a:path w="26353" h="234" extrusionOk="0">
                    <a:moveTo>
                      <a:pt x="13177" y="0"/>
                    </a:moveTo>
                    <a:cubicBezTo>
                      <a:pt x="5905" y="0"/>
                      <a:pt x="1" y="67"/>
                      <a:pt x="1" y="134"/>
                    </a:cubicBezTo>
                    <a:cubicBezTo>
                      <a:pt x="1" y="201"/>
                      <a:pt x="5872" y="234"/>
                      <a:pt x="13144" y="234"/>
                    </a:cubicBezTo>
                    <a:cubicBezTo>
                      <a:pt x="20449" y="234"/>
                      <a:pt x="26353" y="201"/>
                      <a:pt x="26353" y="134"/>
                    </a:cubicBezTo>
                    <a:cubicBezTo>
                      <a:pt x="26353" y="67"/>
                      <a:pt x="20449" y="0"/>
                      <a:pt x="1317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912664" y="3700816"/>
                <a:ext cx="373276" cy="37915"/>
              </a:xfrm>
              <a:custGeom>
                <a:avLst/>
                <a:gdLst/>
                <a:ahLst/>
                <a:cxnLst/>
                <a:rect l="l" t="t" r="r" b="b"/>
                <a:pathLst>
                  <a:path w="16579" h="1684" extrusionOk="0">
                    <a:moveTo>
                      <a:pt x="12390" y="0"/>
                    </a:moveTo>
                    <a:cubicBezTo>
                      <a:pt x="11130" y="0"/>
                      <a:pt x="9663" y="15"/>
                      <a:pt x="8106" y="15"/>
                    </a:cubicBezTo>
                    <a:cubicBezTo>
                      <a:pt x="6938" y="15"/>
                      <a:pt x="5804" y="15"/>
                      <a:pt x="4804" y="49"/>
                    </a:cubicBezTo>
                    <a:cubicBezTo>
                      <a:pt x="3903" y="49"/>
                      <a:pt x="3002" y="115"/>
                      <a:pt x="2102" y="349"/>
                    </a:cubicBezTo>
                    <a:cubicBezTo>
                      <a:pt x="1501" y="482"/>
                      <a:pt x="968" y="782"/>
                      <a:pt x="501" y="1183"/>
                    </a:cubicBezTo>
                    <a:cubicBezTo>
                      <a:pt x="367" y="1283"/>
                      <a:pt x="234" y="1383"/>
                      <a:pt x="134" y="1516"/>
                    </a:cubicBezTo>
                    <a:cubicBezTo>
                      <a:pt x="67" y="1616"/>
                      <a:pt x="0" y="1650"/>
                      <a:pt x="34" y="1683"/>
                    </a:cubicBezTo>
                    <a:cubicBezTo>
                      <a:pt x="34" y="1683"/>
                      <a:pt x="200" y="1516"/>
                      <a:pt x="534" y="1249"/>
                    </a:cubicBezTo>
                    <a:cubicBezTo>
                      <a:pt x="1001" y="883"/>
                      <a:pt x="1568" y="616"/>
                      <a:pt x="2135" y="482"/>
                    </a:cubicBezTo>
                    <a:cubicBezTo>
                      <a:pt x="2889" y="315"/>
                      <a:pt x="3621" y="241"/>
                      <a:pt x="4367" y="241"/>
                    </a:cubicBezTo>
                    <a:cubicBezTo>
                      <a:pt x="4512" y="241"/>
                      <a:pt x="4657" y="243"/>
                      <a:pt x="4804" y="249"/>
                    </a:cubicBezTo>
                    <a:lnTo>
                      <a:pt x="8106" y="215"/>
                    </a:lnTo>
                    <a:cubicBezTo>
                      <a:pt x="10441" y="215"/>
                      <a:pt x="12576" y="182"/>
                      <a:pt x="14110" y="149"/>
                    </a:cubicBezTo>
                    <a:lnTo>
                      <a:pt x="15912" y="115"/>
                    </a:lnTo>
                    <a:cubicBezTo>
                      <a:pt x="16145" y="115"/>
                      <a:pt x="16379" y="82"/>
                      <a:pt x="16579" y="49"/>
                    </a:cubicBezTo>
                    <a:cubicBezTo>
                      <a:pt x="16462" y="32"/>
                      <a:pt x="16353" y="24"/>
                      <a:pt x="16245" y="24"/>
                    </a:cubicBezTo>
                    <a:cubicBezTo>
                      <a:pt x="16137" y="24"/>
                      <a:pt x="16028" y="32"/>
                      <a:pt x="15912" y="49"/>
                    </a:cubicBezTo>
                    <a:lnTo>
                      <a:pt x="14110" y="15"/>
                    </a:lnTo>
                    <a:cubicBezTo>
                      <a:pt x="13599" y="4"/>
                      <a:pt x="13021" y="0"/>
                      <a:pt x="123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1162761" y="2196544"/>
                <a:ext cx="273400" cy="595859"/>
              </a:xfrm>
              <a:custGeom>
                <a:avLst/>
                <a:gdLst/>
                <a:ahLst/>
                <a:cxnLst/>
                <a:rect l="l" t="t" r="r" b="b"/>
                <a:pathLst>
                  <a:path w="12143" h="26465" extrusionOk="0">
                    <a:moveTo>
                      <a:pt x="6900" y="1"/>
                    </a:moveTo>
                    <a:cubicBezTo>
                      <a:pt x="4665" y="1"/>
                      <a:pt x="2435" y="652"/>
                      <a:pt x="500" y="1947"/>
                    </a:cubicBezTo>
                    <a:lnTo>
                      <a:pt x="0" y="2281"/>
                    </a:lnTo>
                    <a:lnTo>
                      <a:pt x="167" y="18092"/>
                    </a:lnTo>
                    <a:cubicBezTo>
                      <a:pt x="167" y="20294"/>
                      <a:pt x="1901" y="26465"/>
                      <a:pt x="4170" y="26465"/>
                    </a:cubicBezTo>
                    <a:cubicBezTo>
                      <a:pt x="6471" y="26465"/>
                      <a:pt x="8373" y="24964"/>
                      <a:pt x="8406" y="17992"/>
                    </a:cubicBezTo>
                    <a:cubicBezTo>
                      <a:pt x="8406" y="16591"/>
                      <a:pt x="8373" y="15390"/>
                      <a:pt x="8373" y="15390"/>
                    </a:cubicBezTo>
                    <a:cubicBezTo>
                      <a:pt x="8373" y="15390"/>
                      <a:pt x="11708" y="15090"/>
                      <a:pt x="11942" y="11855"/>
                    </a:cubicBezTo>
                    <a:cubicBezTo>
                      <a:pt x="12142" y="8652"/>
                      <a:pt x="11975" y="1180"/>
                      <a:pt x="11975" y="1180"/>
                    </a:cubicBezTo>
                    <a:cubicBezTo>
                      <a:pt x="10372" y="393"/>
                      <a:pt x="8634" y="1"/>
                      <a:pt x="6900"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1256626" y="2509254"/>
                <a:ext cx="94653" cy="51154"/>
              </a:xfrm>
              <a:custGeom>
                <a:avLst/>
                <a:gdLst/>
                <a:ahLst/>
                <a:cxnLst/>
                <a:rect l="l" t="t" r="r" b="b"/>
                <a:pathLst>
                  <a:path w="4204" h="2272" extrusionOk="0">
                    <a:moveTo>
                      <a:pt x="1" y="0"/>
                    </a:moveTo>
                    <a:cubicBezTo>
                      <a:pt x="1" y="0"/>
                      <a:pt x="833" y="2272"/>
                      <a:pt x="3969" y="2272"/>
                    </a:cubicBezTo>
                    <a:cubicBezTo>
                      <a:pt x="4035" y="2272"/>
                      <a:pt x="4102" y="2271"/>
                      <a:pt x="4170" y="2269"/>
                    </a:cubicBezTo>
                    <a:lnTo>
                      <a:pt x="4204" y="1435"/>
                    </a:lnTo>
                    <a:cubicBezTo>
                      <a:pt x="2703" y="1368"/>
                      <a:pt x="1235" y="868"/>
                      <a:pt x="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1394080" y="2330418"/>
                <a:ext cx="21052" cy="19723"/>
              </a:xfrm>
              <a:custGeom>
                <a:avLst/>
                <a:gdLst/>
                <a:ahLst/>
                <a:cxnLst/>
                <a:rect l="l" t="t" r="r" b="b"/>
                <a:pathLst>
                  <a:path w="935" h="876" extrusionOk="0">
                    <a:moveTo>
                      <a:pt x="518" y="1"/>
                    </a:moveTo>
                    <a:cubicBezTo>
                      <a:pt x="501" y="1"/>
                      <a:pt x="484" y="2"/>
                      <a:pt x="467" y="4"/>
                    </a:cubicBezTo>
                    <a:cubicBezTo>
                      <a:pt x="200" y="4"/>
                      <a:pt x="0" y="204"/>
                      <a:pt x="0" y="471"/>
                    </a:cubicBezTo>
                    <a:cubicBezTo>
                      <a:pt x="31" y="688"/>
                      <a:pt x="205" y="875"/>
                      <a:pt x="443" y="875"/>
                    </a:cubicBezTo>
                    <a:cubicBezTo>
                      <a:pt x="461" y="875"/>
                      <a:pt x="481" y="874"/>
                      <a:pt x="500" y="872"/>
                    </a:cubicBezTo>
                    <a:cubicBezTo>
                      <a:pt x="734" y="872"/>
                      <a:pt x="934" y="671"/>
                      <a:pt x="934" y="438"/>
                    </a:cubicBezTo>
                    <a:cubicBezTo>
                      <a:pt x="934" y="191"/>
                      <a:pt x="734" y="1"/>
                      <a:pt x="5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375303" y="2317742"/>
                <a:ext cx="42824" cy="10807"/>
              </a:xfrm>
              <a:custGeom>
                <a:avLst/>
                <a:gdLst/>
                <a:ahLst/>
                <a:cxnLst/>
                <a:rect l="l" t="t" r="r" b="b"/>
                <a:pathLst>
                  <a:path w="1902" h="480" extrusionOk="0">
                    <a:moveTo>
                      <a:pt x="968" y="0"/>
                    </a:moveTo>
                    <a:cubicBezTo>
                      <a:pt x="701" y="0"/>
                      <a:pt x="467" y="67"/>
                      <a:pt x="234" y="234"/>
                    </a:cubicBezTo>
                    <a:cubicBezTo>
                      <a:pt x="67" y="334"/>
                      <a:pt x="0" y="401"/>
                      <a:pt x="67" y="467"/>
                    </a:cubicBezTo>
                    <a:cubicBezTo>
                      <a:pt x="71" y="476"/>
                      <a:pt x="80" y="479"/>
                      <a:pt x="95" y="479"/>
                    </a:cubicBezTo>
                    <a:cubicBezTo>
                      <a:pt x="194" y="479"/>
                      <a:pt x="530" y="300"/>
                      <a:pt x="968" y="300"/>
                    </a:cubicBezTo>
                    <a:cubicBezTo>
                      <a:pt x="1376" y="300"/>
                      <a:pt x="1708" y="479"/>
                      <a:pt x="1829" y="479"/>
                    </a:cubicBezTo>
                    <a:cubicBezTo>
                      <a:pt x="1847" y="479"/>
                      <a:pt x="1860" y="476"/>
                      <a:pt x="1868" y="467"/>
                    </a:cubicBezTo>
                    <a:cubicBezTo>
                      <a:pt x="1902" y="467"/>
                      <a:pt x="1835" y="334"/>
                      <a:pt x="1701" y="234"/>
                    </a:cubicBezTo>
                    <a:cubicBezTo>
                      <a:pt x="1468" y="100"/>
                      <a:pt x="1234" y="0"/>
                      <a:pt x="9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285175" y="2333435"/>
                <a:ext cx="20286" cy="19701"/>
              </a:xfrm>
              <a:custGeom>
                <a:avLst/>
                <a:gdLst/>
                <a:ahLst/>
                <a:cxnLst/>
                <a:rect l="l" t="t" r="r" b="b"/>
                <a:pathLst>
                  <a:path w="901" h="875" extrusionOk="0">
                    <a:moveTo>
                      <a:pt x="492" y="0"/>
                    </a:moveTo>
                    <a:cubicBezTo>
                      <a:pt x="473" y="0"/>
                      <a:pt x="454" y="1"/>
                      <a:pt x="434" y="4"/>
                    </a:cubicBezTo>
                    <a:cubicBezTo>
                      <a:pt x="200" y="4"/>
                      <a:pt x="0" y="204"/>
                      <a:pt x="0" y="437"/>
                    </a:cubicBezTo>
                    <a:cubicBezTo>
                      <a:pt x="0" y="685"/>
                      <a:pt x="201" y="875"/>
                      <a:pt x="416" y="875"/>
                    </a:cubicBezTo>
                    <a:cubicBezTo>
                      <a:pt x="433" y="875"/>
                      <a:pt x="450" y="873"/>
                      <a:pt x="467" y="871"/>
                    </a:cubicBezTo>
                    <a:cubicBezTo>
                      <a:pt x="734" y="838"/>
                      <a:pt x="901" y="638"/>
                      <a:pt x="901" y="404"/>
                    </a:cubicBezTo>
                    <a:cubicBezTo>
                      <a:pt x="901" y="188"/>
                      <a:pt x="729" y="0"/>
                      <a:pt x="4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1265654" y="2319993"/>
                <a:ext cx="42824" cy="10785"/>
              </a:xfrm>
              <a:custGeom>
                <a:avLst/>
                <a:gdLst/>
                <a:ahLst/>
                <a:cxnLst/>
                <a:rect l="l" t="t" r="r" b="b"/>
                <a:pathLst>
                  <a:path w="1902" h="479" extrusionOk="0">
                    <a:moveTo>
                      <a:pt x="967" y="0"/>
                    </a:moveTo>
                    <a:cubicBezTo>
                      <a:pt x="701" y="0"/>
                      <a:pt x="434" y="67"/>
                      <a:pt x="234" y="200"/>
                    </a:cubicBezTo>
                    <a:cubicBezTo>
                      <a:pt x="67" y="334"/>
                      <a:pt x="0" y="401"/>
                      <a:pt x="33" y="467"/>
                    </a:cubicBezTo>
                    <a:cubicBezTo>
                      <a:pt x="41" y="475"/>
                      <a:pt x="52" y="478"/>
                      <a:pt x="66" y="478"/>
                    </a:cubicBezTo>
                    <a:cubicBezTo>
                      <a:pt x="183" y="478"/>
                      <a:pt x="523" y="267"/>
                      <a:pt x="967" y="267"/>
                    </a:cubicBezTo>
                    <a:cubicBezTo>
                      <a:pt x="1382" y="267"/>
                      <a:pt x="1719" y="478"/>
                      <a:pt x="1835" y="478"/>
                    </a:cubicBezTo>
                    <a:cubicBezTo>
                      <a:pt x="1849" y="478"/>
                      <a:pt x="1861" y="475"/>
                      <a:pt x="1868" y="467"/>
                    </a:cubicBezTo>
                    <a:cubicBezTo>
                      <a:pt x="1901" y="434"/>
                      <a:pt x="1868" y="334"/>
                      <a:pt x="1668" y="234"/>
                    </a:cubicBezTo>
                    <a:cubicBezTo>
                      <a:pt x="1468" y="67"/>
                      <a:pt x="1201" y="0"/>
                      <a:pt x="9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342994" y="2320736"/>
                <a:ext cx="33818" cy="91456"/>
              </a:xfrm>
              <a:custGeom>
                <a:avLst/>
                <a:gdLst/>
                <a:ahLst/>
                <a:cxnLst/>
                <a:rect l="l" t="t" r="r" b="b"/>
                <a:pathLst>
                  <a:path w="1502" h="4062" extrusionOk="0">
                    <a:moveTo>
                      <a:pt x="1" y="1"/>
                    </a:moveTo>
                    <a:lnTo>
                      <a:pt x="1" y="1"/>
                    </a:lnTo>
                    <a:cubicBezTo>
                      <a:pt x="201" y="835"/>
                      <a:pt x="501" y="1669"/>
                      <a:pt x="835" y="2469"/>
                    </a:cubicBezTo>
                    <a:cubicBezTo>
                      <a:pt x="968" y="2803"/>
                      <a:pt x="1102" y="3103"/>
                      <a:pt x="1202" y="3403"/>
                    </a:cubicBezTo>
                    <a:cubicBezTo>
                      <a:pt x="1268" y="3503"/>
                      <a:pt x="1302" y="3637"/>
                      <a:pt x="1302" y="3770"/>
                    </a:cubicBezTo>
                    <a:cubicBezTo>
                      <a:pt x="1268" y="3870"/>
                      <a:pt x="1168" y="3903"/>
                      <a:pt x="1035" y="3903"/>
                    </a:cubicBezTo>
                    <a:cubicBezTo>
                      <a:pt x="768" y="3903"/>
                      <a:pt x="501" y="3970"/>
                      <a:pt x="234" y="4037"/>
                    </a:cubicBezTo>
                    <a:cubicBezTo>
                      <a:pt x="368" y="4054"/>
                      <a:pt x="501" y="4062"/>
                      <a:pt x="635" y="4062"/>
                    </a:cubicBezTo>
                    <a:cubicBezTo>
                      <a:pt x="768" y="4062"/>
                      <a:pt x="901" y="4054"/>
                      <a:pt x="1035" y="4037"/>
                    </a:cubicBezTo>
                    <a:cubicBezTo>
                      <a:pt x="1102" y="4037"/>
                      <a:pt x="1202" y="4037"/>
                      <a:pt x="1268" y="4004"/>
                    </a:cubicBezTo>
                    <a:cubicBezTo>
                      <a:pt x="1368" y="3970"/>
                      <a:pt x="1435" y="3903"/>
                      <a:pt x="1469" y="3837"/>
                    </a:cubicBezTo>
                    <a:cubicBezTo>
                      <a:pt x="1502" y="3670"/>
                      <a:pt x="1469" y="3470"/>
                      <a:pt x="1402" y="3336"/>
                    </a:cubicBezTo>
                    <a:lnTo>
                      <a:pt x="1035" y="2402"/>
                    </a:lnTo>
                    <a:cubicBezTo>
                      <a:pt x="768" y="1568"/>
                      <a:pt x="401" y="76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312958" y="2419127"/>
                <a:ext cx="37578" cy="31566"/>
              </a:xfrm>
              <a:custGeom>
                <a:avLst/>
                <a:gdLst/>
                <a:ahLst/>
                <a:cxnLst/>
                <a:rect l="l" t="t" r="r" b="b"/>
                <a:pathLst>
                  <a:path w="1669" h="1402" extrusionOk="0">
                    <a:moveTo>
                      <a:pt x="101" y="0"/>
                    </a:moveTo>
                    <a:cubicBezTo>
                      <a:pt x="67" y="0"/>
                      <a:pt x="1" y="134"/>
                      <a:pt x="34" y="367"/>
                    </a:cubicBezTo>
                    <a:cubicBezTo>
                      <a:pt x="67" y="634"/>
                      <a:pt x="201" y="901"/>
                      <a:pt x="434" y="1101"/>
                    </a:cubicBezTo>
                    <a:cubicBezTo>
                      <a:pt x="701" y="1301"/>
                      <a:pt x="1001" y="1401"/>
                      <a:pt x="1301" y="1401"/>
                    </a:cubicBezTo>
                    <a:cubicBezTo>
                      <a:pt x="1535" y="1401"/>
                      <a:pt x="1668" y="1368"/>
                      <a:pt x="1668" y="1301"/>
                    </a:cubicBezTo>
                    <a:cubicBezTo>
                      <a:pt x="1668" y="1201"/>
                      <a:pt x="1101" y="1268"/>
                      <a:pt x="634" y="901"/>
                    </a:cubicBezTo>
                    <a:cubicBezTo>
                      <a:pt x="201" y="534"/>
                      <a:pt x="201" y="0"/>
                      <a:pt x="1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258134" y="2279872"/>
                <a:ext cx="52595" cy="14229"/>
              </a:xfrm>
              <a:custGeom>
                <a:avLst/>
                <a:gdLst/>
                <a:ahLst/>
                <a:cxnLst/>
                <a:rect l="l" t="t" r="r" b="b"/>
                <a:pathLst>
                  <a:path w="2336" h="632" extrusionOk="0">
                    <a:moveTo>
                      <a:pt x="1361" y="0"/>
                    </a:moveTo>
                    <a:cubicBezTo>
                      <a:pt x="996" y="0"/>
                      <a:pt x="629" y="96"/>
                      <a:pt x="301" y="281"/>
                    </a:cubicBezTo>
                    <a:cubicBezTo>
                      <a:pt x="134" y="415"/>
                      <a:pt x="0" y="481"/>
                      <a:pt x="67" y="581"/>
                    </a:cubicBezTo>
                    <a:cubicBezTo>
                      <a:pt x="94" y="618"/>
                      <a:pt x="148" y="632"/>
                      <a:pt x="224" y="632"/>
                    </a:cubicBezTo>
                    <a:cubicBezTo>
                      <a:pt x="428" y="632"/>
                      <a:pt x="788" y="530"/>
                      <a:pt x="1201" y="481"/>
                    </a:cubicBezTo>
                    <a:cubicBezTo>
                      <a:pt x="1768" y="415"/>
                      <a:pt x="2269" y="481"/>
                      <a:pt x="2335" y="348"/>
                    </a:cubicBezTo>
                    <a:cubicBezTo>
                      <a:pt x="2335" y="281"/>
                      <a:pt x="2235" y="181"/>
                      <a:pt x="2035" y="114"/>
                    </a:cubicBezTo>
                    <a:cubicBezTo>
                      <a:pt x="1817" y="38"/>
                      <a:pt x="1590" y="0"/>
                      <a:pt x="13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374537" y="2285793"/>
                <a:ext cx="39829" cy="12271"/>
              </a:xfrm>
              <a:custGeom>
                <a:avLst/>
                <a:gdLst/>
                <a:ahLst/>
                <a:cxnLst/>
                <a:rect l="l" t="t" r="r" b="b"/>
                <a:pathLst>
                  <a:path w="1769" h="545" extrusionOk="0">
                    <a:moveTo>
                      <a:pt x="858" y="1"/>
                    </a:moveTo>
                    <a:cubicBezTo>
                      <a:pt x="639" y="1"/>
                      <a:pt x="422" y="60"/>
                      <a:pt x="234" y="185"/>
                    </a:cubicBezTo>
                    <a:cubicBezTo>
                      <a:pt x="34" y="285"/>
                      <a:pt x="1" y="385"/>
                      <a:pt x="34" y="452"/>
                    </a:cubicBezTo>
                    <a:cubicBezTo>
                      <a:pt x="74" y="505"/>
                      <a:pt x="152" y="521"/>
                      <a:pt x="256" y="521"/>
                    </a:cubicBezTo>
                    <a:cubicBezTo>
                      <a:pt x="412" y="521"/>
                      <a:pt x="628" y="485"/>
                      <a:pt x="868" y="485"/>
                    </a:cubicBezTo>
                    <a:cubicBezTo>
                      <a:pt x="1157" y="485"/>
                      <a:pt x="1402" y="545"/>
                      <a:pt x="1553" y="545"/>
                    </a:cubicBezTo>
                    <a:cubicBezTo>
                      <a:pt x="1628" y="545"/>
                      <a:pt x="1680" y="530"/>
                      <a:pt x="1702" y="485"/>
                    </a:cubicBezTo>
                    <a:cubicBezTo>
                      <a:pt x="1769" y="452"/>
                      <a:pt x="1702" y="318"/>
                      <a:pt x="1569" y="218"/>
                    </a:cubicBezTo>
                    <a:cubicBezTo>
                      <a:pt x="1356" y="77"/>
                      <a:pt x="1106" y="1"/>
                      <a:pt x="8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1133469" y="2116007"/>
                <a:ext cx="302692" cy="259733"/>
              </a:xfrm>
              <a:custGeom>
                <a:avLst/>
                <a:gdLst/>
                <a:ahLst/>
                <a:cxnLst/>
                <a:rect l="l" t="t" r="r" b="b"/>
                <a:pathLst>
                  <a:path w="13444" h="11536" extrusionOk="0">
                    <a:moveTo>
                      <a:pt x="9618" y="0"/>
                    </a:moveTo>
                    <a:cubicBezTo>
                      <a:pt x="9537" y="0"/>
                      <a:pt x="9455" y="7"/>
                      <a:pt x="9374" y="21"/>
                    </a:cubicBezTo>
                    <a:cubicBezTo>
                      <a:pt x="8640" y="21"/>
                      <a:pt x="6872" y="621"/>
                      <a:pt x="5571" y="1088"/>
                    </a:cubicBezTo>
                    <a:lnTo>
                      <a:pt x="5304" y="1155"/>
                    </a:lnTo>
                    <a:cubicBezTo>
                      <a:pt x="4203" y="1355"/>
                      <a:pt x="3136" y="1788"/>
                      <a:pt x="2235" y="2456"/>
                    </a:cubicBezTo>
                    <a:cubicBezTo>
                      <a:pt x="1268" y="3390"/>
                      <a:pt x="634" y="4557"/>
                      <a:pt x="334" y="5858"/>
                    </a:cubicBezTo>
                    <a:cubicBezTo>
                      <a:pt x="0" y="7126"/>
                      <a:pt x="0" y="8460"/>
                      <a:pt x="267" y="10628"/>
                    </a:cubicBezTo>
                    <a:cubicBezTo>
                      <a:pt x="583" y="10364"/>
                      <a:pt x="1526" y="9746"/>
                      <a:pt x="2005" y="9746"/>
                    </a:cubicBezTo>
                    <a:cubicBezTo>
                      <a:pt x="2132" y="9746"/>
                      <a:pt x="2227" y="9789"/>
                      <a:pt x="2268" y="9894"/>
                    </a:cubicBezTo>
                    <a:cubicBezTo>
                      <a:pt x="2369" y="10194"/>
                      <a:pt x="2402" y="10495"/>
                      <a:pt x="2369" y="10795"/>
                    </a:cubicBezTo>
                    <a:cubicBezTo>
                      <a:pt x="2369" y="11095"/>
                      <a:pt x="2569" y="11395"/>
                      <a:pt x="2836" y="11529"/>
                    </a:cubicBezTo>
                    <a:cubicBezTo>
                      <a:pt x="2869" y="11533"/>
                      <a:pt x="2902" y="11535"/>
                      <a:pt x="2934" y="11535"/>
                    </a:cubicBezTo>
                    <a:cubicBezTo>
                      <a:pt x="3159" y="11535"/>
                      <a:pt x="3353" y="11433"/>
                      <a:pt x="3469" y="11229"/>
                    </a:cubicBezTo>
                    <a:cubicBezTo>
                      <a:pt x="3603" y="11028"/>
                      <a:pt x="3669" y="10795"/>
                      <a:pt x="3669" y="10528"/>
                    </a:cubicBezTo>
                    <a:cubicBezTo>
                      <a:pt x="3770" y="9527"/>
                      <a:pt x="3503" y="8527"/>
                      <a:pt x="3669" y="7526"/>
                    </a:cubicBezTo>
                    <a:cubicBezTo>
                      <a:pt x="3964" y="5700"/>
                      <a:pt x="5558" y="4421"/>
                      <a:pt x="7327" y="4421"/>
                    </a:cubicBezTo>
                    <a:cubicBezTo>
                      <a:pt x="7562" y="4421"/>
                      <a:pt x="7800" y="4443"/>
                      <a:pt x="8039" y="4490"/>
                    </a:cubicBezTo>
                    <a:cubicBezTo>
                      <a:pt x="8605" y="4616"/>
                      <a:pt x="9170" y="4860"/>
                      <a:pt x="9736" y="4860"/>
                    </a:cubicBezTo>
                    <a:cubicBezTo>
                      <a:pt x="9771" y="4860"/>
                      <a:pt x="9806" y="4859"/>
                      <a:pt x="9841" y="4857"/>
                    </a:cubicBezTo>
                    <a:cubicBezTo>
                      <a:pt x="10514" y="4831"/>
                      <a:pt x="11208" y="4443"/>
                      <a:pt x="11860" y="4443"/>
                    </a:cubicBezTo>
                    <a:cubicBezTo>
                      <a:pt x="12047" y="4443"/>
                      <a:pt x="12230" y="4475"/>
                      <a:pt x="12409" y="4557"/>
                    </a:cubicBezTo>
                    <a:cubicBezTo>
                      <a:pt x="12576" y="4657"/>
                      <a:pt x="12743" y="4724"/>
                      <a:pt x="12876" y="4824"/>
                    </a:cubicBezTo>
                    <a:cubicBezTo>
                      <a:pt x="13088" y="4942"/>
                      <a:pt x="13234" y="5060"/>
                      <a:pt x="13325" y="5060"/>
                    </a:cubicBezTo>
                    <a:cubicBezTo>
                      <a:pt x="13362" y="5060"/>
                      <a:pt x="13390" y="5040"/>
                      <a:pt x="13410" y="4991"/>
                    </a:cubicBezTo>
                    <a:cubicBezTo>
                      <a:pt x="13443" y="4724"/>
                      <a:pt x="13443" y="4424"/>
                      <a:pt x="13376" y="4123"/>
                    </a:cubicBezTo>
                    <a:cubicBezTo>
                      <a:pt x="13343" y="3623"/>
                      <a:pt x="13176" y="3156"/>
                      <a:pt x="12876" y="2722"/>
                    </a:cubicBezTo>
                    <a:cubicBezTo>
                      <a:pt x="13110" y="2255"/>
                      <a:pt x="13043" y="1688"/>
                      <a:pt x="12709" y="1288"/>
                    </a:cubicBezTo>
                    <a:cubicBezTo>
                      <a:pt x="12442" y="1003"/>
                      <a:pt x="12071" y="861"/>
                      <a:pt x="11697" y="861"/>
                    </a:cubicBezTo>
                    <a:cubicBezTo>
                      <a:pt x="11369" y="861"/>
                      <a:pt x="11039" y="970"/>
                      <a:pt x="10775" y="1188"/>
                    </a:cubicBezTo>
                    <a:lnTo>
                      <a:pt x="10741" y="1188"/>
                    </a:lnTo>
                    <a:cubicBezTo>
                      <a:pt x="10908" y="854"/>
                      <a:pt x="10808" y="488"/>
                      <a:pt x="10508" y="287"/>
                    </a:cubicBezTo>
                    <a:cubicBezTo>
                      <a:pt x="10242" y="102"/>
                      <a:pt x="9934" y="0"/>
                      <a:pt x="96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135878" y="2327964"/>
                <a:ext cx="60700" cy="81144"/>
              </a:xfrm>
              <a:custGeom>
                <a:avLst/>
                <a:gdLst/>
                <a:ahLst/>
                <a:cxnLst/>
                <a:rect l="l" t="t" r="r" b="b"/>
                <a:pathLst>
                  <a:path w="2696" h="3604" extrusionOk="0">
                    <a:moveTo>
                      <a:pt x="1809" y="1"/>
                    </a:moveTo>
                    <a:cubicBezTo>
                      <a:pt x="1256" y="1"/>
                      <a:pt x="1" y="191"/>
                      <a:pt x="160" y="2048"/>
                    </a:cubicBezTo>
                    <a:cubicBezTo>
                      <a:pt x="268" y="3302"/>
                      <a:pt x="991" y="3604"/>
                      <a:pt x="1638" y="3604"/>
                    </a:cubicBezTo>
                    <a:cubicBezTo>
                      <a:pt x="2195" y="3604"/>
                      <a:pt x="2695" y="3380"/>
                      <a:pt x="2695" y="3349"/>
                    </a:cubicBezTo>
                    <a:cubicBezTo>
                      <a:pt x="2695" y="3282"/>
                      <a:pt x="2061" y="13"/>
                      <a:pt x="2061" y="13"/>
                    </a:cubicBezTo>
                    <a:cubicBezTo>
                      <a:pt x="2048" y="13"/>
                      <a:pt x="1952" y="1"/>
                      <a:pt x="1809"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152246" y="2345525"/>
                <a:ext cx="26298" cy="46111"/>
              </a:xfrm>
              <a:custGeom>
                <a:avLst/>
                <a:gdLst/>
                <a:ahLst/>
                <a:cxnLst/>
                <a:rect l="l" t="t" r="r" b="b"/>
                <a:pathLst>
                  <a:path w="1168" h="2048" extrusionOk="0">
                    <a:moveTo>
                      <a:pt x="534" y="0"/>
                    </a:moveTo>
                    <a:cubicBezTo>
                      <a:pt x="334" y="67"/>
                      <a:pt x="200" y="201"/>
                      <a:pt x="134" y="401"/>
                    </a:cubicBezTo>
                    <a:cubicBezTo>
                      <a:pt x="33" y="601"/>
                      <a:pt x="0" y="834"/>
                      <a:pt x="33" y="1068"/>
                    </a:cubicBezTo>
                    <a:cubicBezTo>
                      <a:pt x="67" y="1502"/>
                      <a:pt x="334" y="1868"/>
                      <a:pt x="734" y="2035"/>
                    </a:cubicBezTo>
                    <a:cubicBezTo>
                      <a:pt x="767" y="2044"/>
                      <a:pt x="801" y="2048"/>
                      <a:pt x="833" y="2048"/>
                    </a:cubicBezTo>
                    <a:cubicBezTo>
                      <a:pt x="932" y="2048"/>
                      <a:pt x="1026" y="2010"/>
                      <a:pt x="1101" y="1935"/>
                    </a:cubicBezTo>
                    <a:cubicBezTo>
                      <a:pt x="1168" y="1868"/>
                      <a:pt x="1168" y="1835"/>
                      <a:pt x="1168" y="1802"/>
                    </a:cubicBezTo>
                    <a:lnTo>
                      <a:pt x="1168" y="1802"/>
                    </a:lnTo>
                    <a:cubicBezTo>
                      <a:pt x="1168" y="1802"/>
                      <a:pt x="1134" y="1835"/>
                      <a:pt x="1068" y="1868"/>
                    </a:cubicBezTo>
                    <a:cubicBezTo>
                      <a:pt x="1009" y="1908"/>
                      <a:pt x="939" y="1924"/>
                      <a:pt x="871" y="1924"/>
                    </a:cubicBezTo>
                    <a:cubicBezTo>
                      <a:pt x="823" y="1924"/>
                      <a:pt x="775" y="1916"/>
                      <a:pt x="734" y="1902"/>
                    </a:cubicBezTo>
                    <a:cubicBezTo>
                      <a:pt x="434" y="1735"/>
                      <a:pt x="234" y="1401"/>
                      <a:pt x="234" y="1068"/>
                    </a:cubicBezTo>
                    <a:cubicBezTo>
                      <a:pt x="200" y="868"/>
                      <a:pt x="200" y="634"/>
                      <a:pt x="300" y="467"/>
                    </a:cubicBezTo>
                    <a:cubicBezTo>
                      <a:pt x="334" y="301"/>
                      <a:pt x="434" y="167"/>
                      <a:pt x="567" y="134"/>
                    </a:cubicBezTo>
                    <a:cubicBezTo>
                      <a:pt x="594" y="125"/>
                      <a:pt x="621" y="121"/>
                      <a:pt x="647" y="121"/>
                    </a:cubicBezTo>
                    <a:cubicBezTo>
                      <a:pt x="718" y="121"/>
                      <a:pt x="785" y="152"/>
                      <a:pt x="834" y="201"/>
                    </a:cubicBezTo>
                    <a:cubicBezTo>
                      <a:pt x="867" y="267"/>
                      <a:pt x="867" y="334"/>
                      <a:pt x="867" y="334"/>
                    </a:cubicBezTo>
                    <a:cubicBezTo>
                      <a:pt x="867" y="334"/>
                      <a:pt x="901" y="301"/>
                      <a:pt x="867" y="201"/>
                    </a:cubicBezTo>
                    <a:cubicBezTo>
                      <a:pt x="867" y="134"/>
                      <a:pt x="834" y="101"/>
                      <a:pt x="767" y="67"/>
                    </a:cubicBezTo>
                    <a:cubicBezTo>
                      <a:pt x="701" y="0"/>
                      <a:pt x="634" y="0"/>
                      <a:pt x="534"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1499225" y="4374082"/>
                <a:ext cx="278105" cy="280649"/>
              </a:xfrm>
              <a:custGeom>
                <a:avLst/>
                <a:gdLst/>
                <a:ahLst/>
                <a:cxnLst/>
                <a:rect l="l" t="t" r="r" b="b"/>
                <a:pathLst>
                  <a:path w="12352" h="12465" extrusionOk="0">
                    <a:moveTo>
                      <a:pt x="2902" y="0"/>
                    </a:moveTo>
                    <a:lnTo>
                      <a:pt x="0" y="3936"/>
                    </a:lnTo>
                    <a:lnTo>
                      <a:pt x="434" y="4270"/>
                    </a:lnTo>
                    <a:cubicBezTo>
                      <a:pt x="2235" y="5771"/>
                      <a:pt x="9674" y="11842"/>
                      <a:pt x="11208" y="12409"/>
                    </a:cubicBezTo>
                    <a:cubicBezTo>
                      <a:pt x="11302" y="12447"/>
                      <a:pt x="11375" y="12464"/>
                      <a:pt x="11430" y="12464"/>
                    </a:cubicBezTo>
                    <a:cubicBezTo>
                      <a:pt x="12351" y="12464"/>
                      <a:pt x="8073" y="7472"/>
                      <a:pt x="8073" y="7472"/>
                    </a:cubicBezTo>
                    <a:lnTo>
                      <a:pt x="9907" y="4904"/>
                    </a:lnTo>
                    <a:lnTo>
                      <a:pt x="2902"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501477" y="4417648"/>
                <a:ext cx="64596" cy="85625"/>
              </a:xfrm>
              <a:custGeom>
                <a:avLst/>
                <a:gdLst/>
                <a:ahLst/>
                <a:cxnLst/>
                <a:rect l="l" t="t" r="r" b="b"/>
                <a:pathLst>
                  <a:path w="2869" h="3803" extrusionOk="0">
                    <a:moveTo>
                      <a:pt x="1401" y="0"/>
                    </a:moveTo>
                    <a:lnTo>
                      <a:pt x="0" y="1901"/>
                    </a:lnTo>
                    <a:lnTo>
                      <a:pt x="2402" y="3803"/>
                    </a:lnTo>
                    <a:cubicBezTo>
                      <a:pt x="2769" y="3169"/>
                      <a:pt x="2869" y="2402"/>
                      <a:pt x="2702" y="1701"/>
                    </a:cubicBezTo>
                    <a:cubicBezTo>
                      <a:pt x="2535" y="967"/>
                      <a:pt x="2035" y="367"/>
                      <a:pt x="14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1499225" y="4458941"/>
                <a:ext cx="268874" cy="196871"/>
              </a:xfrm>
              <a:custGeom>
                <a:avLst/>
                <a:gdLst/>
                <a:ahLst/>
                <a:cxnLst/>
                <a:rect l="l" t="t" r="r" b="b"/>
                <a:pathLst>
                  <a:path w="11942" h="8744" extrusionOk="0">
                    <a:moveTo>
                      <a:pt x="134" y="1"/>
                    </a:moveTo>
                    <a:lnTo>
                      <a:pt x="0" y="167"/>
                    </a:lnTo>
                    <a:cubicBezTo>
                      <a:pt x="3158" y="2996"/>
                      <a:pt x="10726" y="8744"/>
                      <a:pt x="11416" y="8744"/>
                    </a:cubicBezTo>
                    <a:cubicBezTo>
                      <a:pt x="11426" y="8744"/>
                      <a:pt x="11435" y="8743"/>
                      <a:pt x="11442" y="8740"/>
                    </a:cubicBezTo>
                    <a:cubicBezTo>
                      <a:pt x="11942" y="8607"/>
                      <a:pt x="10374" y="6505"/>
                      <a:pt x="10374" y="6505"/>
                    </a:cubicBezTo>
                    <a:cubicBezTo>
                      <a:pt x="10302" y="6461"/>
                      <a:pt x="10218" y="6442"/>
                      <a:pt x="10130" y="6442"/>
                    </a:cubicBezTo>
                    <a:cubicBezTo>
                      <a:pt x="9686" y="6442"/>
                      <a:pt x="9107" y="6906"/>
                      <a:pt x="9107" y="6906"/>
                    </a:cubicBezTo>
                    <a:lnTo>
                      <a:pt x="1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1499968" y="4457432"/>
                <a:ext cx="258382" cy="196061"/>
              </a:xfrm>
              <a:custGeom>
                <a:avLst/>
                <a:gdLst/>
                <a:ahLst/>
                <a:cxnLst/>
                <a:rect l="l" t="t" r="r" b="b"/>
                <a:pathLst>
                  <a:path w="11476" h="8708" extrusionOk="0">
                    <a:moveTo>
                      <a:pt x="0" y="1"/>
                    </a:moveTo>
                    <a:lnTo>
                      <a:pt x="101" y="101"/>
                    </a:lnTo>
                    <a:lnTo>
                      <a:pt x="434" y="368"/>
                    </a:lnTo>
                    <a:lnTo>
                      <a:pt x="1602" y="1369"/>
                    </a:lnTo>
                    <a:cubicBezTo>
                      <a:pt x="2636" y="2203"/>
                      <a:pt x="4037" y="3303"/>
                      <a:pt x="5638" y="4504"/>
                    </a:cubicBezTo>
                    <a:cubicBezTo>
                      <a:pt x="7239" y="5705"/>
                      <a:pt x="8673" y="6772"/>
                      <a:pt x="9741" y="7506"/>
                    </a:cubicBezTo>
                    <a:lnTo>
                      <a:pt x="11008" y="8407"/>
                    </a:lnTo>
                    <a:lnTo>
                      <a:pt x="11342" y="8640"/>
                    </a:lnTo>
                    <a:cubicBezTo>
                      <a:pt x="11409" y="8674"/>
                      <a:pt x="11442" y="8707"/>
                      <a:pt x="11475" y="8707"/>
                    </a:cubicBezTo>
                    <a:cubicBezTo>
                      <a:pt x="11475" y="8707"/>
                      <a:pt x="11442" y="8674"/>
                      <a:pt x="11375" y="8607"/>
                    </a:cubicBezTo>
                    <a:lnTo>
                      <a:pt x="11042" y="8374"/>
                    </a:lnTo>
                    <a:lnTo>
                      <a:pt x="9774" y="7473"/>
                    </a:lnTo>
                    <a:cubicBezTo>
                      <a:pt x="8740" y="6706"/>
                      <a:pt x="7272" y="5638"/>
                      <a:pt x="5671" y="4437"/>
                    </a:cubicBezTo>
                    <a:cubicBezTo>
                      <a:pt x="4070" y="3237"/>
                      <a:pt x="2702" y="2102"/>
                      <a:pt x="1668" y="1302"/>
                    </a:cubicBezTo>
                    <a:lnTo>
                      <a:pt x="434" y="335"/>
                    </a:lnTo>
                    <a:lnTo>
                      <a:pt x="101" y="68"/>
                    </a:lnTo>
                    <a:cubicBezTo>
                      <a:pt x="67" y="34"/>
                      <a:pt x="34" y="3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1702738" y="4603284"/>
                <a:ext cx="32332" cy="14162"/>
              </a:xfrm>
              <a:custGeom>
                <a:avLst/>
                <a:gdLst/>
                <a:ahLst/>
                <a:cxnLst/>
                <a:rect l="l" t="t" r="r" b="b"/>
                <a:pathLst>
                  <a:path w="1436" h="629" extrusionOk="0">
                    <a:moveTo>
                      <a:pt x="1090" y="1"/>
                    </a:moveTo>
                    <a:cubicBezTo>
                      <a:pt x="929" y="1"/>
                      <a:pt x="770" y="36"/>
                      <a:pt x="635" y="94"/>
                    </a:cubicBezTo>
                    <a:cubicBezTo>
                      <a:pt x="334" y="194"/>
                      <a:pt x="134" y="361"/>
                      <a:pt x="1" y="628"/>
                    </a:cubicBezTo>
                    <a:cubicBezTo>
                      <a:pt x="201" y="461"/>
                      <a:pt x="435" y="294"/>
                      <a:pt x="668" y="194"/>
                    </a:cubicBezTo>
                    <a:cubicBezTo>
                      <a:pt x="902" y="128"/>
                      <a:pt x="1168" y="61"/>
                      <a:pt x="1435" y="61"/>
                    </a:cubicBezTo>
                    <a:cubicBezTo>
                      <a:pt x="1323" y="19"/>
                      <a:pt x="1206" y="1"/>
                      <a:pt x="10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674212" y="4554044"/>
                <a:ext cx="18035" cy="7070"/>
              </a:xfrm>
              <a:custGeom>
                <a:avLst/>
                <a:gdLst/>
                <a:ahLst/>
                <a:cxnLst/>
                <a:rect l="l" t="t" r="r" b="b"/>
                <a:pathLst>
                  <a:path w="801" h="314" extrusionOk="0">
                    <a:moveTo>
                      <a:pt x="766" y="1"/>
                    </a:moveTo>
                    <a:cubicBezTo>
                      <a:pt x="699" y="1"/>
                      <a:pt x="542" y="38"/>
                      <a:pt x="367" y="113"/>
                    </a:cubicBezTo>
                    <a:cubicBezTo>
                      <a:pt x="167" y="213"/>
                      <a:pt x="0" y="247"/>
                      <a:pt x="0" y="313"/>
                    </a:cubicBezTo>
                    <a:cubicBezTo>
                      <a:pt x="0" y="313"/>
                      <a:pt x="200" y="313"/>
                      <a:pt x="434" y="213"/>
                    </a:cubicBezTo>
                    <a:cubicBezTo>
                      <a:pt x="667" y="113"/>
                      <a:pt x="801" y="46"/>
                      <a:pt x="801" y="13"/>
                    </a:cubicBezTo>
                    <a:cubicBezTo>
                      <a:pt x="801" y="5"/>
                      <a:pt x="788" y="1"/>
                      <a:pt x="7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666692" y="4542742"/>
                <a:ext cx="15806" cy="2589"/>
              </a:xfrm>
              <a:custGeom>
                <a:avLst/>
                <a:gdLst/>
                <a:ahLst/>
                <a:cxnLst/>
                <a:rect l="l" t="t" r="r" b="b"/>
                <a:pathLst>
                  <a:path w="702" h="115" extrusionOk="0">
                    <a:moveTo>
                      <a:pt x="525" y="1"/>
                    </a:moveTo>
                    <a:cubicBezTo>
                      <a:pt x="479" y="1"/>
                      <a:pt x="426" y="5"/>
                      <a:pt x="368" y="15"/>
                    </a:cubicBezTo>
                    <a:cubicBezTo>
                      <a:pt x="168" y="15"/>
                      <a:pt x="1" y="48"/>
                      <a:pt x="1" y="81"/>
                    </a:cubicBezTo>
                    <a:cubicBezTo>
                      <a:pt x="1" y="115"/>
                      <a:pt x="168" y="115"/>
                      <a:pt x="368" y="115"/>
                    </a:cubicBezTo>
                    <a:cubicBezTo>
                      <a:pt x="501" y="115"/>
                      <a:pt x="601" y="81"/>
                      <a:pt x="701" y="48"/>
                    </a:cubicBezTo>
                    <a:cubicBezTo>
                      <a:pt x="701" y="24"/>
                      <a:pt x="635" y="1"/>
                      <a:pt x="5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669709" y="4524887"/>
                <a:ext cx="16549" cy="12293"/>
              </a:xfrm>
              <a:custGeom>
                <a:avLst/>
                <a:gdLst/>
                <a:ahLst/>
                <a:cxnLst/>
                <a:rect l="l" t="t" r="r" b="b"/>
                <a:pathLst>
                  <a:path w="735" h="546" extrusionOk="0">
                    <a:moveTo>
                      <a:pt x="20" y="1"/>
                    </a:moveTo>
                    <a:cubicBezTo>
                      <a:pt x="11" y="1"/>
                      <a:pt x="4" y="3"/>
                      <a:pt x="0" y="7"/>
                    </a:cubicBezTo>
                    <a:cubicBezTo>
                      <a:pt x="0" y="7"/>
                      <a:pt x="134" y="141"/>
                      <a:pt x="334" y="307"/>
                    </a:cubicBezTo>
                    <a:cubicBezTo>
                      <a:pt x="483" y="427"/>
                      <a:pt x="659" y="546"/>
                      <a:pt x="694" y="546"/>
                    </a:cubicBezTo>
                    <a:cubicBezTo>
                      <a:pt x="698" y="546"/>
                      <a:pt x="701" y="544"/>
                      <a:pt x="701" y="541"/>
                    </a:cubicBezTo>
                    <a:cubicBezTo>
                      <a:pt x="734" y="507"/>
                      <a:pt x="567" y="374"/>
                      <a:pt x="400" y="241"/>
                    </a:cubicBezTo>
                    <a:cubicBezTo>
                      <a:pt x="226" y="95"/>
                      <a:pt x="77" y="1"/>
                      <a:pt x="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674212" y="4512932"/>
                <a:ext cx="17292" cy="15130"/>
              </a:xfrm>
              <a:custGeom>
                <a:avLst/>
                <a:gdLst/>
                <a:ahLst/>
                <a:cxnLst/>
                <a:rect l="l" t="t" r="r" b="b"/>
                <a:pathLst>
                  <a:path w="768" h="672" extrusionOk="0">
                    <a:moveTo>
                      <a:pt x="37" y="0"/>
                    </a:moveTo>
                    <a:cubicBezTo>
                      <a:pt x="35" y="0"/>
                      <a:pt x="34" y="1"/>
                      <a:pt x="34" y="4"/>
                    </a:cubicBezTo>
                    <a:cubicBezTo>
                      <a:pt x="0" y="4"/>
                      <a:pt x="100" y="205"/>
                      <a:pt x="334" y="405"/>
                    </a:cubicBezTo>
                    <a:cubicBezTo>
                      <a:pt x="434" y="538"/>
                      <a:pt x="601" y="638"/>
                      <a:pt x="768" y="672"/>
                    </a:cubicBezTo>
                    <a:cubicBezTo>
                      <a:pt x="768" y="638"/>
                      <a:pt x="601" y="505"/>
                      <a:pt x="401" y="338"/>
                    </a:cubicBezTo>
                    <a:cubicBezTo>
                      <a:pt x="218" y="155"/>
                      <a:pt x="63" y="0"/>
                      <a:pt x="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688486" y="4547875"/>
                <a:ext cx="36812" cy="18485"/>
              </a:xfrm>
              <a:custGeom>
                <a:avLst/>
                <a:gdLst/>
                <a:ahLst/>
                <a:cxnLst/>
                <a:rect l="l" t="t" r="r" b="b"/>
                <a:pathLst>
                  <a:path w="1635" h="821" extrusionOk="0">
                    <a:moveTo>
                      <a:pt x="686" y="84"/>
                    </a:moveTo>
                    <a:cubicBezTo>
                      <a:pt x="800" y="84"/>
                      <a:pt x="910" y="112"/>
                      <a:pt x="1034" y="154"/>
                    </a:cubicBezTo>
                    <a:cubicBezTo>
                      <a:pt x="1234" y="220"/>
                      <a:pt x="1401" y="354"/>
                      <a:pt x="1535" y="554"/>
                    </a:cubicBezTo>
                    <a:cubicBezTo>
                      <a:pt x="1568" y="687"/>
                      <a:pt x="1468" y="721"/>
                      <a:pt x="1334" y="721"/>
                    </a:cubicBezTo>
                    <a:cubicBezTo>
                      <a:pt x="1234" y="687"/>
                      <a:pt x="1134" y="687"/>
                      <a:pt x="1034" y="621"/>
                    </a:cubicBezTo>
                    <a:cubicBezTo>
                      <a:pt x="834" y="587"/>
                      <a:pt x="667" y="487"/>
                      <a:pt x="500" y="420"/>
                    </a:cubicBezTo>
                    <a:cubicBezTo>
                      <a:pt x="361" y="333"/>
                      <a:pt x="249" y="265"/>
                      <a:pt x="169" y="219"/>
                    </a:cubicBezTo>
                    <a:lnTo>
                      <a:pt x="169" y="219"/>
                    </a:lnTo>
                    <a:cubicBezTo>
                      <a:pt x="263" y="173"/>
                      <a:pt x="365" y="141"/>
                      <a:pt x="467" y="120"/>
                    </a:cubicBezTo>
                    <a:cubicBezTo>
                      <a:pt x="544" y="95"/>
                      <a:pt x="615" y="84"/>
                      <a:pt x="686" y="84"/>
                    </a:cubicBezTo>
                    <a:close/>
                    <a:moveTo>
                      <a:pt x="724" y="0"/>
                    </a:moveTo>
                    <a:cubicBezTo>
                      <a:pt x="518" y="0"/>
                      <a:pt x="311" y="63"/>
                      <a:pt x="131" y="197"/>
                    </a:cubicBezTo>
                    <a:lnTo>
                      <a:pt x="131" y="197"/>
                    </a:lnTo>
                    <a:cubicBezTo>
                      <a:pt x="79" y="169"/>
                      <a:pt x="46" y="154"/>
                      <a:pt x="33" y="154"/>
                    </a:cubicBezTo>
                    <a:cubicBezTo>
                      <a:pt x="56" y="176"/>
                      <a:pt x="79" y="198"/>
                      <a:pt x="102" y="219"/>
                    </a:cubicBezTo>
                    <a:lnTo>
                      <a:pt x="102" y="219"/>
                    </a:lnTo>
                    <a:cubicBezTo>
                      <a:pt x="101" y="219"/>
                      <a:pt x="101" y="220"/>
                      <a:pt x="100" y="220"/>
                    </a:cubicBezTo>
                    <a:cubicBezTo>
                      <a:pt x="33" y="287"/>
                      <a:pt x="0" y="320"/>
                      <a:pt x="0" y="320"/>
                    </a:cubicBezTo>
                    <a:cubicBezTo>
                      <a:pt x="39" y="291"/>
                      <a:pt x="82" y="264"/>
                      <a:pt x="126" y="241"/>
                    </a:cubicBezTo>
                    <a:lnTo>
                      <a:pt x="126" y="241"/>
                    </a:lnTo>
                    <a:cubicBezTo>
                      <a:pt x="230" y="333"/>
                      <a:pt x="339" y="410"/>
                      <a:pt x="467" y="487"/>
                    </a:cubicBezTo>
                    <a:cubicBezTo>
                      <a:pt x="634" y="587"/>
                      <a:pt x="801" y="654"/>
                      <a:pt x="1001" y="721"/>
                    </a:cubicBezTo>
                    <a:cubicBezTo>
                      <a:pt x="1101" y="787"/>
                      <a:pt x="1234" y="821"/>
                      <a:pt x="1334" y="821"/>
                    </a:cubicBezTo>
                    <a:cubicBezTo>
                      <a:pt x="1434" y="821"/>
                      <a:pt x="1501" y="821"/>
                      <a:pt x="1568" y="787"/>
                    </a:cubicBezTo>
                    <a:cubicBezTo>
                      <a:pt x="1601" y="721"/>
                      <a:pt x="1635" y="621"/>
                      <a:pt x="1635" y="554"/>
                    </a:cubicBezTo>
                    <a:cubicBezTo>
                      <a:pt x="1446" y="199"/>
                      <a:pt x="1088" y="0"/>
                      <a:pt x="7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687721" y="4527004"/>
                <a:ext cx="13554" cy="26590"/>
              </a:xfrm>
              <a:custGeom>
                <a:avLst/>
                <a:gdLst/>
                <a:ahLst/>
                <a:cxnLst/>
                <a:rect l="l" t="t" r="r" b="b"/>
                <a:pathLst>
                  <a:path w="602" h="1181" extrusionOk="0">
                    <a:moveTo>
                      <a:pt x="288" y="1"/>
                    </a:moveTo>
                    <a:cubicBezTo>
                      <a:pt x="207" y="1"/>
                      <a:pt x="126" y="38"/>
                      <a:pt x="101" y="113"/>
                    </a:cubicBezTo>
                    <a:cubicBezTo>
                      <a:pt x="34" y="180"/>
                      <a:pt x="34" y="280"/>
                      <a:pt x="1" y="347"/>
                    </a:cubicBezTo>
                    <a:cubicBezTo>
                      <a:pt x="1" y="514"/>
                      <a:pt x="1" y="647"/>
                      <a:pt x="1" y="780"/>
                    </a:cubicBezTo>
                    <a:cubicBezTo>
                      <a:pt x="34" y="914"/>
                      <a:pt x="67" y="1047"/>
                      <a:pt x="134" y="1147"/>
                    </a:cubicBezTo>
                    <a:cubicBezTo>
                      <a:pt x="134" y="1147"/>
                      <a:pt x="101" y="1014"/>
                      <a:pt x="101" y="780"/>
                    </a:cubicBezTo>
                    <a:cubicBezTo>
                      <a:pt x="67" y="647"/>
                      <a:pt x="67" y="480"/>
                      <a:pt x="101" y="347"/>
                    </a:cubicBezTo>
                    <a:cubicBezTo>
                      <a:pt x="101" y="232"/>
                      <a:pt x="151" y="67"/>
                      <a:pt x="250" y="67"/>
                    </a:cubicBezTo>
                    <a:cubicBezTo>
                      <a:pt x="266" y="67"/>
                      <a:pt x="283" y="71"/>
                      <a:pt x="301" y="80"/>
                    </a:cubicBezTo>
                    <a:cubicBezTo>
                      <a:pt x="434" y="147"/>
                      <a:pt x="468" y="347"/>
                      <a:pt x="468" y="514"/>
                    </a:cubicBezTo>
                    <a:cubicBezTo>
                      <a:pt x="468" y="647"/>
                      <a:pt x="434" y="780"/>
                      <a:pt x="368" y="880"/>
                    </a:cubicBezTo>
                    <a:cubicBezTo>
                      <a:pt x="301" y="981"/>
                      <a:pt x="234" y="1081"/>
                      <a:pt x="168" y="1181"/>
                    </a:cubicBezTo>
                    <a:cubicBezTo>
                      <a:pt x="168" y="1181"/>
                      <a:pt x="334" y="1147"/>
                      <a:pt x="434" y="914"/>
                    </a:cubicBezTo>
                    <a:cubicBezTo>
                      <a:pt x="534" y="814"/>
                      <a:pt x="568" y="647"/>
                      <a:pt x="568" y="514"/>
                    </a:cubicBezTo>
                    <a:cubicBezTo>
                      <a:pt x="601" y="313"/>
                      <a:pt x="501" y="147"/>
                      <a:pt x="368" y="13"/>
                    </a:cubicBezTo>
                    <a:cubicBezTo>
                      <a:pt x="343" y="5"/>
                      <a:pt x="316" y="1"/>
                      <a:pt x="2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533763" y="4418391"/>
                <a:ext cx="33818" cy="83396"/>
              </a:xfrm>
              <a:custGeom>
                <a:avLst/>
                <a:gdLst/>
                <a:ahLst/>
                <a:cxnLst/>
                <a:rect l="l" t="t" r="r" b="b"/>
                <a:pathLst>
                  <a:path w="1502" h="3704" extrusionOk="0">
                    <a:moveTo>
                      <a:pt x="1" y="0"/>
                    </a:moveTo>
                    <a:lnTo>
                      <a:pt x="1" y="0"/>
                    </a:lnTo>
                    <a:cubicBezTo>
                      <a:pt x="1" y="0"/>
                      <a:pt x="201" y="134"/>
                      <a:pt x="501" y="401"/>
                    </a:cubicBezTo>
                    <a:cubicBezTo>
                      <a:pt x="868" y="768"/>
                      <a:pt x="1101" y="1168"/>
                      <a:pt x="1268" y="1668"/>
                    </a:cubicBezTo>
                    <a:cubicBezTo>
                      <a:pt x="1368" y="2135"/>
                      <a:pt x="1368" y="2636"/>
                      <a:pt x="1235" y="3136"/>
                    </a:cubicBezTo>
                    <a:cubicBezTo>
                      <a:pt x="1101" y="3503"/>
                      <a:pt x="968" y="3703"/>
                      <a:pt x="1001" y="3703"/>
                    </a:cubicBezTo>
                    <a:cubicBezTo>
                      <a:pt x="1035" y="3670"/>
                      <a:pt x="1068" y="3603"/>
                      <a:pt x="1101" y="3570"/>
                    </a:cubicBezTo>
                    <a:cubicBezTo>
                      <a:pt x="1168" y="3436"/>
                      <a:pt x="1235" y="3303"/>
                      <a:pt x="1301" y="3136"/>
                    </a:cubicBezTo>
                    <a:cubicBezTo>
                      <a:pt x="1468" y="2669"/>
                      <a:pt x="1502" y="2135"/>
                      <a:pt x="1368" y="1635"/>
                    </a:cubicBezTo>
                    <a:cubicBezTo>
                      <a:pt x="1201" y="1135"/>
                      <a:pt x="935" y="668"/>
                      <a:pt x="534" y="334"/>
                    </a:cubicBezTo>
                    <a:cubicBezTo>
                      <a:pt x="434" y="234"/>
                      <a:pt x="301" y="134"/>
                      <a:pt x="167" y="67"/>
                    </a:cubicBezTo>
                    <a:cubicBezTo>
                      <a:pt x="67" y="34"/>
                      <a:pt x="1"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1586336" y="4503205"/>
                <a:ext cx="44332" cy="33863"/>
              </a:xfrm>
              <a:custGeom>
                <a:avLst/>
                <a:gdLst/>
                <a:ahLst/>
                <a:cxnLst/>
                <a:rect l="l" t="t" r="r" b="b"/>
                <a:pathLst>
                  <a:path w="1969" h="1504" extrusionOk="0">
                    <a:moveTo>
                      <a:pt x="3" y="1"/>
                    </a:moveTo>
                    <a:cubicBezTo>
                      <a:pt x="1" y="1"/>
                      <a:pt x="1" y="1"/>
                      <a:pt x="1" y="3"/>
                    </a:cubicBezTo>
                    <a:cubicBezTo>
                      <a:pt x="267" y="303"/>
                      <a:pt x="568" y="570"/>
                      <a:pt x="901" y="837"/>
                    </a:cubicBezTo>
                    <a:cubicBezTo>
                      <a:pt x="1235" y="1104"/>
                      <a:pt x="1568" y="1304"/>
                      <a:pt x="1969" y="1504"/>
                    </a:cubicBezTo>
                    <a:cubicBezTo>
                      <a:pt x="1969" y="1470"/>
                      <a:pt x="1502" y="1170"/>
                      <a:pt x="968" y="737"/>
                    </a:cubicBezTo>
                    <a:cubicBezTo>
                      <a:pt x="457" y="353"/>
                      <a:pt x="38" y="1"/>
                      <a:pt x="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553284" y="4479970"/>
                <a:ext cx="4526" cy="12046"/>
              </a:xfrm>
              <a:custGeom>
                <a:avLst/>
                <a:gdLst/>
                <a:ahLst/>
                <a:cxnLst/>
                <a:rect l="l" t="t" r="r" b="b"/>
                <a:pathLst>
                  <a:path w="201" h="535" extrusionOk="0">
                    <a:moveTo>
                      <a:pt x="134" y="1"/>
                    </a:moveTo>
                    <a:cubicBezTo>
                      <a:pt x="101" y="1"/>
                      <a:pt x="101" y="134"/>
                      <a:pt x="68" y="268"/>
                    </a:cubicBezTo>
                    <a:cubicBezTo>
                      <a:pt x="34" y="401"/>
                      <a:pt x="1" y="501"/>
                      <a:pt x="1" y="534"/>
                    </a:cubicBezTo>
                    <a:cubicBezTo>
                      <a:pt x="34" y="534"/>
                      <a:pt x="134" y="434"/>
                      <a:pt x="168" y="301"/>
                    </a:cubicBezTo>
                    <a:cubicBezTo>
                      <a:pt x="201" y="134"/>
                      <a:pt x="168"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554049" y="4458198"/>
                <a:ext cx="3760" cy="9772"/>
              </a:xfrm>
              <a:custGeom>
                <a:avLst/>
                <a:gdLst/>
                <a:ahLst/>
                <a:cxnLst/>
                <a:rect l="l" t="t" r="r" b="b"/>
                <a:pathLst>
                  <a:path w="167" h="434" extrusionOk="0">
                    <a:moveTo>
                      <a:pt x="67" y="0"/>
                    </a:moveTo>
                    <a:cubicBezTo>
                      <a:pt x="34" y="0"/>
                      <a:pt x="0" y="100"/>
                      <a:pt x="34" y="234"/>
                    </a:cubicBezTo>
                    <a:cubicBezTo>
                      <a:pt x="34" y="334"/>
                      <a:pt x="100" y="434"/>
                      <a:pt x="100" y="434"/>
                    </a:cubicBezTo>
                    <a:cubicBezTo>
                      <a:pt x="134" y="434"/>
                      <a:pt x="167" y="334"/>
                      <a:pt x="100" y="200"/>
                    </a:cubicBezTo>
                    <a:cubicBezTo>
                      <a:pt x="67" y="67"/>
                      <a:pt x="67" y="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543535" y="4439218"/>
                <a:ext cx="7520" cy="9997"/>
              </a:xfrm>
              <a:custGeom>
                <a:avLst/>
                <a:gdLst/>
                <a:ahLst/>
                <a:cxnLst/>
                <a:rect l="l" t="t" r="r" b="b"/>
                <a:pathLst>
                  <a:path w="334" h="444" extrusionOk="0">
                    <a:moveTo>
                      <a:pt x="25" y="1"/>
                    </a:moveTo>
                    <a:cubicBezTo>
                      <a:pt x="15" y="1"/>
                      <a:pt x="6" y="4"/>
                      <a:pt x="0" y="9"/>
                    </a:cubicBezTo>
                    <a:cubicBezTo>
                      <a:pt x="0" y="43"/>
                      <a:pt x="100" y="109"/>
                      <a:pt x="167" y="210"/>
                    </a:cubicBezTo>
                    <a:cubicBezTo>
                      <a:pt x="234" y="310"/>
                      <a:pt x="267" y="443"/>
                      <a:pt x="300" y="443"/>
                    </a:cubicBezTo>
                    <a:cubicBezTo>
                      <a:pt x="334" y="443"/>
                      <a:pt x="334" y="310"/>
                      <a:pt x="234" y="176"/>
                    </a:cubicBezTo>
                    <a:cubicBezTo>
                      <a:pt x="178" y="66"/>
                      <a:pt x="77" y="1"/>
                      <a:pt x="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533763" y="4427848"/>
                <a:ext cx="4526" cy="5584"/>
              </a:xfrm>
              <a:custGeom>
                <a:avLst/>
                <a:gdLst/>
                <a:ahLst/>
                <a:cxnLst/>
                <a:rect l="l" t="t" r="r" b="b"/>
                <a:pathLst>
                  <a:path w="201" h="248" extrusionOk="0">
                    <a:moveTo>
                      <a:pt x="67" y="1"/>
                    </a:moveTo>
                    <a:cubicBezTo>
                      <a:pt x="54" y="1"/>
                      <a:pt x="43" y="5"/>
                      <a:pt x="34" y="14"/>
                    </a:cubicBezTo>
                    <a:cubicBezTo>
                      <a:pt x="1" y="14"/>
                      <a:pt x="34" y="81"/>
                      <a:pt x="67" y="147"/>
                    </a:cubicBezTo>
                    <a:cubicBezTo>
                      <a:pt x="101" y="214"/>
                      <a:pt x="167" y="248"/>
                      <a:pt x="167" y="248"/>
                    </a:cubicBezTo>
                    <a:cubicBezTo>
                      <a:pt x="201" y="214"/>
                      <a:pt x="167" y="147"/>
                      <a:pt x="167" y="81"/>
                    </a:cubicBezTo>
                    <a:cubicBezTo>
                      <a:pt x="143" y="32"/>
                      <a:pt x="101" y="1"/>
                      <a:pt x="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538266" y="4396619"/>
                <a:ext cx="163752" cy="122437"/>
              </a:xfrm>
              <a:custGeom>
                <a:avLst/>
                <a:gdLst/>
                <a:ahLst/>
                <a:cxnLst/>
                <a:rect l="l" t="t" r="r" b="b"/>
                <a:pathLst>
                  <a:path w="7273" h="5438" extrusionOk="0">
                    <a:moveTo>
                      <a:pt x="401" y="0"/>
                    </a:moveTo>
                    <a:lnTo>
                      <a:pt x="1" y="567"/>
                    </a:lnTo>
                    <a:lnTo>
                      <a:pt x="7072" y="5437"/>
                    </a:lnTo>
                    <a:lnTo>
                      <a:pt x="7273" y="5170"/>
                    </a:lnTo>
                    <a:lnTo>
                      <a:pt x="4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2248006" y="4655722"/>
                <a:ext cx="360510" cy="147226"/>
              </a:xfrm>
              <a:custGeom>
                <a:avLst/>
                <a:gdLst/>
                <a:ahLst/>
                <a:cxnLst/>
                <a:rect l="l" t="t" r="r" b="b"/>
                <a:pathLst>
                  <a:path w="16012" h="6539" extrusionOk="0">
                    <a:moveTo>
                      <a:pt x="8139" y="0"/>
                    </a:moveTo>
                    <a:lnTo>
                      <a:pt x="0" y="1868"/>
                    </a:lnTo>
                    <a:lnTo>
                      <a:pt x="934" y="6538"/>
                    </a:lnTo>
                    <a:lnTo>
                      <a:pt x="1468" y="6472"/>
                    </a:lnTo>
                    <a:cubicBezTo>
                      <a:pt x="3736" y="6171"/>
                      <a:pt x="13009" y="4737"/>
                      <a:pt x="14410" y="4003"/>
                    </a:cubicBezTo>
                    <a:cubicBezTo>
                      <a:pt x="16012" y="3203"/>
                      <a:pt x="8773" y="3002"/>
                      <a:pt x="8773" y="3002"/>
                    </a:cubicBezTo>
                    <a:lnTo>
                      <a:pt x="8139"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2259264" y="4746412"/>
                <a:ext cx="76619" cy="54284"/>
              </a:xfrm>
              <a:custGeom>
                <a:avLst/>
                <a:gdLst/>
                <a:ahLst/>
                <a:cxnLst/>
                <a:rect l="l" t="t" r="r" b="b"/>
                <a:pathLst>
                  <a:path w="3403" h="2411" extrusionOk="0">
                    <a:moveTo>
                      <a:pt x="907" y="0"/>
                    </a:moveTo>
                    <a:cubicBezTo>
                      <a:pt x="598" y="0"/>
                      <a:pt x="290" y="59"/>
                      <a:pt x="1" y="175"/>
                    </a:cubicBezTo>
                    <a:lnTo>
                      <a:pt x="434" y="2410"/>
                    </a:lnTo>
                    <a:lnTo>
                      <a:pt x="3403" y="1876"/>
                    </a:lnTo>
                    <a:cubicBezTo>
                      <a:pt x="3169" y="1209"/>
                      <a:pt x="2702" y="642"/>
                      <a:pt x="2069" y="309"/>
                    </a:cubicBezTo>
                    <a:cubicBezTo>
                      <a:pt x="1710" y="101"/>
                      <a:pt x="1308" y="0"/>
                      <a:pt x="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2269035" y="4727815"/>
                <a:ext cx="314692" cy="75133"/>
              </a:xfrm>
              <a:custGeom>
                <a:avLst/>
                <a:gdLst/>
                <a:ahLst/>
                <a:cxnLst/>
                <a:rect l="l" t="t" r="r" b="b"/>
                <a:pathLst>
                  <a:path w="13977" h="3337" extrusionOk="0">
                    <a:moveTo>
                      <a:pt x="11408" y="1"/>
                    </a:moveTo>
                    <a:cubicBezTo>
                      <a:pt x="10941" y="134"/>
                      <a:pt x="10875" y="1168"/>
                      <a:pt x="10875" y="1168"/>
                    </a:cubicBezTo>
                    <a:lnTo>
                      <a:pt x="0" y="3169"/>
                    </a:lnTo>
                    <a:lnTo>
                      <a:pt x="0" y="3336"/>
                    </a:lnTo>
                    <a:cubicBezTo>
                      <a:pt x="4203" y="2903"/>
                      <a:pt x="13510" y="1135"/>
                      <a:pt x="13743" y="668"/>
                    </a:cubicBezTo>
                    <a:cubicBezTo>
                      <a:pt x="13977" y="234"/>
                      <a:pt x="11408" y="1"/>
                      <a:pt x="114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2269035" y="4740581"/>
                <a:ext cx="309446" cy="58607"/>
              </a:xfrm>
              <a:custGeom>
                <a:avLst/>
                <a:gdLst/>
                <a:ahLst/>
                <a:cxnLst/>
                <a:rect l="l" t="t" r="r" b="b"/>
                <a:pathLst>
                  <a:path w="13744" h="2603" extrusionOk="0">
                    <a:moveTo>
                      <a:pt x="13743" y="1"/>
                    </a:moveTo>
                    <a:cubicBezTo>
                      <a:pt x="13677" y="1"/>
                      <a:pt x="13643" y="1"/>
                      <a:pt x="13610" y="34"/>
                    </a:cubicBezTo>
                    <a:lnTo>
                      <a:pt x="13743" y="1"/>
                    </a:lnTo>
                    <a:close/>
                    <a:moveTo>
                      <a:pt x="13610" y="34"/>
                    </a:moveTo>
                    <a:lnTo>
                      <a:pt x="13176" y="101"/>
                    </a:lnTo>
                    <a:lnTo>
                      <a:pt x="11709" y="434"/>
                    </a:lnTo>
                    <a:cubicBezTo>
                      <a:pt x="10441" y="701"/>
                      <a:pt x="8740" y="1035"/>
                      <a:pt x="6805" y="1402"/>
                    </a:cubicBezTo>
                    <a:cubicBezTo>
                      <a:pt x="4904" y="1769"/>
                      <a:pt x="3169" y="2069"/>
                      <a:pt x="1902" y="2269"/>
                    </a:cubicBezTo>
                    <a:lnTo>
                      <a:pt x="434" y="2536"/>
                    </a:lnTo>
                    <a:lnTo>
                      <a:pt x="0" y="2602"/>
                    </a:lnTo>
                    <a:lnTo>
                      <a:pt x="0" y="2602"/>
                    </a:lnTo>
                    <a:lnTo>
                      <a:pt x="434" y="2569"/>
                    </a:lnTo>
                    <a:lnTo>
                      <a:pt x="1935" y="2336"/>
                    </a:lnTo>
                    <a:cubicBezTo>
                      <a:pt x="3169" y="2135"/>
                      <a:pt x="4937" y="1835"/>
                      <a:pt x="6838" y="1502"/>
                    </a:cubicBezTo>
                    <a:cubicBezTo>
                      <a:pt x="8740" y="1168"/>
                      <a:pt x="10474" y="768"/>
                      <a:pt x="11709" y="501"/>
                    </a:cubicBezTo>
                    <a:lnTo>
                      <a:pt x="13176" y="134"/>
                    </a:lnTo>
                    <a:lnTo>
                      <a:pt x="13610" y="34"/>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512355" y="4725563"/>
                <a:ext cx="15063" cy="31566"/>
              </a:xfrm>
              <a:custGeom>
                <a:avLst/>
                <a:gdLst/>
                <a:ahLst/>
                <a:cxnLst/>
                <a:rect l="l" t="t" r="r" b="b"/>
                <a:pathLst>
                  <a:path w="669" h="1402" extrusionOk="0">
                    <a:moveTo>
                      <a:pt x="668" y="0"/>
                    </a:moveTo>
                    <a:cubicBezTo>
                      <a:pt x="435" y="134"/>
                      <a:pt x="234" y="367"/>
                      <a:pt x="168" y="634"/>
                    </a:cubicBezTo>
                    <a:cubicBezTo>
                      <a:pt x="34" y="868"/>
                      <a:pt x="1" y="1135"/>
                      <a:pt x="101" y="1401"/>
                    </a:cubicBezTo>
                    <a:cubicBezTo>
                      <a:pt x="101" y="1135"/>
                      <a:pt x="168" y="901"/>
                      <a:pt x="234" y="668"/>
                    </a:cubicBezTo>
                    <a:cubicBezTo>
                      <a:pt x="334" y="434"/>
                      <a:pt x="501" y="201"/>
                      <a:pt x="6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2455280" y="4723312"/>
                <a:ext cx="6777" cy="17292"/>
              </a:xfrm>
              <a:custGeom>
                <a:avLst/>
                <a:gdLst/>
                <a:ahLst/>
                <a:cxnLst/>
                <a:rect l="l" t="t" r="r" b="b"/>
                <a:pathLst>
                  <a:path w="301" h="768" extrusionOk="0">
                    <a:moveTo>
                      <a:pt x="301" y="0"/>
                    </a:moveTo>
                    <a:cubicBezTo>
                      <a:pt x="268" y="0"/>
                      <a:pt x="168" y="167"/>
                      <a:pt x="101" y="367"/>
                    </a:cubicBezTo>
                    <a:cubicBezTo>
                      <a:pt x="34" y="501"/>
                      <a:pt x="1" y="634"/>
                      <a:pt x="1" y="768"/>
                    </a:cubicBezTo>
                    <a:cubicBezTo>
                      <a:pt x="1" y="768"/>
                      <a:pt x="101" y="601"/>
                      <a:pt x="201" y="401"/>
                    </a:cubicBezTo>
                    <a:cubicBezTo>
                      <a:pt x="268" y="301"/>
                      <a:pt x="301" y="167"/>
                      <a:pt x="3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2438011" y="4723312"/>
                <a:ext cx="10537" cy="12046"/>
              </a:xfrm>
              <a:custGeom>
                <a:avLst/>
                <a:gdLst/>
                <a:ahLst/>
                <a:cxnLst/>
                <a:rect l="l" t="t" r="r" b="b"/>
                <a:pathLst>
                  <a:path w="468" h="535" extrusionOk="0">
                    <a:moveTo>
                      <a:pt x="468" y="0"/>
                    </a:moveTo>
                    <a:cubicBezTo>
                      <a:pt x="434" y="0"/>
                      <a:pt x="301" y="100"/>
                      <a:pt x="201" y="234"/>
                    </a:cubicBezTo>
                    <a:cubicBezTo>
                      <a:pt x="67" y="401"/>
                      <a:pt x="1" y="534"/>
                      <a:pt x="34" y="534"/>
                    </a:cubicBezTo>
                    <a:cubicBezTo>
                      <a:pt x="67" y="534"/>
                      <a:pt x="167" y="467"/>
                      <a:pt x="267" y="301"/>
                    </a:cubicBezTo>
                    <a:cubicBezTo>
                      <a:pt x="401" y="167"/>
                      <a:pt x="468" y="34"/>
                      <a:pt x="4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2425988" y="4716557"/>
                <a:ext cx="19566" cy="4075"/>
              </a:xfrm>
              <a:custGeom>
                <a:avLst/>
                <a:gdLst/>
                <a:ahLst/>
                <a:cxnLst/>
                <a:rect l="l" t="t" r="r" b="b"/>
                <a:pathLst>
                  <a:path w="869" h="181" extrusionOk="0">
                    <a:moveTo>
                      <a:pt x="868" y="0"/>
                    </a:moveTo>
                    <a:cubicBezTo>
                      <a:pt x="701" y="0"/>
                      <a:pt x="568" y="0"/>
                      <a:pt x="434" y="34"/>
                    </a:cubicBezTo>
                    <a:cubicBezTo>
                      <a:pt x="301" y="67"/>
                      <a:pt x="134" y="100"/>
                      <a:pt x="1" y="167"/>
                    </a:cubicBezTo>
                    <a:cubicBezTo>
                      <a:pt x="40" y="177"/>
                      <a:pt x="82" y="181"/>
                      <a:pt x="125" y="181"/>
                    </a:cubicBezTo>
                    <a:cubicBezTo>
                      <a:pt x="229" y="181"/>
                      <a:pt x="340" y="157"/>
                      <a:pt x="434" y="134"/>
                    </a:cubicBezTo>
                    <a:cubicBezTo>
                      <a:pt x="601" y="134"/>
                      <a:pt x="735" y="100"/>
                      <a:pt x="8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2420742" y="4706786"/>
                <a:ext cx="21795" cy="3512"/>
              </a:xfrm>
              <a:custGeom>
                <a:avLst/>
                <a:gdLst/>
                <a:ahLst/>
                <a:cxnLst/>
                <a:rect l="l" t="t" r="r" b="b"/>
                <a:pathLst>
                  <a:path w="968" h="156" extrusionOk="0">
                    <a:moveTo>
                      <a:pt x="968" y="1"/>
                    </a:moveTo>
                    <a:cubicBezTo>
                      <a:pt x="801" y="1"/>
                      <a:pt x="634" y="1"/>
                      <a:pt x="467" y="34"/>
                    </a:cubicBezTo>
                    <a:cubicBezTo>
                      <a:pt x="301" y="34"/>
                      <a:pt x="167" y="67"/>
                      <a:pt x="0" y="101"/>
                    </a:cubicBezTo>
                    <a:cubicBezTo>
                      <a:pt x="78" y="140"/>
                      <a:pt x="180" y="156"/>
                      <a:pt x="283" y="156"/>
                    </a:cubicBezTo>
                    <a:cubicBezTo>
                      <a:pt x="357" y="156"/>
                      <a:pt x="432" y="148"/>
                      <a:pt x="501" y="134"/>
                    </a:cubicBezTo>
                    <a:cubicBezTo>
                      <a:pt x="667" y="134"/>
                      <a:pt x="834" y="101"/>
                      <a:pt x="9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2458297" y="4702868"/>
                <a:ext cx="33052" cy="23461"/>
              </a:xfrm>
              <a:custGeom>
                <a:avLst/>
                <a:gdLst/>
                <a:ahLst/>
                <a:cxnLst/>
                <a:rect l="l" t="t" r="r" b="b"/>
                <a:pathLst>
                  <a:path w="1468" h="1042" extrusionOk="0">
                    <a:moveTo>
                      <a:pt x="1059" y="74"/>
                    </a:moveTo>
                    <a:cubicBezTo>
                      <a:pt x="1131" y="74"/>
                      <a:pt x="1201" y="86"/>
                      <a:pt x="1268" y="108"/>
                    </a:cubicBezTo>
                    <a:cubicBezTo>
                      <a:pt x="1368" y="175"/>
                      <a:pt x="1368" y="275"/>
                      <a:pt x="1268" y="341"/>
                    </a:cubicBezTo>
                    <a:cubicBezTo>
                      <a:pt x="1201" y="408"/>
                      <a:pt x="1101" y="475"/>
                      <a:pt x="1001" y="508"/>
                    </a:cubicBezTo>
                    <a:cubicBezTo>
                      <a:pt x="834" y="608"/>
                      <a:pt x="667" y="675"/>
                      <a:pt x="501" y="742"/>
                    </a:cubicBezTo>
                    <a:cubicBezTo>
                      <a:pt x="339" y="813"/>
                      <a:pt x="207" y="856"/>
                      <a:pt x="119" y="880"/>
                    </a:cubicBezTo>
                    <a:lnTo>
                      <a:pt x="119" y="880"/>
                    </a:lnTo>
                    <a:cubicBezTo>
                      <a:pt x="144" y="770"/>
                      <a:pt x="189" y="665"/>
                      <a:pt x="234" y="575"/>
                    </a:cubicBezTo>
                    <a:cubicBezTo>
                      <a:pt x="334" y="408"/>
                      <a:pt x="467" y="275"/>
                      <a:pt x="634" y="208"/>
                    </a:cubicBezTo>
                    <a:cubicBezTo>
                      <a:pt x="767" y="119"/>
                      <a:pt x="916" y="74"/>
                      <a:pt x="1059" y="74"/>
                    </a:cubicBezTo>
                    <a:close/>
                    <a:moveTo>
                      <a:pt x="1048" y="0"/>
                    </a:moveTo>
                    <a:cubicBezTo>
                      <a:pt x="686" y="0"/>
                      <a:pt x="359" y="197"/>
                      <a:pt x="200" y="541"/>
                    </a:cubicBezTo>
                    <a:cubicBezTo>
                      <a:pt x="137" y="636"/>
                      <a:pt x="104" y="760"/>
                      <a:pt x="101" y="885"/>
                    </a:cubicBezTo>
                    <a:lnTo>
                      <a:pt x="101" y="885"/>
                    </a:lnTo>
                    <a:cubicBezTo>
                      <a:pt x="36" y="902"/>
                      <a:pt x="0" y="908"/>
                      <a:pt x="0" y="908"/>
                    </a:cubicBezTo>
                    <a:cubicBezTo>
                      <a:pt x="32" y="908"/>
                      <a:pt x="66" y="907"/>
                      <a:pt x="100" y="905"/>
                    </a:cubicBezTo>
                    <a:lnTo>
                      <a:pt x="100" y="905"/>
                    </a:lnTo>
                    <a:cubicBezTo>
                      <a:pt x="100" y="906"/>
                      <a:pt x="100" y="907"/>
                      <a:pt x="100" y="908"/>
                    </a:cubicBezTo>
                    <a:lnTo>
                      <a:pt x="100" y="1042"/>
                    </a:lnTo>
                    <a:cubicBezTo>
                      <a:pt x="100" y="996"/>
                      <a:pt x="105" y="949"/>
                      <a:pt x="114" y="904"/>
                    </a:cubicBezTo>
                    <a:lnTo>
                      <a:pt x="114" y="904"/>
                    </a:lnTo>
                    <a:cubicBezTo>
                      <a:pt x="253" y="892"/>
                      <a:pt x="404" y="860"/>
                      <a:pt x="534" y="808"/>
                    </a:cubicBezTo>
                    <a:cubicBezTo>
                      <a:pt x="701" y="742"/>
                      <a:pt x="867" y="675"/>
                      <a:pt x="1068" y="608"/>
                    </a:cubicBezTo>
                    <a:cubicBezTo>
                      <a:pt x="1168" y="541"/>
                      <a:pt x="1268" y="475"/>
                      <a:pt x="1368" y="408"/>
                    </a:cubicBezTo>
                    <a:cubicBezTo>
                      <a:pt x="1401" y="341"/>
                      <a:pt x="1435" y="275"/>
                      <a:pt x="1468" y="208"/>
                    </a:cubicBezTo>
                    <a:cubicBezTo>
                      <a:pt x="1468" y="141"/>
                      <a:pt x="1401" y="74"/>
                      <a:pt x="1334" y="41"/>
                    </a:cubicBezTo>
                    <a:cubicBezTo>
                      <a:pt x="1238" y="14"/>
                      <a:pt x="1142" y="0"/>
                      <a:pt x="10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2441771" y="4703589"/>
                <a:ext cx="21052" cy="19746"/>
              </a:xfrm>
              <a:custGeom>
                <a:avLst/>
                <a:gdLst/>
                <a:ahLst/>
                <a:cxnLst/>
                <a:rect l="l" t="t" r="r" b="b"/>
                <a:pathLst>
                  <a:path w="935" h="877" extrusionOk="0">
                    <a:moveTo>
                      <a:pt x="267" y="1"/>
                    </a:moveTo>
                    <a:cubicBezTo>
                      <a:pt x="235" y="1"/>
                      <a:pt x="201" y="3"/>
                      <a:pt x="167" y="9"/>
                    </a:cubicBezTo>
                    <a:cubicBezTo>
                      <a:pt x="67" y="42"/>
                      <a:pt x="0" y="143"/>
                      <a:pt x="67" y="276"/>
                    </a:cubicBezTo>
                    <a:cubicBezTo>
                      <a:pt x="67" y="343"/>
                      <a:pt x="134" y="409"/>
                      <a:pt x="200" y="476"/>
                    </a:cubicBezTo>
                    <a:cubicBezTo>
                      <a:pt x="267" y="576"/>
                      <a:pt x="367" y="676"/>
                      <a:pt x="501" y="743"/>
                    </a:cubicBezTo>
                    <a:cubicBezTo>
                      <a:pt x="601" y="810"/>
                      <a:pt x="701" y="876"/>
                      <a:pt x="834" y="876"/>
                    </a:cubicBezTo>
                    <a:cubicBezTo>
                      <a:pt x="734" y="810"/>
                      <a:pt x="634" y="743"/>
                      <a:pt x="534" y="676"/>
                    </a:cubicBezTo>
                    <a:cubicBezTo>
                      <a:pt x="434" y="610"/>
                      <a:pt x="334" y="509"/>
                      <a:pt x="267" y="409"/>
                    </a:cubicBezTo>
                    <a:cubicBezTo>
                      <a:pt x="167" y="309"/>
                      <a:pt x="67" y="143"/>
                      <a:pt x="200" y="76"/>
                    </a:cubicBezTo>
                    <a:cubicBezTo>
                      <a:pt x="218" y="71"/>
                      <a:pt x="237" y="69"/>
                      <a:pt x="256" y="69"/>
                    </a:cubicBezTo>
                    <a:cubicBezTo>
                      <a:pt x="377" y="69"/>
                      <a:pt x="514" y="156"/>
                      <a:pt x="601" y="243"/>
                    </a:cubicBezTo>
                    <a:cubicBezTo>
                      <a:pt x="701" y="309"/>
                      <a:pt x="768" y="443"/>
                      <a:pt x="801" y="543"/>
                    </a:cubicBezTo>
                    <a:cubicBezTo>
                      <a:pt x="834" y="643"/>
                      <a:pt x="868" y="776"/>
                      <a:pt x="868" y="876"/>
                    </a:cubicBezTo>
                    <a:cubicBezTo>
                      <a:pt x="934" y="776"/>
                      <a:pt x="934" y="643"/>
                      <a:pt x="868" y="509"/>
                    </a:cubicBezTo>
                    <a:cubicBezTo>
                      <a:pt x="834" y="376"/>
                      <a:pt x="768" y="276"/>
                      <a:pt x="667" y="176"/>
                    </a:cubicBezTo>
                    <a:cubicBezTo>
                      <a:pt x="557" y="65"/>
                      <a:pt x="423" y="1"/>
                      <a:pt x="2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2260007" y="4745309"/>
                <a:ext cx="75133" cy="42621"/>
              </a:xfrm>
              <a:custGeom>
                <a:avLst/>
                <a:gdLst/>
                <a:ahLst/>
                <a:cxnLst/>
                <a:rect l="l" t="t" r="r" b="b"/>
                <a:pathLst>
                  <a:path w="3337" h="1893" extrusionOk="0">
                    <a:moveTo>
                      <a:pt x="958" y="0"/>
                    </a:moveTo>
                    <a:cubicBezTo>
                      <a:pt x="692" y="0"/>
                      <a:pt x="424" y="43"/>
                      <a:pt x="168" y="124"/>
                    </a:cubicBezTo>
                    <a:cubicBezTo>
                      <a:pt x="101" y="124"/>
                      <a:pt x="68" y="158"/>
                      <a:pt x="1" y="191"/>
                    </a:cubicBezTo>
                    <a:cubicBezTo>
                      <a:pt x="1" y="191"/>
                      <a:pt x="234" y="124"/>
                      <a:pt x="635" y="91"/>
                    </a:cubicBezTo>
                    <a:cubicBezTo>
                      <a:pt x="694" y="87"/>
                      <a:pt x="754" y="85"/>
                      <a:pt x="814" y="85"/>
                    </a:cubicBezTo>
                    <a:cubicBezTo>
                      <a:pt x="1228" y="85"/>
                      <a:pt x="1657" y="183"/>
                      <a:pt x="2036" y="358"/>
                    </a:cubicBezTo>
                    <a:cubicBezTo>
                      <a:pt x="2469" y="591"/>
                      <a:pt x="2836" y="925"/>
                      <a:pt x="3070" y="1358"/>
                    </a:cubicBezTo>
                    <a:cubicBezTo>
                      <a:pt x="3270" y="1659"/>
                      <a:pt x="3337" y="1892"/>
                      <a:pt x="3337" y="1892"/>
                    </a:cubicBezTo>
                    <a:cubicBezTo>
                      <a:pt x="3337" y="1825"/>
                      <a:pt x="3337" y="1792"/>
                      <a:pt x="3303" y="1725"/>
                    </a:cubicBezTo>
                    <a:cubicBezTo>
                      <a:pt x="3270" y="1592"/>
                      <a:pt x="3203" y="1425"/>
                      <a:pt x="3136" y="1325"/>
                    </a:cubicBezTo>
                    <a:cubicBezTo>
                      <a:pt x="2903" y="858"/>
                      <a:pt x="2536" y="491"/>
                      <a:pt x="2069" y="291"/>
                    </a:cubicBezTo>
                    <a:cubicBezTo>
                      <a:pt x="1732" y="93"/>
                      <a:pt x="1347" y="0"/>
                      <a:pt x="9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2355403" y="4757737"/>
                <a:ext cx="54081" cy="9907"/>
              </a:xfrm>
              <a:custGeom>
                <a:avLst/>
                <a:gdLst/>
                <a:ahLst/>
                <a:cxnLst/>
                <a:rect l="l" t="t" r="r" b="b"/>
                <a:pathLst>
                  <a:path w="2402" h="440" extrusionOk="0">
                    <a:moveTo>
                      <a:pt x="2385" y="1"/>
                    </a:moveTo>
                    <a:cubicBezTo>
                      <a:pt x="2288" y="1"/>
                      <a:pt x="1798" y="120"/>
                      <a:pt x="1201" y="239"/>
                    </a:cubicBezTo>
                    <a:cubicBezTo>
                      <a:pt x="534" y="339"/>
                      <a:pt x="0" y="373"/>
                      <a:pt x="0" y="439"/>
                    </a:cubicBezTo>
                    <a:cubicBezTo>
                      <a:pt x="801" y="439"/>
                      <a:pt x="1635" y="273"/>
                      <a:pt x="2402" y="6"/>
                    </a:cubicBezTo>
                    <a:cubicBezTo>
                      <a:pt x="2402" y="2"/>
                      <a:pt x="2396" y="1"/>
                      <a:pt x="23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2319356" y="4773430"/>
                <a:ext cx="7520" cy="9974"/>
              </a:xfrm>
              <a:custGeom>
                <a:avLst/>
                <a:gdLst/>
                <a:ahLst/>
                <a:cxnLst/>
                <a:rect l="l" t="t" r="r" b="b"/>
                <a:pathLst>
                  <a:path w="334" h="443" extrusionOk="0">
                    <a:moveTo>
                      <a:pt x="25" y="1"/>
                    </a:moveTo>
                    <a:cubicBezTo>
                      <a:pt x="14" y="1"/>
                      <a:pt x="6" y="4"/>
                      <a:pt x="0" y="9"/>
                    </a:cubicBezTo>
                    <a:cubicBezTo>
                      <a:pt x="0" y="43"/>
                      <a:pt x="67" y="109"/>
                      <a:pt x="134" y="209"/>
                    </a:cubicBezTo>
                    <a:cubicBezTo>
                      <a:pt x="234" y="343"/>
                      <a:pt x="267" y="443"/>
                      <a:pt x="300" y="443"/>
                    </a:cubicBezTo>
                    <a:cubicBezTo>
                      <a:pt x="334" y="410"/>
                      <a:pt x="300" y="276"/>
                      <a:pt x="234" y="176"/>
                    </a:cubicBezTo>
                    <a:cubicBezTo>
                      <a:pt x="178" y="66"/>
                      <a:pt x="77" y="1"/>
                      <a:pt x="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302830" y="4759809"/>
                <a:ext cx="8286" cy="5786"/>
              </a:xfrm>
              <a:custGeom>
                <a:avLst/>
                <a:gdLst/>
                <a:ahLst/>
                <a:cxnLst/>
                <a:rect l="l" t="t" r="r" b="b"/>
                <a:pathLst>
                  <a:path w="368" h="257" extrusionOk="0">
                    <a:moveTo>
                      <a:pt x="20" y="1"/>
                    </a:moveTo>
                    <a:cubicBezTo>
                      <a:pt x="7" y="1"/>
                      <a:pt x="0" y="5"/>
                      <a:pt x="0" y="14"/>
                    </a:cubicBezTo>
                    <a:cubicBezTo>
                      <a:pt x="0" y="14"/>
                      <a:pt x="34" y="81"/>
                      <a:pt x="134" y="147"/>
                    </a:cubicBezTo>
                    <a:cubicBezTo>
                      <a:pt x="215" y="202"/>
                      <a:pt x="297" y="256"/>
                      <a:pt x="324" y="256"/>
                    </a:cubicBezTo>
                    <a:cubicBezTo>
                      <a:pt x="330" y="256"/>
                      <a:pt x="334" y="254"/>
                      <a:pt x="334" y="247"/>
                    </a:cubicBezTo>
                    <a:cubicBezTo>
                      <a:pt x="367" y="214"/>
                      <a:pt x="300" y="147"/>
                      <a:pt x="200" y="81"/>
                    </a:cubicBezTo>
                    <a:cubicBezTo>
                      <a:pt x="127" y="32"/>
                      <a:pt x="54" y="1"/>
                      <a:pt x="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2281801" y="4754112"/>
                <a:ext cx="11280" cy="3332"/>
              </a:xfrm>
              <a:custGeom>
                <a:avLst/>
                <a:gdLst/>
                <a:ahLst/>
                <a:cxnLst/>
                <a:rect l="l" t="t" r="r" b="b"/>
                <a:pathLst>
                  <a:path w="501" h="148" extrusionOk="0">
                    <a:moveTo>
                      <a:pt x="267" y="0"/>
                    </a:moveTo>
                    <a:cubicBezTo>
                      <a:pt x="100" y="0"/>
                      <a:pt x="0" y="67"/>
                      <a:pt x="0" y="67"/>
                    </a:cubicBezTo>
                    <a:cubicBezTo>
                      <a:pt x="0" y="83"/>
                      <a:pt x="34" y="83"/>
                      <a:pt x="84" y="83"/>
                    </a:cubicBezTo>
                    <a:cubicBezTo>
                      <a:pt x="134" y="83"/>
                      <a:pt x="200" y="83"/>
                      <a:pt x="267" y="100"/>
                    </a:cubicBezTo>
                    <a:cubicBezTo>
                      <a:pt x="338" y="124"/>
                      <a:pt x="409" y="147"/>
                      <a:pt x="456" y="147"/>
                    </a:cubicBezTo>
                    <a:cubicBezTo>
                      <a:pt x="475" y="147"/>
                      <a:pt x="491" y="143"/>
                      <a:pt x="501" y="133"/>
                    </a:cubicBezTo>
                    <a:cubicBezTo>
                      <a:pt x="501" y="133"/>
                      <a:pt x="434" y="33"/>
                      <a:pt x="2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2267527" y="4754112"/>
                <a:ext cx="6034" cy="2589"/>
              </a:xfrm>
              <a:custGeom>
                <a:avLst/>
                <a:gdLst/>
                <a:ahLst/>
                <a:cxnLst/>
                <a:rect l="l" t="t" r="r" b="b"/>
                <a:pathLst>
                  <a:path w="268" h="115" extrusionOk="0">
                    <a:moveTo>
                      <a:pt x="134" y="0"/>
                    </a:moveTo>
                    <a:cubicBezTo>
                      <a:pt x="67" y="0"/>
                      <a:pt x="0" y="0"/>
                      <a:pt x="0" y="33"/>
                    </a:cubicBezTo>
                    <a:cubicBezTo>
                      <a:pt x="0" y="67"/>
                      <a:pt x="34" y="100"/>
                      <a:pt x="101" y="100"/>
                    </a:cubicBezTo>
                    <a:cubicBezTo>
                      <a:pt x="123" y="111"/>
                      <a:pt x="149" y="115"/>
                      <a:pt x="173" y="115"/>
                    </a:cubicBezTo>
                    <a:cubicBezTo>
                      <a:pt x="223" y="115"/>
                      <a:pt x="267" y="100"/>
                      <a:pt x="267" y="100"/>
                    </a:cubicBezTo>
                    <a:cubicBezTo>
                      <a:pt x="267" y="67"/>
                      <a:pt x="201" y="33"/>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2253252" y="4689517"/>
                <a:ext cx="187032" cy="50344"/>
              </a:xfrm>
              <a:custGeom>
                <a:avLst/>
                <a:gdLst/>
                <a:ahLst/>
                <a:cxnLst/>
                <a:rect l="l" t="t" r="r" b="b"/>
                <a:pathLst>
                  <a:path w="8307" h="2236" extrusionOk="0">
                    <a:moveTo>
                      <a:pt x="8240" y="0"/>
                    </a:moveTo>
                    <a:lnTo>
                      <a:pt x="1" y="1568"/>
                    </a:lnTo>
                    <a:lnTo>
                      <a:pt x="134" y="2235"/>
                    </a:lnTo>
                    <a:lnTo>
                      <a:pt x="8307" y="301"/>
                    </a:lnTo>
                    <a:lnTo>
                      <a:pt x="824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1969361" y="3021943"/>
                <a:ext cx="226096" cy="163256"/>
              </a:xfrm>
              <a:custGeom>
                <a:avLst/>
                <a:gdLst/>
                <a:ahLst/>
                <a:cxnLst/>
                <a:rect l="l" t="t" r="r" b="b"/>
                <a:pathLst>
                  <a:path w="10042" h="7251" extrusionOk="0">
                    <a:moveTo>
                      <a:pt x="5970" y="1"/>
                    </a:moveTo>
                    <a:cubicBezTo>
                      <a:pt x="5564" y="1"/>
                      <a:pt x="1826" y="1550"/>
                      <a:pt x="1635" y="1613"/>
                    </a:cubicBezTo>
                    <a:cubicBezTo>
                      <a:pt x="1001" y="2047"/>
                      <a:pt x="468" y="2581"/>
                      <a:pt x="1" y="3148"/>
                    </a:cubicBezTo>
                    <a:lnTo>
                      <a:pt x="601" y="7251"/>
                    </a:lnTo>
                    <a:lnTo>
                      <a:pt x="7506" y="7051"/>
                    </a:lnTo>
                    <a:lnTo>
                      <a:pt x="7506" y="6417"/>
                    </a:lnTo>
                    <a:lnTo>
                      <a:pt x="7973" y="6384"/>
                    </a:lnTo>
                    <a:cubicBezTo>
                      <a:pt x="7973" y="6384"/>
                      <a:pt x="8073" y="6717"/>
                      <a:pt x="8173" y="6884"/>
                    </a:cubicBezTo>
                    <a:cubicBezTo>
                      <a:pt x="8205" y="6979"/>
                      <a:pt x="8397" y="7022"/>
                      <a:pt x="8603" y="7022"/>
                    </a:cubicBezTo>
                    <a:cubicBezTo>
                      <a:pt x="8828" y="7022"/>
                      <a:pt x="9071" y="6971"/>
                      <a:pt x="9141" y="6884"/>
                    </a:cubicBezTo>
                    <a:cubicBezTo>
                      <a:pt x="9307" y="6750"/>
                      <a:pt x="8807" y="5950"/>
                      <a:pt x="8807" y="5950"/>
                    </a:cubicBezTo>
                    <a:lnTo>
                      <a:pt x="8807" y="5950"/>
                    </a:lnTo>
                    <a:cubicBezTo>
                      <a:pt x="9040" y="6250"/>
                      <a:pt x="9341" y="6484"/>
                      <a:pt x="9674" y="6684"/>
                    </a:cubicBezTo>
                    <a:cubicBezTo>
                      <a:pt x="9699" y="6691"/>
                      <a:pt x="9721" y="6694"/>
                      <a:pt x="9742" y="6694"/>
                    </a:cubicBezTo>
                    <a:cubicBezTo>
                      <a:pt x="10008" y="6694"/>
                      <a:pt x="10008" y="6150"/>
                      <a:pt x="10008" y="6150"/>
                    </a:cubicBezTo>
                    <a:cubicBezTo>
                      <a:pt x="10008" y="6150"/>
                      <a:pt x="9273" y="4798"/>
                      <a:pt x="9376" y="4798"/>
                    </a:cubicBezTo>
                    <a:cubicBezTo>
                      <a:pt x="9383" y="4798"/>
                      <a:pt x="9393" y="4803"/>
                      <a:pt x="9407" y="4816"/>
                    </a:cubicBezTo>
                    <a:cubicBezTo>
                      <a:pt x="9461" y="4862"/>
                      <a:pt x="9521" y="4883"/>
                      <a:pt x="9581" y="4883"/>
                    </a:cubicBezTo>
                    <a:cubicBezTo>
                      <a:pt x="9779" y="4883"/>
                      <a:pt x="9982" y="4649"/>
                      <a:pt x="10008" y="4315"/>
                    </a:cubicBezTo>
                    <a:cubicBezTo>
                      <a:pt x="10041" y="3915"/>
                      <a:pt x="7439" y="1980"/>
                      <a:pt x="7439" y="1980"/>
                    </a:cubicBezTo>
                    <a:lnTo>
                      <a:pt x="5104" y="1780"/>
                    </a:lnTo>
                    <a:lnTo>
                      <a:pt x="5738" y="1580"/>
                    </a:lnTo>
                    <a:cubicBezTo>
                      <a:pt x="6572" y="1146"/>
                      <a:pt x="6072" y="212"/>
                      <a:pt x="6005" y="12"/>
                    </a:cubicBezTo>
                    <a:cubicBezTo>
                      <a:pt x="6002" y="5"/>
                      <a:pt x="5990" y="1"/>
                      <a:pt x="5970"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316718" y="2663212"/>
                <a:ext cx="665431" cy="573817"/>
              </a:xfrm>
              <a:custGeom>
                <a:avLst/>
                <a:gdLst/>
                <a:ahLst/>
                <a:cxnLst/>
                <a:rect l="l" t="t" r="r" b="b"/>
                <a:pathLst>
                  <a:path w="29555" h="25486" extrusionOk="0">
                    <a:moveTo>
                      <a:pt x="2169" y="1"/>
                    </a:moveTo>
                    <a:lnTo>
                      <a:pt x="0" y="6305"/>
                    </a:lnTo>
                    <a:lnTo>
                      <a:pt x="10608" y="25485"/>
                    </a:lnTo>
                    <a:lnTo>
                      <a:pt x="29555" y="23684"/>
                    </a:lnTo>
                    <a:lnTo>
                      <a:pt x="29221" y="18914"/>
                    </a:lnTo>
                    <a:lnTo>
                      <a:pt x="12743" y="17280"/>
                    </a:lnTo>
                    <a:lnTo>
                      <a:pt x="4303" y="2502"/>
                    </a:lnTo>
                    <a:lnTo>
                      <a:pt x="216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988517" y="2547552"/>
                <a:ext cx="609098" cy="925299"/>
              </a:xfrm>
              <a:custGeom>
                <a:avLst/>
                <a:gdLst/>
                <a:ahLst/>
                <a:cxnLst/>
                <a:rect l="l" t="t" r="r" b="b"/>
                <a:pathLst>
                  <a:path w="27053" h="41097" extrusionOk="0">
                    <a:moveTo>
                      <a:pt x="7572" y="1"/>
                    </a:moveTo>
                    <a:lnTo>
                      <a:pt x="5838" y="2202"/>
                    </a:lnTo>
                    <a:lnTo>
                      <a:pt x="6038" y="2302"/>
                    </a:lnTo>
                    <a:cubicBezTo>
                      <a:pt x="5304" y="3069"/>
                      <a:pt x="0" y="8840"/>
                      <a:pt x="300" y="13110"/>
                    </a:cubicBezTo>
                    <a:cubicBezTo>
                      <a:pt x="567" y="16946"/>
                      <a:pt x="8640" y="41097"/>
                      <a:pt x="8640" y="41097"/>
                    </a:cubicBezTo>
                    <a:lnTo>
                      <a:pt x="27053" y="35726"/>
                    </a:lnTo>
                    <a:lnTo>
                      <a:pt x="18413" y="12343"/>
                    </a:lnTo>
                    <a:lnTo>
                      <a:pt x="16779" y="6172"/>
                    </a:lnTo>
                    <a:lnTo>
                      <a:pt x="16746" y="4170"/>
                    </a:lnTo>
                    <a:lnTo>
                      <a:pt x="757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350514" y="2688744"/>
                <a:ext cx="322212" cy="684231"/>
              </a:xfrm>
              <a:custGeom>
                <a:avLst/>
                <a:gdLst/>
                <a:ahLst/>
                <a:cxnLst/>
                <a:rect l="l" t="t" r="r" b="b"/>
                <a:pathLst>
                  <a:path w="14311" h="30390" extrusionOk="0">
                    <a:moveTo>
                      <a:pt x="501" y="1"/>
                    </a:moveTo>
                    <a:lnTo>
                      <a:pt x="0" y="2536"/>
                    </a:lnTo>
                    <a:lnTo>
                      <a:pt x="1335" y="5038"/>
                    </a:lnTo>
                    <a:lnTo>
                      <a:pt x="1335" y="6939"/>
                    </a:lnTo>
                    <a:lnTo>
                      <a:pt x="10975" y="29455"/>
                    </a:lnTo>
                    <a:lnTo>
                      <a:pt x="13844" y="30389"/>
                    </a:lnTo>
                    <a:lnTo>
                      <a:pt x="14311" y="28454"/>
                    </a:lnTo>
                    <a:cubicBezTo>
                      <a:pt x="14311" y="28454"/>
                      <a:pt x="6272" y="14778"/>
                      <a:pt x="4904" y="10909"/>
                    </a:cubicBezTo>
                    <a:cubicBezTo>
                      <a:pt x="3503" y="7039"/>
                      <a:pt x="1468" y="1502"/>
                      <a:pt x="1468" y="1502"/>
                    </a:cubicBezTo>
                    <a:lnTo>
                      <a:pt x="501"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032061" y="2762886"/>
                <a:ext cx="880246" cy="548488"/>
              </a:xfrm>
              <a:custGeom>
                <a:avLst/>
                <a:gdLst/>
                <a:ahLst/>
                <a:cxnLst/>
                <a:rect l="l" t="t" r="r" b="b"/>
                <a:pathLst>
                  <a:path w="39096" h="24361" extrusionOk="0">
                    <a:moveTo>
                      <a:pt x="8384" y="0"/>
                    </a:moveTo>
                    <a:cubicBezTo>
                      <a:pt x="7857" y="0"/>
                      <a:pt x="1" y="8049"/>
                      <a:pt x="1" y="8049"/>
                    </a:cubicBezTo>
                    <a:cubicBezTo>
                      <a:pt x="1" y="8283"/>
                      <a:pt x="16646" y="24361"/>
                      <a:pt x="16646" y="24361"/>
                    </a:cubicBezTo>
                    <a:lnTo>
                      <a:pt x="39096" y="19958"/>
                    </a:lnTo>
                    <a:lnTo>
                      <a:pt x="38362" y="15154"/>
                    </a:lnTo>
                    <a:lnTo>
                      <a:pt x="23051" y="15588"/>
                    </a:lnTo>
                    <a:cubicBezTo>
                      <a:pt x="22924" y="15599"/>
                      <a:pt x="22797" y="15604"/>
                      <a:pt x="22670" y="15604"/>
                    </a:cubicBezTo>
                    <a:cubicBezTo>
                      <a:pt x="21238" y="15604"/>
                      <a:pt x="19873" y="14918"/>
                      <a:pt x="19015" y="13753"/>
                    </a:cubicBezTo>
                    <a:cubicBezTo>
                      <a:pt x="15712" y="9484"/>
                      <a:pt x="8574" y="244"/>
                      <a:pt x="8407" y="10"/>
                    </a:cubicBezTo>
                    <a:cubicBezTo>
                      <a:pt x="8402" y="4"/>
                      <a:pt x="8395" y="0"/>
                      <a:pt x="838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037330" y="2743208"/>
                <a:ext cx="875721" cy="557652"/>
              </a:xfrm>
              <a:custGeom>
                <a:avLst/>
                <a:gdLst/>
                <a:ahLst/>
                <a:cxnLst/>
                <a:rect l="l" t="t" r="r" b="b"/>
                <a:pathLst>
                  <a:path w="38895" h="24768" extrusionOk="0">
                    <a:moveTo>
                      <a:pt x="5317" y="0"/>
                    </a:moveTo>
                    <a:cubicBezTo>
                      <a:pt x="5179" y="0"/>
                      <a:pt x="5041" y="6"/>
                      <a:pt x="4904" y="17"/>
                    </a:cubicBezTo>
                    <a:cubicBezTo>
                      <a:pt x="4070" y="117"/>
                      <a:pt x="3236" y="384"/>
                      <a:pt x="2502" y="851"/>
                    </a:cubicBezTo>
                    <a:cubicBezTo>
                      <a:pt x="1768" y="1284"/>
                      <a:pt x="1135" y="1885"/>
                      <a:pt x="668" y="2619"/>
                    </a:cubicBezTo>
                    <a:cubicBezTo>
                      <a:pt x="234" y="3386"/>
                      <a:pt x="0" y="4287"/>
                      <a:pt x="34" y="5154"/>
                    </a:cubicBezTo>
                    <a:cubicBezTo>
                      <a:pt x="34" y="6054"/>
                      <a:pt x="234" y="6922"/>
                      <a:pt x="568" y="7756"/>
                    </a:cubicBezTo>
                    <a:lnTo>
                      <a:pt x="634" y="7922"/>
                    </a:lnTo>
                    <a:cubicBezTo>
                      <a:pt x="3970" y="11759"/>
                      <a:pt x="7172" y="15461"/>
                      <a:pt x="10208" y="18964"/>
                    </a:cubicBezTo>
                    <a:cubicBezTo>
                      <a:pt x="10975" y="19831"/>
                      <a:pt x="11709" y="20698"/>
                      <a:pt x="12476" y="21532"/>
                    </a:cubicBezTo>
                    <a:cubicBezTo>
                      <a:pt x="12843" y="21966"/>
                      <a:pt x="13177" y="22366"/>
                      <a:pt x="13577" y="22800"/>
                    </a:cubicBezTo>
                    <a:cubicBezTo>
                      <a:pt x="14678" y="24001"/>
                      <a:pt x="16245" y="24701"/>
                      <a:pt x="17913" y="24768"/>
                    </a:cubicBezTo>
                    <a:cubicBezTo>
                      <a:pt x="18414" y="24768"/>
                      <a:pt x="18947" y="24734"/>
                      <a:pt x="19448" y="24601"/>
                    </a:cubicBezTo>
                    <a:lnTo>
                      <a:pt x="20915" y="24334"/>
                    </a:lnTo>
                    <a:lnTo>
                      <a:pt x="38862" y="20865"/>
                    </a:lnTo>
                    <a:lnTo>
                      <a:pt x="38895" y="20865"/>
                    </a:lnTo>
                    <a:lnTo>
                      <a:pt x="38895" y="20832"/>
                    </a:lnTo>
                    <a:lnTo>
                      <a:pt x="38328" y="17262"/>
                    </a:lnTo>
                    <a:cubicBezTo>
                      <a:pt x="38261" y="16862"/>
                      <a:pt x="38228" y="16529"/>
                      <a:pt x="38194" y="16328"/>
                    </a:cubicBezTo>
                    <a:cubicBezTo>
                      <a:pt x="38161" y="16128"/>
                      <a:pt x="38128" y="16028"/>
                      <a:pt x="38128" y="16028"/>
                    </a:cubicBezTo>
                    <a:lnTo>
                      <a:pt x="38128" y="16028"/>
                    </a:lnTo>
                    <a:cubicBezTo>
                      <a:pt x="38128" y="16028"/>
                      <a:pt x="38161" y="16162"/>
                      <a:pt x="38194" y="16395"/>
                    </a:cubicBezTo>
                    <a:lnTo>
                      <a:pt x="38294" y="17296"/>
                    </a:lnTo>
                    <a:cubicBezTo>
                      <a:pt x="38427" y="18125"/>
                      <a:pt x="38593" y="19317"/>
                      <a:pt x="38824" y="20839"/>
                    </a:cubicBezTo>
                    <a:lnTo>
                      <a:pt x="38824" y="20839"/>
                    </a:lnTo>
                    <a:lnTo>
                      <a:pt x="20915" y="24201"/>
                    </a:lnTo>
                    <a:lnTo>
                      <a:pt x="19448" y="24468"/>
                    </a:lnTo>
                    <a:cubicBezTo>
                      <a:pt x="18947" y="24568"/>
                      <a:pt x="18447" y="24601"/>
                      <a:pt x="17947" y="24601"/>
                    </a:cubicBezTo>
                    <a:cubicBezTo>
                      <a:pt x="16345" y="24534"/>
                      <a:pt x="14844" y="23867"/>
                      <a:pt x="13744" y="22700"/>
                    </a:cubicBezTo>
                    <a:cubicBezTo>
                      <a:pt x="13377" y="22266"/>
                      <a:pt x="13010" y="21866"/>
                      <a:pt x="12643" y="21432"/>
                    </a:cubicBezTo>
                    <a:lnTo>
                      <a:pt x="10408" y="18864"/>
                    </a:lnTo>
                    <a:lnTo>
                      <a:pt x="801" y="7822"/>
                    </a:lnTo>
                    <a:lnTo>
                      <a:pt x="801" y="7856"/>
                    </a:lnTo>
                    <a:cubicBezTo>
                      <a:pt x="801" y="7789"/>
                      <a:pt x="768" y="7722"/>
                      <a:pt x="734" y="7656"/>
                    </a:cubicBezTo>
                    <a:cubicBezTo>
                      <a:pt x="434" y="6888"/>
                      <a:pt x="234" y="6021"/>
                      <a:pt x="234" y="5154"/>
                    </a:cubicBezTo>
                    <a:cubicBezTo>
                      <a:pt x="201" y="4320"/>
                      <a:pt x="401" y="3486"/>
                      <a:pt x="834" y="2752"/>
                    </a:cubicBezTo>
                    <a:cubicBezTo>
                      <a:pt x="1735" y="1351"/>
                      <a:pt x="3236" y="417"/>
                      <a:pt x="4904" y="250"/>
                    </a:cubicBezTo>
                    <a:cubicBezTo>
                      <a:pt x="5036" y="239"/>
                      <a:pt x="5168" y="234"/>
                      <a:pt x="5301" y="234"/>
                    </a:cubicBezTo>
                    <a:cubicBezTo>
                      <a:pt x="5975" y="234"/>
                      <a:pt x="6654" y="377"/>
                      <a:pt x="7239" y="684"/>
                    </a:cubicBezTo>
                    <a:cubicBezTo>
                      <a:pt x="7973" y="1018"/>
                      <a:pt x="8573" y="1518"/>
                      <a:pt x="9107" y="2118"/>
                    </a:cubicBezTo>
                    <a:cubicBezTo>
                      <a:pt x="9641" y="2685"/>
                      <a:pt x="10108" y="3319"/>
                      <a:pt x="10541" y="3953"/>
                    </a:cubicBezTo>
                    <a:cubicBezTo>
                      <a:pt x="11008" y="4587"/>
                      <a:pt x="11442" y="5221"/>
                      <a:pt x="11876" y="5854"/>
                    </a:cubicBezTo>
                    <a:cubicBezTo>
                      <a:pt x="13677" y="8289"/>
                      <a:pt x="15445" y="10591"/>
                      <a:pt x="17179" y="12693"/>
                    </a:cubicBezTo>
                    <a:lnTo>
                      <a:pt x="18414" y="14227"/>
                    </a:lnTo>
                    <a:cubicBezTo>
                      <a:pt x="18814" y="14727"/>
                      <a:pt x="19281" y="15194"/>
                      <a:pt x="19715" y="15628"/>
                    </a:cubicBezTo>
                    <a:cubicBezTo>
                      <a:pt x="20215" y="16028"/>
                      <a:pt x="20815" y="16295"/>
                      <a:pt x="21449" y="16328"/>
                    </a:cubicBezTo>
                    <a:cubicBezTo>
                      <a:pt x="22050" y="16395"/>
                      <a:pt x="22650" y="16395"/>
                      <a:pt x="23250" y="16395"/>
                    </a:cubicBezTo>
                    <a:lnTo>
                      <a:pt x="34125" y="16128"/>
                    </a:lnTo>
                    <a:lnTo>
                      <a:pt x="37094" y="16062"/>
                    </a:lnTo>
                    <a:lnTo>
                      <a:pt x="37861" y="16028"/>
                    </a:lnTo>
                    <a:lnTo>
                      <a:pt x="37094" y="16028"/>
                    </a:lnTo>
                    <a:lnTo>
                      <a:pt x="34158" y="16062"/>
                    </a:lnTo>
                    <a:lnTo>
                      <a:pt x="23250" y="16228"/>
                    </a:lnTo>
                    <a:cubicBezTo>
                      <a:pt x="23002" y="16242"/>
                      <a:pt x="22753" y="16250"/>
                      <a:pt x="22507" y="16250"/>
                    </a:cubicBezTo>
                    <a:cubicBezTo>
                      <a:pt x="22158" y="16250"/>
                      <a:pt x="21815" y="16234"/>
                      <a:pt x="21482" y="16195"/>
                    </a:cubicBezTo>
                    <a:cubicBezTo>
                      <a:pt x="20882" y="16128"/>
                      <a:pt x="20315" y="15895"/>
                      <a:pt x="19848" y="15528"/>
                    </a:cubicBezTo>
                    <a:cubicBezTo>
                      <a:pt x="19381" y="15094"/>
                      <a:pt x="18947" y="14594"/>
                      <a:pt x="18580" y="14127"/>
                    </a:cubicBezTo>
                    <a:lnTo>
                      <a:pt x="17313" y="12592"/>
                    </a:lnTo>
                    <a:cubicBezTo>
                      <a:pt x="15612" y="10491"/>
                      <a:pt x="13844" y="8189"/>
                      <a:pt x="12042" y="5721"/>
                    </a:cubicBezTo>
                    <a:lnTo>
                      <a:pt x="10708" y="3853"/>
                    </a:lnTo>
                    <a:cubicBezTo>
                      <a:pt x="10274" y="3186"/>
                      <a:pt x="9774" y="2585"/>
                      <a:pt x="9274" y="1985"/>
                    </a:cubicBezTo>
                    <a:cubicBezTo>
                      <a:pt x="8740" y="1351"/>
                      <a:pt x="8073" y="851"/>
                      <a:pt x="7339" y="450"/>
                    </a:cubicBezTo>
                    <a:cubicBezTo>
                      <a:pt x="6726" y="144"/>
                      <a:pt x="6019" y="0"/>
                      <a:pt x="53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123697" y="2600868"/>
                <a:ext cx="242599" cy="135968"/>
              </a:xfrm>
              <a:custGeom>
                <a:avLst/>
                <a:gdLst/>
                <a:ahLst/>
                <a:cxnLst/>
                <a:rect l="l" t="t" r="r" b="b"/>
                <a:pathLst>
                  <a:path w="10775" h="6039" extrusionOk="0">
                    <a:moveTo>
                      <a:pt x="1" y="1"/>
                    </a:moveTo>
                    <a:lnTo>
                      <a:pt x="1" y="1"/>
                    </a:lnTo>
                    <a:cubicBezTo>
                      <a:pt x="167" y="134"/>
                      <a:pt x="334" y="234"/>
                      <a:pt x="501" y="368"/>
                    </a:cubicBezTo>
                    <a:lnTo>
                      <a:pt x="1969" y="1235"/>
                    </a:lnTo>
                    <a:cubicBezTo>
                      <a:pt x="3203" y="2002"/>
                      <a:pt x="4904" y="2970"/>
                      <a:pt x="6772" y="4070"/>
                    </a:cubicBezTo>
                    <a:lnTo>
                      <a:pt x="10041" y="5972"/>
                    </a:lnTo>
                    <a:lnTo>
                      <a:pt x="10174" y="6039"/>
                    </a:lnTo>
                    <a:lnTo>
                      <a:pt x="10174" y="5905"/>
                    </a:lnTo>
                    <a:cubicBezTo>
                      <a:pt x="10475" y="4704"/>
                      <a:pt x="10508" y="3637"/>
                      <a:pt x="10608" y="2936"/>
                    </a:cubicBezTo>
                    <a:cubicBezTo>
                      <a:pt x="10675" y="2236"/>
                      <a:pt x="10775" y="1802"/>
                      <a:pt x="10742" y="1802"/>
                    </a:cubicBezTo>
                    <a:cubicBezTo>
                      <a:pt x="10708" y="1902"/>
                      <a:pt x="10675" y="2002"/>
                      <a:pt x="10641" y="2069"/>
                    </a:cubicBezTo>
                    <a:cubicBezTo>
                      <a:pt x="10608" y="2269"/>
                      <a:pt x="10541" y="2569"/>
                      <a:pt x="10475" y="2903"/>
                    </a:cubicBezTo>
                    <a:cubicBezTo>
                      <a:pt x="10379" y="3607"/>
                      <a:pt x="10313" y="4589"/>
                      <a:pt x="10043" y="5728"/>
                    </a:cubicBezTo>
                    <a:lnTo>
                      <a:pt x="10043" y="5728"/>
                    </a:lnTo>
                    <a:lnTo>
                      <a:pt x="6905" y="3904"/>
                    </a:lnTo>
                    <a:cubicBezTo>
                      <a:pt x="5004" y="2770"/>
                      <a:pt x="3303" y="1802"/>
                      <a:pt x="2035" y="1102"/>
                    </a:cubicBezTo>
                    <a:lnTo>
                      <a:pt x="568" y="268"/>
                    </a:lnTo>
                    <a:cubicBezTo>
                      <a:pt x="367" y="168"/>
                      <a:pt x="201" y="68"/>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898011" y="3080032"/>
                <a:ext cx="284680" cy="137049"/>
              </a:xfrm>
              <a:custGeom>
                <a:avLst/>
                <a:gdLst/>
                <a:ahLst/>
                <a:cxnLst/>
                <a:rect l="l" t="t" r="r" b="b"/>
                <a:pathLst>
                  <a:path w="12644" h="6087" extrusionOk="0">
                    <a:moveTo>
                      <a:pt x="5538" y="1"/>
                    </a:moveTo>
                    <a:lnTo>
                      <a:pt x="2202" y="1669"/>
                    </a:lnTo>
                    <a:lnTo>
                      <a:pt x="301" y="1669"/>
                    </a:lnTo>
                    <a:lnTo>
                      <a:pt x="1" y="1769"/>
                    </a:lnTo>
                    <a:lnTo>
                      <a:pt x="534" y="5371"/>
                    </a:lnTo>
                    <a:lnTo>
                      <a:pt x="1001" y="5438"/>
                    </a:lnTo>
                    <a:cubicBezTo>
                      <a:pt x="1502" y="5738"/>
                      <a:pt x="2036" y="5938"/>
                      <a:pt x="2603" y="6038"/>
                    </a:cubicBezTo>
                    <a:cubicBezTo>
                      <a:pt x="2755" y="6072"/>
                      <a:pt x="2917" y="6086"/>
                      <a:pt x="3083" y="6086"/>
                    </a:cubicBezTo>
                    <a:cubicBezTo>
                      <a:pt x="4077" y="6086"/>
                      <a:pt x="5204" y="5571"/>
                      <a:pt x="5204" y="5571"/>
                    </a:cubicBezTo>
                    <a:lnTo>
                      <a:pt x="7339" y="4404"/>
                    </a:lnTo>
                    <a:lnTo>
                      <a:pt x="8840" y="4004"/>
                    </a:lnTo>
                    <a:lnTo>
                      <a:pt x="9975" y="4671"/>
                    </a:lnTo>
                    <a:cubicBezTo>
                      <a:pt x="10041" y="4838"/>
                      <a:pt x="10075" y="5071"/>
                      <a:pt x="10108" y="5271"/>
                    </a:cubicBezTo>
                    <a:cubicBezTo>
                      <a:pt x="10108" y="5405"/>
                      <a:pt x="10508" y="5605"/>
                      <a:pt x="10742" y="5605"/>
                    </a:cubicBezTo>
                    <a:cubicBezTo>
                      <a:pt x="10975" y="5605"/>
                      <a:pt x="11042" y="5071"/>
                      <a:pt x="11042" y="5071"/>
                    </a:cubicBezTo>
                    <a:lnTo>
                      <a:pt x="10775" y="3937"/>
                    </a:lnTo>
                    <a:lnTo>
                      <a:pt x="11309" y="4437"/>
                    </a:lnTo>
                    <a:lnTo>
                      <a:pt x="12643" y="4437"/>
                    </a:lnTo>
                    <a:lnTo>
                      <a:pt x="12643" y="3603"/>
                    </a:lnTo>
                    <a:lnTo>
                      <a:pt x="9541" y="1102"/>
                    </a:lnTo>
                    <a:lnTo>
                      <a:pt x="5538"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523249" y="3696650"/>
                <a:ext cx="551280" cy="833663"/>
              </a:xfrm>
              <a:custGeom>
                <a:avLst/>
                <a:gdLst/>
                <a:ahLst/>
                <a:cxnLst/>
                <a:rect l="l" t="t" r="r" b="b"/>
                <a:pathLst>
                  <a:path w="24485" h="37027" extrusionOk="0">
                    <a:moveTo>
                      <a:pt x="17280" y="0"/>
                    </a:moveTo>
                    <a:lnTo>
                      <a:pt x="1" y="30755"/>
                    </a:lnTo>
                    <a:lnTo>
                      <a:pt x="9240" y="37027"/>
                    </a:lnTo>
                    <a:lnTo>
                      <a:pt x="24485" y="9941"/>
                    </a:lnTo>
                    <a:lnTo>
                      <a:pt x="219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138715" y="3351923"/>
                <a:ext cx="1306838" cy="1372154"/>
              </a:xfrm>
              <a:custGeom>
                <a:avLst/>
                <a:gdLst/>
                <a:ahLst/>
                <a:cxnLst/>
                <a:rect l="l" t="t" r="r" b="b"/>
                <a:pathLst>
                  <a:path w="58043" h="60944" extrusionOk="0">
                    <a:moveTo>
                      <a:pt x="19114" y="0"/>
                    </a:moveTo>
                    <a:lnTo>
                      <a:pt x="1969" y="5371"/>
                    </a:lnTo>
                    <a:cubicBezTo>
                      <a:pt x="1969" y="5371"/>
                      <a:pt x="1" y="13710"/>
                      <a:pt x="5371" y="15411"/>
                    </a:cubicBezTo>
                    <a:cubicBezTo>
                      <a:pt x="10775" y="17112"/>
                      <a:pt x="38728" y="17980"/>
                      <a:pt x="38728" y="17980"/>
                    </a:cubicBezTo>
                    <a:lnTo>
                      <a:pt x="49136" y="60944"/>
                    </a:lnTo>
                    <a:lnTo>
                      <a:pt x="58042" y="59676"/>
                    </a:lnTo>
                    <a:lnTo>
                      <a:pt x="50370" y="13677"/>
                    </a:lnTo>
                    <a:cubicBezTo>
                      <a:pt x="49803" y="10441"/>
                      <a:pt x="47268" y="7906"/>
                      <a:pt x="44065" y="7339"/>
                    </a:cubicBezTo>
                    <a:cubicBezTo>
                      <a:pt x="35760" y="5871"/>
                      <a:pt x="20715" y="3136"/>
                      <a:pt x="20515" y="2835"/>
                    </a:cubicBezTo>
                    <a:cubicBezTo>
                      <a:pt x="20248" y="2402"/>
                      <a:pt x="19114" y="0"/>
                      <a:pt x="191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778591" y="3740194"/>
                <a:ext cx="307960" cy="312463"/>
              </a:xfrm>
              <a:custGeom>
                <a:avLst/>
                <a:gdLst/>
                <a:ahLst/>
                <a:cxnLst/>
                <a:rect l="l" t="t" r="r" b="b"/>
                <a:pathLst>
                  <a:path w="13678" h="13878" extrusionOk="0">
                    <a:moveTo>
                      <a:pt x="234" y="1"/>
                    </a:moveTo>
                    <a:cubicBezTo>
                      <a:pt x="134" y="1"/>
                      <a:pt x="68" y="1"/>
                      <a:pt x="1" y="34"/>
                    </a:cubicBezTo>
                    <a:lnTo>
                      <a:pt x="234" y="34"/>
                    </a:lnTo>
                    <a:lnTo>
                      <a:pt x="902" y="68"/>
                    </a:lnTo>
                    <a:cubicBezTo>
                      <a:pt x="1502" y="68"/>
                      <a:pt x="2369" y="101"/>
                      <a:pt x="3403" y="168"/>
                    </a:cubicBezTo>
                    <a:cubicBezTo>
                      <a:pt x="4471" y="234"/>
                      <a:pt x="5705" y="334"/>
                      <a:pt x="7106" y="535"/>
                    </a:cubicBezTo>
                    <a:cubicBezTo>
                      <a:pt x="7807" y="601"/>
                      <a:pt x="8540" y="768"/>
                      <a:pt x="9208" y="1002"/>
                    </a:cubicBezTo>
                    <a:cubicBezTo>
                      <a:pt x="9908" y="1202"/>
                      <a:pt x="10408" y="1902"/>
                      <a:pt x="10742" y="2603"/>
                    </a:cubicBezTo>
                    <a:cubicBezTo>
                      <a:pt x="11342" y="3970"/>
                      <a:pt x="11776" y="5438"/>
                      <a:pt x="12043" y="6906"/>
                    </a:cubicBezTo>
                    <a:cubicBezTo>
                      <a:pt x="12343" y="8273"/>
                      <a:pt x="12577" y="9541"/>
                      <a:pt x="12810" y="10575"/>
                    </a:cubicBezTo>
                    <a:cubicBezTo>
                      <a:pt x="13010" y="11609"/>
                      <a:pt x="13210" y="12443"/>
                      <a:pt x="13377" y="13010"/>
                    </a:cubicBezTo>
                    <a:cubicBezTo>
                      <a:pt x="13444" y="13277"/>
                      <a:pt x="13544" y="13510"/>
                      <a:pt x="13577" y="13644"/>
                    </a:cubicBezTo>
                    <a:cubicBezTo>
                      <a:pt x="13611" y="13744"/>
                      <a:pt x="13644" y="13811"/>
                      <a:pt x="13677" y="13877"/>
                    </a:cubicBezTo>
                    <a:cubicBezTo>
                      <a:pt x="13677" y="13877"/>
                      <a:pt x="13611" y="13577"/>
                      <a:pt x="13444" y="13010"/>
                    </a:cubicBezTo>
                    <a:cubicBezTo>
                      <a:pt x="13310" y="12443"/>
                      <a:pt x="13144" y="11609"/>
                      <a:pt x="12944" y="10575"/>
                    </a:cubicBezTo>
                    <a:cubicBezTo>
                      <a:pt x="12743" y="9541"/>
                      <a:pt x="12510" y="8273"/>
                      <a:pt x="12243" y="6906"/>
                    </a:cubicBezTo>
                    <a:cubicBezTo>
                      <a:pt x="11976" y="5405"/>
                      <a:pt x="11543" y="3937"/>
                      <a:pt x="10942" y="2536"/>
                    </a:cubicBezTo>
                    <a:cubicBezTo>
                      <a:pt x="10775" y="2169"/>
                      <a:pt x="10542" y="1802"/>
                      <a:pt x="10275" y="1502"/>
                    </a:cubicBezTo>
                    <a:cubicBezTo>
                      <a:pt x="10142" y="1335"/>
                      <a:pt x="10008" y="1202"/>
                      <a:pt x="9841" y="1102"/>
                    </a:cubicBezTo>
                    <a:cubicBezTo>
                      <a:pt x="9675" y="968"/>
                      <a:pt x="9474" y="901"/>
                      <a:pt x="9274" y="835"/>
                    </a:cubicBezTo>
                    <a:cubicBezTo>
                      <a:pt x="8574" y="601"/>
                      <a:pt x="7873" y="434"/>
                      <a:pt x="7139" y="368"/>
                    </a:cubicBezTo>
                    <a:cubicBezTo>
                      <a:pt x="5738" y="168"/>
                      <a:pt x="4471" y="101"/>
                      <a:pt x="3403" y="68"/>
                    </a:cubicBezTo>
                    <a:cubicBezTo>
                      <a:pt x="2369" y="1"/>
                      <a:pt x="1502" y="1"/>
                      <a:pt x="9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871725" y="3233250"/>
                <a:ext cx="1862824" cy="1529129"/>
              </a:xfrm>
              <a:custGeom>
                <a:avLst/>
                <a:gdLst/>
                <a:ahLst/>
                <a:cxnLst/>
                <a:rect l="l" t="t" r="r" b="b"/>
                <a:pathLst>
                  <a:path w="111147" h="67916" extrusionOk="0">
                    <a:moveTo>
                      <a:pt x="34" y="1"/>
                    </a:moveTo>
                    <a:lnTo>
                      <a:pt x="0" y="3303"/>
                    </a:lnTo>
                    <a:lnTo>
                      <a:pt x="6605" y="3336"/>
                    </a:lnTo>
                    <a:lnTo>
                      <a:pt x="6371" y="67582"/>
                    </a:lnTo>
                    <a:lnTo>
                      <a:pt x="8706" y="67582"/>
                    </a:lnTo>
                    <a:lnTo>
                      <a:pt x="8940" y="3336"/>
                    </a:lnTo>
                    <a:lnTo>
                      <a:pt x="100772" y="3670"/>
                    </a:lnTo>
                    <a:lnTo>
                      <a:pt x="100539" y="67916"/>
                    </a:lnTo>
                    <a:lnTo>
                      <a:pt x="102874" y="67916"/>
                    </a:lnTo>
                    <a:lnTo>
                      <a:pt x="103074" y="3670"/>
                    </a:lnTo>
                    <a:lnTo>
                      <a:pt x="111146" y="3703"/>
                    </a:lnTo>
                    <a:lnTo>
                      <a:pt x="111146" y="401"/>
                    </a:lnTo>
                    <a:lnTo>
                      <a:pt x="3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129330" y="2820187"/>
                <a:ext cx="767581" cy="405585"/>
              </a:xfrm>
              <a:custGeom>
                <a:avLst/>
                <a:gdLst/>
                <a:ahLst/>
                <a:cxnLst/>
                <a:rect l="l" t="t" r="r" b="b"/>
                <a:pathLst>
                  <a:path w="34092" h="18014" extrusionOk="0">
                    <a:moveTo>
                      <a:pt x="16679" y="0"/>
                    </a:moveTo>
                    <a:lnTo>
                      <a:pt x="11509" y="16746"/>
                    </a:lnTo>
                    <a:lnTo>
                      <a:pt x="201" y="17079"/>
                    </a:lnTo>
                    <a:lnTo>
                      <a:pt x="1" y="18013"/>
                    </a:lnTo>
                    <a:lnTo>
                      <a:pt x="27921" y="18013"/>
                    </a:lnTo>
                    <a:lnTo>
                      <a:pt x="3409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613763" y="2986190"/>
                <a:ext cx="55590" cy="61579"/>
              </a:xfrm>
              <a:custGeom>
                <a:avLst/>
                <a:gdLst/>
                <a:ahLst/>
                <a:cxnLst/>
                <a:rect l="l" t="t" r="r" b="b"/>
                <a:pathLst>
                  <a:path w="2469" h="2735" extrusionOk="0">
                    <a:moveTo>
                      <a:pt x="1344" y="0"/>
                    </a:moveTo>
                    <a:cubicBezTo>
                      <a:pt x="843" y="0"/>
                      <a:pt x="345" y="462"/>
                      <a:pt x="200" y="1100"/>
                    </a:cubicBezTo>
                    <a:cubicBezTo>
                      <a:pt x="0" y="1834"/>
                      <a:pt x="334" y="2568"/>
                      <a:pt x="901" y="2701"/>
                    </a:cubicBezTo>
                    <a:cubicBezTo>
                      <a:pt x="978" y="2724"/>
                      <a:pt x="1057" y="2735"/>
                      <a:pt x="1136" y="2735"/>
                    </a:cubicBezTo>
                    <a:cubicBezTo>
                      <a:pt x="1633" y="2735"/>
                      <a:pt x="2124" y="2300"/>
                      <a:pt x="2268" y="1667"/>
                    </a:cubicBezTo>
                    <a:cubicBezTo>
                      <a:pt x="2469" y="900"/>
                      <a:pt x="2135" y="199"/>
                      <a:pt x="1568" y="33"/>
                    </a:cubicBezTo>
                    <a:cubicBezTo>
                      <a:pt x="1494" y="11"/>
                      <a:pt x="1419" y="0"/>
                      <a:pt x="13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3"/>
            <p:cNvGrpSpPr/>
            <p:nvPr/>
          </p:nvGrpSpPr>
          <p:grpSpPr>
            <a:xfrm>
              <a:off x="1924750" y="1300850"/>
              <a:ext cx="817675" cy="769800"/>
              <a:chOff x="6121950" y="1526150"/>
              <a:chExt cx="817675" cy="769800"/>
            </a:xfrm>
          </p:grpSpPr>
          <p:sp>
            <p:nvSpPr>
              <p:cNvPr id="121" name="Google Shape;121;p3"/>
              <p:cNvSpPr/>
              <p:nvPr/>
            </p:nvSpPr>
            <p:spPr>
              <a:xfrm>
                <a:off x="6194150" y="2121150"/>
                <a:ext cx="19775" cy="174800"/>
              </a:xfrm>
              <a:custGeom>
                <a:avLst/>
                <a:gdLst/>
                <a:ahLst/>
                <a:cxnLst/>
                <a:rect l="l" t="t" r="r" b="b"/>
                <a:pathLst>
                  <a:path w="791" h="6992" extrusionOk="0">
                    <a:moveTo>
                      <a:pt x="1" y="0"/>
                    </a:moveTo>
                    <a:lnTo>
                      <a:pt x="1" y="6991"/>
                    </a:lnTo>
                    <a:lnTo>
                      <a:pt x="791" y="6991"/>
                    </a:lnTo>
                    <a:lnTo>
                      <a:pt x="79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6837025" y="2121150"/>
                <a:ext cx="19775" cy="174800"/>
              </a:xfrm>
              <a:custGeom>
                <a:avLst/>
                <a:gdLst/>
                <a:ahLst/>
                <a:cxnLst/>
                <a:rect l="l" t="t" r="r" b="b"/>
                <a:pathLst>
                  <a:path w="791" h="6992" extrusionOk="0">
                    <a:moveTo>
                      <a:pt x="0" y="0"/>
                    </a:moveTo>
                    <a:lnTo>
                      <a:pt x="0" y="6991"/>
                    </a:lnTo>
                    <a:lnTo>
                      <a:pt x="791" y="6991"/>
                    </a:lnTo>
                    <a:lnTo>
                      <a:pt x="79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6121950" y="2051225"/>
                <a:ext cx="817675" cy="70700"/>
              </a:xfrm>
              <a:custGeom>
                <a:avLst/>
                <a:gdLst/>
                <a:ahLst/>
                <a:cxnLst/>
                <a:rect l="l" t="t" r="r" b="b"/>
                <a:pathLst>
                  <a:path w="32707" h="2828" extrusionOk="0">
                    <a:moveTo>
                      <a:pt x="1" y="1"/>
                    </a:moveTo>
                    <a:lnTo>
                      <a:pt x="1" y="2828"/>
                    </a:lnTo>
                    <a:lnTo>
                      <a:pt x="32707" y="2828"/>
                    </a:lnTo>
                    <a:lnTo>
                      <a:pt x="3270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6665275" y="1526150"/>
                <a:ext cx="113250" cy="525100"/>
              </a:xfrm>
              <a:custGeom>
                <a:avLst/>
                <a:gdLst/>
                <a:ahLst/>
                <a:cxnLst/>
                <a:rect l="l" t="t" r="r" b="b"/>
                <a:pathLst>
                  <a:path w="4530" h="21004" extrusionOk="0">
                    <a:moveTo>
                      <a:pt x="1" y="0"/>
                    </a:moveTo>
                    <a:lnTo>
                      <a:pt x="1" y="21004"/>
                    </a:lnTo>
                    <a:lnTo>
                      <a:pt x="4530" y="21004"/>
                    </a:lnTo>
                    <a:lnTo>
                      <a:pt x="453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6694150" y="1903050"/>
                <a:ext cx="52475" cy="44700"/>
              </a:xfrm>
              <a:custGeom>
                <a:avLst/>
                <a:gdLst/>
                <a:ahLst/>
                <a:cxnLst/>
                <a:rect l="l" t="t" r="r" b="b"/>
                <a:pathLst>
                  <a:path w="2099" h="1788" extrusionOk="0">
                    <a:moveTo>
                      <a:pt x="1186" y="1"/>
                    </a:moveTo>
                    <a:cubicBezTo>
                      <a:pt x="396" y="1"/>
                      <a:pt x="1" y="973"/>
                      <a:pt x="548" y="1520"/>
                    </a:cubicBezTo>
                    <a:cubicBezTo>
                      <a:pt x="733" y="1706"/>
                      <a:pt x="959" y="1788"/>
                      <a:pt x="1180" y="1788"/>
                    </a:cubicBezTo>
                    <a:cubicBezTo>
                      <a:pt x="1649" y="1788"/>
                      <a:pt x="2098" y="1419"/>
                      <a:pt x="2098" y="882"/>
                    </a:cubicBezTo>
                    <a:cubicBezTo>
                      <a:pt x="2098" y="396"/>
                      <a:pt x="1673" y="1"/>
                      <a:pt x="118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6705550" y="1665200"/>
                <a:ext cx="35000" cy="214325"/>
              </a:xfrm>
              <a:custGeom>
                <a:avLst/>
                <a:gdLst/>
                <a:ahLst/>
                <a:cxnLst/>
                <a:rect l="l" t="t" r="r" b="b"/>
                <a:pathLst>
                  <a:path w="1400" h="8573" extrusionOk="0">
                    <a:moveTo>
                      <a:pt x="1" y="1"/>
                    </a:moveTo>
                    <a:lnTo>
                      <a:pt x="1" y="8572"/>
                    </a:lnTo>
                    <a:lnTo>
                      <a:pt x="1399" y="8572"/>
                    </a:lnTo>
                    <a:lnTo>
                      <a:pt x="139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6550550" y="1526150"/>
                <a:ext cx="113250" cy="525100"/>
              </a:xfrm>
              <a:custGeom>
                <a:avLst/>
                <a:gdLst/>
                <a:ahLst/>
                <a:cxnLst/>
                <a:rect l="l" t="t" r="r" b="b"/>
                <a:pathLst>
                  <a:path w="4530" h="21004" extrusionOk="0">
                    <a:moveTo>
                      <a:pt x="0" y="0"/>
                    </a:moveTo>
                    <a:lnTo>
                      <a:pt x="0" y="21004"/>
                    </a:lnTo>
                    <a:lnTo>
                      <a:pt x="4529" y="21004"/>
                    </a:lnTo>
                    <a:lnTo>
                      <a:pt x="452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6579425" y="1903050"/>
                <a:ext cx="52450" cy="44375"/>
              </a:xfrm>
              <a:custGeom>
                <a:avLst/>
                <a:gdLst/>
                <a:ahLst/>
                <a:cxnLst/>
                <a:rect l="l" t="t" r="r" b="b"/>
                <a:pathLst>
                  <a:path w="2098" h="1775" extrusionOk="0">
                    <a:moveTo>
                      <a:pt x="1216" y="1"/>
                    </a:moveTo>
                    <a:cubicBezTo>
                      <a:pt x="395" y="1"/>
                      <a:pt x="0" y="943"/>
                      <a:pt x="578" y="1520"/>
                    </a:cubicBezTo>
                    <a:cubicBezTo>
                      <a:pt x="753" y="1696"/>
                      <a:pt x="971" y="1774"/>
                      <a:pt x="1188" y="1774"/>
                    </a:cubicBezTo>
                    <a:cubicBezTo>
                      <a:pt x="1648" y="1774"/>
                      <a:pt x="2097" y="1419"/>
                      <a:pt x="2097" y="882"/>
                    </a:cubicBezTo>
                    <a:cubicBezTo>
                      <a:pt x="2097" y="396"/>
                      <a:pt x="1702" y="1"/>
                      <a:pt x="121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6591575" y="1665200"/>
                <a:ext cx="34225" cy="214325"/>
              </a:xfrm>
              <a:custGeom>
                <a:avLst/>
                <a:gdLst/>
                <a:ahLst/>
                <a:cxnLst/>
                <a:rect l="l" t="t" r="r" b="b"/>
                <a:pathLst>
                  <a:path w="1369" h="8573" extrusionOk="0">
                    <a:moveTo>
                      <a:pt x="0" y="1"/>
                    </a:moveTo>
                    <a:lnTo>
                      <a:pt x="0" y="8572"/>
                    </a:lnTo>
                    <a:lnTo>
                      <a:pt x="1368" y="8572"/>
                    </a:lnTo>
                    <a:lnTo>
                      <a:pt x="1368"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6441875" y="1526150"/>
                <a:ext cx="112500" cy="525100"/>
              </a:xfrm>
              <a:custGeom>
                <a:avLst/>
                <a:gdLst/>
                <a:ahLst/>
                <a:cxnLst/>
                <a:rect l="l" t="t" r="r" b="b"/>
                <a:pathLst>
                  <a:path w="4500" h="21004" extrusionOk="0">
                    <a:moveTo>
                      <a:pt x="1" y="0"/>
                    </a:moveTo>
                    <a:lnTo>
                      <a:pt x="1" y="21004"/>
                    </a:lnTo>
                    <a:lnTo>
                      <a:pt x="4499" y="21004"/>
                    </a:lnTo>
                    <a:lnTo>
                      <a:pt x="449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6470750" y="1903050"/>
                <a:ext cx="52450" cy="44700"/>
              </a:xfrm>
              <a:custGeom>
                <a:avLst/>
                <a:gdLst/>
                <a:ahLst/>
                <a:cxnLst/>
                <a:rect l="l" t="t" r="r" b="b"/>
                <a:pathLst>
                  <a:path w="2098" h="1788" extrusionOk="0">
                    <a:moveTo>
                      <a:pt x="1186" y="1"/>
                    </a:moveTo>
                    <a:cubicBezTo>
                      <a:pt x="396" y="1"/>
                      <a:pt x="1" y="943"/>
                      <a:pt x="548" y="1520"/>
                    </a:cubicBezTo>
                    <a:cubicBezTo>
                      <a:pt x="733" y="1706"/>
                      <a:pt x="959" y="1788"/>
                      <a:pt x="1180" y="1788"/>
                    </a:cubicBezTo>
                    <a:cubicBezTo>
                      <a:pt x="1649" y="1788"/>
                      <a:pt x="2098" y="1419"/>
                      <a:pt x="2098" y="882"/>
                    </a:cubicBezTo>
                    <a:cubicBezTo>
                      <a:pt x="2098" y="396"/>
                      <a:pt x="1672" y="1"/>
                      <a:pt x="118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6482150" y="1665200"/>
                <a:ext cx="34225" cy="214325"/>
              </a:xfrm>
              <a:custGeom>
                <a:avLst/>
                <a:gdLst/>
                <a:ahLst/>
                <a:cxnLst/>
                <a:rect l="l" t="t" r="r" b="b"/>
                <a:pathLst>
                  <a:path w="1369" h="8573" extrusionOk="0">
                    <a:moveTo>
                      <a:pt x="0" y="1"/>
                    </a:moveTo>
                    <a:lnTo>
                      <a:pt x="0" y="8572"/>
                    </a:lnTo>
                    <a:lnTo>
                      <a:pt x="1368" y="8572"/>
                    </a:lnTo>
                    <a:lnTo>
                      <a:pt x="1368"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6251900" y="1560350"/>
                <a:ext cx="186200" cy="483300"/>
              </a:xfrm>
              <a:custGeom>
                <a:avLst/>
                <a:gdLst/>
                <a:ahLst/>
                <a:cxnLst/>
                <a:rect l="l" t="t" r="r" b="b"/>
                <a:pathLst>
                  <a:path w="7448" h="19332" extrusionOk="0">
                    <a:moveTo>
                      <a:pt x="5563" y="0"/>
                    </a:moveTo>
                    <a:lnTo>
                      <a:pt x="1" y="18663"/>
                    </a:lnTo>
                    <a:lnTo>
                      <a:pt x="2007" y="19332"/>
                    </a:lnTo>
                    <a:lnTo>
                      <a:pt x="7448" y="821"/>
                    </a:lnTo>
                    <a:lnTo>
                      <a:pt x="556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 name="Google Shape;134;p3"/>
          <p:cNvSpPr txBox="1">
            <a:spLocks noGrp="1"/>
          </p:cNvSpPr>
          <p:nvPr>
            <p:ph type="subTitle" idx="1"/>
          </p:nvPr>
        </p:nvSpPr>
        <p:spPr>
          <a:xfrm>
            <a:off x="4649550" y="3553100"/>
            <a:ext cx="3600000" cy="449700"/>
          </a:xfrm>
          <a:prstGeom prst="rect">
            <a:avLst/>
          </a:prstGeom>
        </p:spPr>
        <p:txBody>
          <a:bodyPr spcFirstLastPara="1" wrap="square" lIns="0" tIns="91425" rIns="0" bIns="91425" anchor="t" anchorCtr="0">
            <a:noAutofit/>
          </a:bodyPr>
          <a:lstStyle>
            <a:lvl1pPr lvl="0" algn="r" rtl="0">
              <a:lnSpc>
                <a:spcPct val="100000"/>
              </a:lnSpc>
              <a:spcBef>
                <a:spcPts val="0"/>
              </a:spcBef>
              <a:spcAft>
                <a:spcPts val="0"/>
              </a:spcAft>
              <a:buClr>
                <a:srgbClr val="212121"/>
              </a:buClr>
              <a:buSzPts val="1800"/>
              <a:buFont typeface="Hind"/>
              <a:buNone/>
              <a:defRPr sz="1600">
                <a:solidFill>
                  <a:schemeClr val="lt2"/>
                </a:solidFill>
              </a:defRPr>
            </a:lvl1pPr>
            <a:lvl2pPr lvl="1"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9pPr>
          </a:lstStyle>
          <a:p>
            <a:endParaRPr/>
          </a:p>
        </p:txBody>
      </p:sp>
      <p:sp>
        <p:nvSpPr>
          <p:cNvPr id="135" name="Google Shape;135;p3"/>
          <p:cNvSpPr txBox="1">
            <a:spLocks noGrp="1"/>
          </p:cNvSpPr>
          <p:nvPr>
            <p:ph type="title"/>
          </p:nvPr>
        </p:nvSpPr>
        <p:spPr>
          <a:xfrm>
            <a:off x="6162975" y="2181600"/>
            <a:ext cx="2086800" cy="1295700"/>
          </a:xfrm>
          <a:prstGeom prst="rect">
            <a:avLst/>
          </a:prstGeom>
        </p:spPr>
        <p:txBody>
          <a:bodyPr spcFirstLastPara="1" wrap="square" lIns="0" tIns="91425" rIns="0" bIns="91425" anchor="ctr" anchorCtr="0">
            <a:noAutofit/>
          </a:bodyPr>
          <a:lstStyle>
            <a:lvl1pPr lvl="0" algn="r" rtl="0">
              <a:lnSpc>
                <a:spcPct val="90000"/>
              </a:lnSpc>
              <a:spcBef>
                <a:spcPts val="0"/>
              </a:spcBef>
              <a:spcAft>
                <a:spcPts val="0"/>
              </a:spcAft>
              <a:buClr>
                <a:srgbClr val="212121"/>
              </a:buClr>
              <a:buSzPts val="4600"/>
              <a:buNone/>
              <a:defRPr sz="4600">
                <a:solidFill>
                  <a:srgbClr val="212121"/>
                </a:solidFill>
              </a:defRPr>
            </a:lvl1pPr>
            <a:lvl2pPr lvl="1"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
        <p:nvSpPr>
          <p:cNvPr id="136" name="Google Shape;136;p3"/>
          <p:cNvSpPr txBox="1">
            <a:spLocks noGrp="1"/>
          </p:cNvSpPr>
          <p:nvPr>
            <p:ph type="title" idx="2" hasCustomPrompt="1"/>
          </p:nvPr>
        </p:nvSpPr>
        <p:spPr>
          <a:xfrm>
            <a:off x="7116725" y="1138300"/>
            <a:ext cx="1132800" cy="1043400"/>
          </a:xfrm>
          <a:prstGeom prst="rect">
            <a:avLst/>
          </a:prstGeom>
        </p:spPr>
        <p:txBody>
          <a:bodyPr spcFirstLastPara="1" wrap="square" lIns="0" tIns="91425" rIns="0" bIns="91425" anchor="ctr" anchorCtr="0">
            <a:noAutofit/>
          </a:bodyPr>
          <a:lstStyle>
            <a:lvl1pPr lvl="0" algn="r" rtl="0">
              <a:spcBef>
                <a:spcPts val="0"/>
              </a:spcBef>
              <a:spcAft>
                <a:spcPts val="0"/>
              </a:spcAft>
              <a:buClr>
                <a:srgbClr val="212121"/>
              </a:buClr>
              <a:buSzPts val="13000"/>
              <a:buNone/>
              <a:defRPr sz="7200">
                <a:solidFill>
                  <a:schemeClr val="accent1"/>
                </a:solidFill>
              </a:defRPr>
            </a:lvl1pPr>
            <a:lvl2pPr lvl="1" algn="ctr" rtl="0">
              <a:spcBef>
                <a:spcPts val="0"/>
              </a:spcBef>
              <a:spcAft>
                <a:spcPts val="0"/>
              </a:spcAft>
              <a:buClr>
                <a:srgbClr val="212121"/>
              </a:buClr>
              <a:buSzPts val="12000"/>
              <a:buNone/>
              <a:defRPr sz="12000">
                <a:solidFill>
                  <a:srgbClr val="212121"/>
                </a:solidFill>
              </a:defRPr>
            </a:lvl2pPr>
            <a:lvl3pPr lvl="2" algn="ctr" rtl="0">
              <a:spcBef>
                <a:spcPts val="0"/>
              </a:spcBef>
              <a:spcAft>
                <a:spcPts val="0"/>
              </a:spcAft>
              <a:buClr>
                <a:srgbClr val="212121"/>
              </a:buClr>
              <a:buSzPts val="12000"/>
              <a:buNone/>
              <a:defRPr sz="12000">
                <a:solidFill>
                  <a:srgbClr val="212121"/>
                </a:solidFill>
              </a:defRPr>
            </a:lvl3pPr>
            <a:lvl4pPr lvl="3" algn="ctr" rtl="0">
              <a:spcBef>
                <a:spcPts val="0"/>
              </a:spcBef>
              <a:spcAft>
                <a:spcPts val="0"/>
              </a:spcAft>
              <a:buClr>
                <a:srgbClr val="212121"/>
              </a:buClr>
              <a:buSzPts val="12000"/>
              <a:buNone/>
              <a:defRPr sz="12000">
                <a:solidFill>
                  <a:srgbClr val="212121"/>
                </a:solidFill>
              </a:defRPr>
            </a:lvl4pPr>
            <a:lvl5pPr lvl="4" algn="ctr" rtl="0">
              <a:spcBef>
                <a:spcPts val="0"/>
              </a:spcBef>
              <a:spcAft>
                <a:spcPts val="0"/>
              </a:spcAft>
              <a:buClr>
                <a:srgbClr val="212121"/>
              </a:buClr>
              <a:buSzPts val="12000"/>
              <a:buNone/>
              <a:defRPr sz="12000">
                <a:solidFill>
                  <a:srgbClr val="212121"/>
                </a:solidFill>
              </a:defRPr>
            </a:lvl5pPr>
            <a:lvl6pPr lvl="5" algn="ctr" rtl="0">
              <a:spcBef>
                <a:spcPts val="0"/>
              </a:spcBef>
              <a:spcAft>
                <a:spcPts val="0"/>
              </a:spcAft>
              <a:buClr>
                <a:srgbClr val="212121"/>
              </a:buClr>
              <a:buSzPts val="12000"/>
              <a:buNone/>
              <a:defRPr sz="12000">
                <a:solidFill>
                  <a:srgbClr val="212121"/>
                </a:solidFill>
              </a:defRPr>
            </a:lvl6pPr>
            <a:lvl7pPr lvl="6" algn="ctr" rtl="0">
              <a:spcBef>
                <a:spcPts val="0"/>
              </a:spcBef>
              <a:spcAft>
                <a:spcPts val="0"/>
              </a:spcAft>
              <a:buClr>
                <a:srgbClr val="212121"/>
              </a:buClr>
              <a:buSzPts val="12000"/>
              <a:buNone/>
              <a:defRPr sz="12000">
                <a:solidFill>
                  <a:srgbClr val="212121"/>
                </a:solidFill>
              </a:defRPr>
            </a:lvl7pPr>
            <a:lvl8pPr lvl="7" algn="ctr" rtl="0">
              <a:spcBef>
                <a:spcPts val="0"/>
              </a:spcBef>
              <a:spcAft>
                <a:spcPts val="0"/>
              </a:spcAft>
              <a:buClr>
                <a:srgbClr val="212121"/>
              </a:buClr>
              <a:buSzPts val="12000"/>
              <a:buNone/>
              <a:defRPr sz="12000">
                <a:solidFill>
                  <a:srgbClr val="212121"/>
                </a:solidFill>
              </a:defRPr>
            </a:lvl8pPr>
            <a:lvl9pPr lvl="8" algn="ctr" rtl="0">
              <a:spcBef>
                <a:spcPts val="0"/>
              </a:spcBef>
              <a:spcAft>
                <a:spcPts val="0"/>
              </a:spcAft>
              <a:buClr>
                <a:srgbClr val="212121"/>
              </a:buClr>
              <a:buSzPts val="12000"/>
              <a:buNone/>
              <a:defRPr sz="12000">
                <a:solidFill>
                  <a:srgbClr val="212121"/>
                </a:solidFill>
              </a:defRPr>
            </a:lvl9pPr>
          </a:lstStyle>
          <a:p>
            <a:r>
              <a:t>xx%</a:t>
            </a:r>
          </a:p>
        </p:txBody>
      </p:sp>
    </p:spTree>
    <p:extLst>
      <p:ext uri="{BB962C8B-B14F-4D97-AF65-F5344CB8AC3E}">
        <p14:creationId xmlns:p14="http://schemas.microsoft.com/office/powerpoint/2010/main" val="22562713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490"/>
        <p:cNvGrpSpPr/>
        <p:nvPr/>
      </p:nvGrpSpPr>
      <p:grpSpPr>
        <a:xfrm>
          <a:off x="0" y="0"/>
          <a:ext cx="0" cy="0"/>
          <a:chOff x="0" y="0"/>
          <a:chExt cx="0" cy="0"/>
        </a:xfrm>
      </p:grpSpPr>
      <p:sp>
        <p:nvSpPr>
          <p:cNvPr id="491" name="Google Shape;491;p14"/>
          <p:cNvSpPr/>
          <p:nvPr/>
        </p:nvSpPr>
        <p:spPr>
          <a:xfrm>
            <a:off x="744275" y="4406825"/>
            <a:ext cx="6447269" cy="4050"/>
          </a:xfrm>
          <a:custGeom>
            <a:avLst/>
            <a:gdLst/>
            <a:ahLst/>
            <a:cxnLst/>
            <a:rect l="l" t="t" r="r" b="b"/>
            <a:pathLst>
              <a:path w="243684" h="153" extrusionOk="0">
                <a:moveTo>
                  <a:pt x="121857" y="0"/>
                </a:moveTo>
                <a:cubicBezTo>
                  <a:pt x="54561" y="0"/>
                  <a:pt x="1" y="0"/>
                  <a:pt x="1" y="61"/>
                </a:cubicBezTo>
                <a:cubicBezTo>
                  <a:pt x="1" y="122"/>
                  <a:pt x="54561" y="152"/>
                  <a:pt x="121857" y="152"/>
                </a:cubicBezTo>
                <a:cubicBezTo>
                  <a:pt x="189123" y="152"/>
                  <a:pt x="243683" y="122"/>
                  <a:pt x="243683" y="61"/>
                </a:cubicBezTo>
                <a:cubicBezTo>
                  <a:pt x="243683" y="0"/>
                  <a:pt x="189153" y="0"/>
                  <a:pt x="1218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 name="Google Shape;492;p14"/>
          <p:cNvGrpSpPr/>
          <p:nvPr/>
        </p:nvGrpSpPr>
        <p:grpSpPr>
          <a:xfrm>
            <a:off x="4899365" y="1108765"/>
            <a:ext cx="1381840" cy="1348654"/>
            <a:chOff x="4275545" y="1603925"/>
            <a:chExt cx="670178" cy="654083"/>
          </a:xfrm>
        </p:grpSpPr>
        <p:sp>
          <p:nvSpPr>
            <p:cNvPr id="493" name="Google Shape;493;p14"/>
            <p:cNvSpPr/>
            <p:nvPr/>
          </p:nvSpPr>
          <p:spPr>
            <a:xfrm>
              <a:off x="4318427" y="1603925"/>
              <a:ext cx="627295" cy="653422"/>
            </a:xfrm>
            <a:custGeom>
              <a:avLst/>
              <a:gdLst/>
              <a:ahLst/>
              <a:cxnLst/>
              <a:rect l="l" t="t" r="r" b="b"/>
              <a:pathLst>
                <a:path w="28452" h="29637" extrusionOk="0">
                  <a:moveTo>
                    <a:pt x="1" y="1"/>
                  </a:moveTo>
                  <a:lnTo>
                    <a:pt x="1" y="29636"/>
                  </a:lnTo>
                  <a:lnTo>
                    <a:pt x="28451" y="29636"/>
                  </a:lnTo>
                  <a:lnTo>
                    <a:pt x="2845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4"/>
            <p:cNvSpPr/>
            <p:nvPr/>
          </p:nvSpPr>
          <p:spPr>
            <a:xfrm>
              <a:off x="4275545" y="1603925"/>
              <a:ext cx="627957" cy="653422"/>
            </a:xfrm>
            <a:custGeom>
              <a:avLst/>
              <a:gdLst/>
              <a:ahLst/>
              <a:cxnLst/>
              <a:rect l="l" t="t" r="r" b="b"/>
              <a:pathLst>
                <a:path w="28482" h="29637" extrusionOk="0">
                  <a:moveTo>
                    <a:pt x="1" y="1"/>
                  </a:moveTo>
                  <a:lnTo>
                    <a:pt x="1" y="29636"/>
                  </a:lnTo>
                  <a:lnTo>
                    <a:pt x="28481" y="29636"/>
                  </a:lnTo>
                  <a:lnTo>
                    <a:pt x="2848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4"/>
            <p:cNvSpPr/>
            <p:nvPr/>
          </p:nvSpPr>
          <p:spPr>
            <a:xfrm>
              <a:off x="4275545" y="1603925"/>
              <a:ext cx="627957" cy="654083"/>
            </a:xfrm>
            <a:custGeom>
              <a:avLst/>
              <a:gdLst/>
              <a:ahLst/>
              <a:cxnLst/>
              <a:rect l="l" t="t" r="r" b="b"/>
              <a:pathLst>
                <a:path w="28482" h="29667" extrusionOk="0">
                  <a:moveTo>
                    <a:pt x="1" y="1"/>
                  </a:moveTo>
                  <a:lnTo>
                    <a:pt x="1" y="29667"/>
                  </a:lnTo>
                  <a:lnTo>
                    <a:pt x="31" y="29667"/>
                  </a:lnTo>
                  <a:lnTo>
                    <a:pt x="31" y="31"/>
                  </a:lnTo>
                  <a:lnTo>
                    <a:pt x="28451" y="31"/>
                  </a:lnTo>
                  <a:lnTo>
                    <a:pt x="28451" y="29667"/>
                  </a:lnTo>
                  <a:lnTo>
                    <a:pt x="28481" y="29667"/>
                  </a:lnTo>
                  <a:lnTo>
                    <a:pt x="2848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4"/>
            <p:cNvSpPr/>
            <p:nvPr/>
          </p:nvSpPr>
          <p:spPr>
            <a:xfrm>
              <a:off x="4359987" y="1691718"/>
              <a:ext cx="459073" cy="477835"/>
            </a:xfrm>
            <a:custGeom>
              <a:avLst/>
              <a:gdLst/>
              <a:ahLst/>
              <a:cxnLst/>
              <a:rect l="l" t="t" r="r" b="b"/>
              <a:pathLst>
                <a:path w="20822" h="21673" extrusionOk="0">
                  <a:moveTo>
                    <a:pt x="1" y="0"/>
                  </a:moveTo>
                  <a:lnTo>
                    <a:pt x="1" y="21673"/>
                  </a:lnTo>
                  <a:lnTo>
                    <a:pt x="20822" y="21673"/>
                  </a:lnTo>
                  <a:lnTo>
                    <a:pt x="2082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a:off x="4276228" y="2172883"/>
              <a:ext cx="83781" cy="82458"/>
            </a:xfrm>
            <a:custGeom>
              <a:avLst/>
              <a:gdLst/>
              <a:ahLst/>
              <a:cxnLst/>
              <a:rect l="l" t="t" r="r" b="b"/>
              <a:pathLst>
                <a:path w="3800" h="3740" extrusionOk="0">
                  <a:moveTo>
                    <a:pt x="3800" y="1"/>
                  </a:moveTo>
                  <a:lnTo>
                    <a:pt x="3800" y="1"/>
                  </a:lnTo>
                  <a:cubicBezTo>
                    <a:pt x="3587" y="152"/>
                    <a:pt x="3374" y="304"/>
                    <a:pt x="3222" y="517"/>
                  </a:cubicBezTo>
                  <a:cubicBezTo>
                    <a:pt x="2857" y="821"/>
                    <a:pt x="2371" y="1277"/>
                    <a:pt x="1854" y="1794"/>
                  </a:cubicBezTo>
                  <a:cubicBezTo>
                    <a:pt x="1307" y="2311"/>
                    <a:pt x="851" y="2797"/>
                    <a:pt x="517" y="3162"/>
                  </a:cubicBezTo>
                  <a:cubicBezTo>
                    <a:pt x="334" y="3314"/>
                    <a:pt x="152" y="3526"/>
                    <a:pt x="0" y="3739"/>
                  </a:cubicBezTo>
                  <a:cubicBezTo>
                    <a:pt x="243" y="3587"/>
                    <a:pt x="426" y="3435"/>
                    <a:pt x="608" y="3253"/>
                  </a:cubicBezTo>
                  <a:cubicBezTo>
                    <a:pt x="973" y="2918"/>
                    <a:pt x="1459" y="2463"/>
                    <a:pt x="1976" y="1946"/>
                  </a:cubicBezTo>
                  <a:cubicBezTo>
                    <a:pt x="2492" y="1429"/>
                    <a:pt x="2979" y="943"/>
                    <a:pt x="3283" y="608"/>
                  </a:cubicBezTo>
                  <a:cubicBezTo>
                    <a:pt x="3496" y="426"/>
                    <a:pt x="3648" y="213"/>
                    <a:pt x="38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4"/>
            <p:cNvSpPr/>
            <p:nvPr/>
          </p:nvSpPr>
          <p:spPr>
            <a:xfrm>
              <a:off x="4819038" y="2171538"/>
              <a:ext cx="82458" cy="83803"/>
            </a:xfrm>
            <a:custGeom>
              <a:avLst/>
              <a:gdLst/>
              <a:ahLst/>
              <a:cxnLst/>
              <a:rect l="l" t="t" r="r" b="b"/>
              <a:pathLst>
                <a:path w="3740" h="3801" extrusionOk="0">
                  <a:moveTo>
                    <a:pt x="1" y="1"/>
                  </a:moveTo>
                  <a:lnTo>
                    <a:pt x="1" y="1"/>
                  </a:lnTo>
                  <a:cubicBezTo>
                    <a:pt x="122" y="244"/>
                    <a:pt x="305" y="426"/>
                    <a:pt x="487" y="609"/>
                  </a:cubicBezTo>
                  <a:cubicBezTo>
                    <a:pt x="821" y="973"/>
                    <a:pt x="1277" y="1460"/>
                    <a:pt x="1794" y="1976"/>
                  </a:cubicBezTo>
                  <a:cubicBezTo>
                    <a:pt x="2311" y="2493"/>
                    <a:pt x="2797" y="2979"/>
                    <a:pt x="3131" y="3283"/>
                  </a:cubicBezTo>
                  <a:cubicBezTo>
                    <a:pt x="3314" y="3496"/>
                    <a:pt x="3526" y="3648"/>
                    <a:pt x="3739" y="3800"/>
                  </a:cubicBezTo>
                  <a:cubicBezTo>
                    <a:pt x="3587" y="3587"/>
                    <a:pt x="3435" y="3375"/>
                    <a:pt x="3223" y="3223"/>
                  </a:cubicBezTo>
                  <a:cubicBezTo>
                    <a:pt x="2919" y="2858"/>
                    <a:pt x="2463" y="2372"/>
                    <a:pt x="1946" y="1855"/>
                  </a:cubicBezTo>
                  <a:cubicBezTo>
                    <a:pt x="1429" y="1338"/>
                    <a:pt x="943" y="852"/>
                    <a:pt x="578" y="517"/>
                  </a:cubicBezTo>
                  <a:cubicBezTo>
                    <a:pt x="426" y="335"/>
                    <a:pt x="213" y="153"/>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4"/>
            <p:cNvSpPr/>
            <p:nvPr/>
          </p:nvSpPr>
          <p:spPr>
            <a:xfrm>
              <a:off x="4817693" y="1610627"/>
              <a:ext cx="83803" cy="82458"/>
            </a:xfrm>
            <a:custGeom>
              <a:avLst/>
              <a:gdLst/>
              <a:ahLst/>
              <a:cxnLst/>
              <a:rect l="l" t="t" r="r" b="b"/>
              <a:pathLst>
                <a:path w="3801" h="3740" extrusionOk="0">
                  <a:moveTo>
                    <a:pt x="3800" y="1"/>
                  </a:moveTo>
                  <a:cubicBezTo>
                    <a:pt x="3587" y="122"/>
                    <a:pt x="3375" y="305"/>
                    <a:pt x="3192" y="487"/>
                  </a:cubicBezTo>
                  <a:cubicBezTo>
                    <a:pt x="2828" y="821"/>
                    <a:pt x="2372" y="1277"/>
                    <a:pt x="1825" y="1794"/>
                  </a:cubicBezTo>
                  <a:cubicBezTo>
                    <a:pt x="1308" y="2311"/>
                    <a:pt x="852" y="2767"/>
                    <a:pt x="518" y="3131"/>
                  </a:cubicBezTo>
                  <a:cubicBezTo>
                    <a:pt x="305" y="3314"/>
                    <a:pt x="153" y="3496"/>
                    <a:pt x="1" y="3739"/>
                  </a:cubicBezTo>
                  <a:cubicBezTo>
                    <a:pt x="214" y="3587"/>
                    <a:pt x="426" y="3405"/>
                    <a:pt x="609" y="3223"/>
                  </a:cubicBezTo>
                  <a:cubicBezTo>
                    <a:pt x="943" y="2919"/>
                    <a:pt x="1429" y="2432"/>
                    <a:pt x="1946" y="1916"/>
                  </a:cubicBezTo>
                  <a:cubicBezTo>
                    <a:pt x="2493" y="1399"/>
                    <a:pt x="2949" y="943"/>
                    <a:pt x="3284" y="578"/>
                  </a:cubicBezTo>
                  <a:cubicBezTo>
                    <a:pt x="3466" y="396"/>
                    <a:pt x="3648" y="213"/>
                    <a:pt x="380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4"/>
            <p:cNvSpPr/>
            <p:nvPr/>
          </p:nvSpPr>
          <p:spPr>
            <a:xfrm>
              <a:off x="4276228" y="1610627"/>
              <a:ext cx="83119" cy="83803"/>
            </a:xfrm>
            <a:custGeom>
              <a:avLst/>
              <a:gdLst/>
              <a:ahLst/>
              <a:cxnLst/>
              <a:rect l="l" t="t" r="r" b="b"/>
              <a:pathLst>
                <a:path w="3770" h="3801" extrusionOk="0">
                  <a:moveTo>
                    <a:pt x="0" y="1"/>
                  </a:moveTo>
                  <a:lnTo>
                    <a:pt x="0" y="1"/>
                  </a:lnTo>
                  <a:cubicBezTo>
                    <a:pt x="152" y="213"/>
                    <a:pt x="334" y="426"/>
                    <a:pt x="517" y="609"/>
                  </a:cubicBezTo>
                  <a:cubicBezTo>
                    <a:pt x="851" y="943"/>
                    <a:pt x="1307" y="1429"/>
                    <a:pt x="1824" y="1946"/>
                  </a:cubicBezTo>
                  <a:cubicBezTo>
                    <a:pt x="2341" y="2463"/>
                    <a:pt x="2796" y="2949"/>
                    <a:pt x="3161" y="3283"/>
                  </a:cubicBezTo>
                  <a:cubicBezTo>
                    <a:pt x="3344" y="3466"/>
                    <a:pt x="3526" y="3648"/>
                    <a:pt x="3769" y="3800"/>
                  </a:cubicBezTo>
                  <a:cubicBezTo>
                    <a:pt x="3617" y="3557"/>
                    <a:pt x="3435" y="3375"/>
                    <a:pt x="3252" y="3192"/>
                  </a:cubicBezTo>
                  <a:cubicBezTo>
                    <a:pt x="2918" y="2827"/>
                    <a:pt x="2462" y="2371"/>
                    <a:pt x="1945" y="1824"/>
                  </a:cubicBezTo>
                  <a:cubicBezTo>
                    <a:pt x="1429" y="1308"/>
                    <a:pt x="973" y="821"/>
                    <a:pt x="608" y="517"/>
                  </a:cubicBezTo>
                  <a:cubicBezTo>
                    <a:pt x="426" y="305"/>
                    <a:pt x="243" y="122"/>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a:off x="4358642" y="1690373"/>
              <a:ext cx="461079" cy="480525"/>
            </a:xfrm>
            <a:custGeom>
              <a:avLst/>
              <a:gdLst/>
              <a:ahLst/>
              <a:cxnLst/>
              <a:rect l="l" t="t" r="r" b="b"/>
              <a:pathLst>
                <a:path w="20913" h="21795" extrusionOk="0">
                  <a:moveTo>
                    <a:pt x="1" y="1"/>
                  </a:moveTo>
                  <a:lnTo>
                    <a:pt x="1" y="92"/>
                  </a:lnTo>
                  <a:lnTo>
                    <a:pt x="1" y="21764"/>
                  </a:lnTo>
                  <a:lnTo>
                    <a:pt x="1" y="21794"/>
                  </a:lnTo>
                  <a:lnTo>
                    <a:pt x="122" y="21794"/>
                  </a:lnTo>
                  <a:lnTo>
                    <a:pt x="15199" y="21764"/>
                  </a:lnTo>
                  <a:lnTo>
                    <a:pt x="19393" y="21734"/>
                  </a:lnTo>
                  <a:lnTo>
                    <a:pt x="19363" y="21734"/>
                  </a:lnTo>
                  <a:lnTo>
                    <a:pt x="15138" y="21703"/>
                  </a:lnTo>
                  <a:lnTo>
                    <a:pt x="213" y="21673"/>
                  </a:lnTo>
                  <a:lnTo>
                    <a:pt x="213" y="21673"/>
                  </a:lnTo>
                  <a:lnTo>
                    <a:pt x="213" y="153"/>
                  </a:lnTo>
                  <a:lnTo>
                    <a:pt x="20791" y="153"/>
                  </a:lnTo>
                  <a:cubicBezTo>
                    <a:pt x="20792" y="6617"/>
                    <a:pt x="20822" y="11994"/>
                    <a:pt x="20822" y="15776"/>
                  </a:cubicBezTo>
                  <a:lnTo>
                    <a:pt x="20822" y="20183"/>
                  </a:lnTo>
                  <a:lnTo>
                    <a:pt x="20822" y="21369"/>
                  </a:lnTo>
                  <a:lnTo>
                    <a:pt x="20822" y="21673"/>
                  </a:lnTo>
                  <a:cubicBezTo>
                    <a:pt x="20822" y="21703"/>
                    <a:pt x="20822" y="21734"/>
                    <a:pt x="20822" y="21764"/>
                  </a:cubicBezTo>
                  <a:cubicBezTo>
                    <a:pt x="20852" y="21734"/>
                    <a:pt x="20852" y="21673"/>
                    <a:pt x="20883" y="21642"/>
                  </a:cubicBezTo>
                  <a:lnTo>
                    <a:pt x="20883" y="21338"/>
                  </a:lnTo>
                  <a:lnTo>
                    <a:pt x="20883" y="20214"/>
                  </a:lnTo>
                  <a:lnTo>
                    <a:pt x="20883" y="15806"/>
                  </a:lnTo>
                  <a:cubicBezTo>
                    <a:pt x="20883" y="12007"/>
                    <a:pt x="20913" y="6566"/>
                    <a:pt x="20913" y="61"/>
                  </a:cubicBezTo>
                  <a:lnTo>
                    <a:pt x="2091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a:off x="4512776" y="1853900"/>
              <a:ext cx="153495" cy="153473"/>
            </a:xfrm>
            <a:custGeom>
              <a:avLst/>
              <a:gdLst/>
              <a:ahLst/>
              <a:cxnLst/>
              <a:rect l="l" t="t" r="r" b="b"/>
              <a:pathLst>
                <a:path w="6962" h="6961" extrusionOk="0">
                  <a:moveTo>
                    <a:pt x="1" y="0"/>
                  </a:moveTo>
                  <a:lnTo>
                    <a:pt x="1" y="6961"/>
                  </a:lnTo>
                  <a:lnTo>
                    <a:pt x="6961" y="6961"/>
                  </a:lnTo>
                  <a:lnTo>
                    <a:pt x="696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 name="Google Shape;503;p14"/>
          <p:cNvSpPr/>
          <p:nvPr/>
        </p:nvSpPr>
        <p:spPr>
          <a:xfrm>
            <a:off x="5439104" y="4415525"/>
            <a:ext cx="258683" cy="102565"/>
          </a:xfrm>
          <a:custGeom>
            <a:avLst/>
            <a:gdLst/>
            <a:ahLst/>
            <a:cxnLst/>
            <a:rect l="l" t="t" r="r" b="b"/>
            <a:pathLst>
              <a:path w="11733" h="4652" extrusionOk="0">
                <a:moveTo>
                  <a:pt x="0" y="1"/>
                </a:moveTo>
                <a:lnTo>
                  <a:pt x="0" y="4651"/>
                </a:lnTo>
                <a:lnTo>
                  <a:pt x="11733" y="4651"/>
                </a:lnTo>
                <a:lnTo>
                  <a:pt x="11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4"/>
          <p:cNvSpPr/>
          <p:nvPr/>
        </p:nvSpPr>
        <p:spPr>
          <a:xfrm flipH="1">
            <a:off x="7197041" y="3470185"/>
            <a:ext cx="1448896" cy="668149"/>
          </a:xfrm>
          <a:custGeom>
            <a:avLst/>
            <a:gdLst/>
            <a:ahLst/>
            <a:cxnLst/>
            <a:rect l="l" t="t" r="r" b="b"/>
            <a:pathLst>
              <a:path w="65717" h="30305" extrusionOk="0">
                <a:moveTo>
                  <a:pt x="1" y="0"/>
                </a:moveTo>
                <a:lnTo>
                  <a:pt x="1" y="30305"/>
                </a:lnTo>
                <a:lnTo>
                  <a:pt x="65716" y="30305"/>
                </a:lnTo>
                <a:lnTo>
                  <a:pt x="6571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4"/>
          <p:cNvSpPr/>
          <p:nvPr/>
        </p:nvSpPr>
        <p:spPr>
          <a:xfrm flipH="1">
            <a:off x="7231214" y="3505020"/>
            <a:ext cx="1381871" cy="601809"/>
          </a:xfrm>
          <a:custGeom>
            <a:avLst/>
            <a:gdLst/>
            <a:ahLst/>
            <a:cxnLst/>
            <a:rect l="l" t="t" r="r" b="b"/>
            <a:pathLst>
              <a:path w="62677" h="27296" extrusionOk="0">
                <a:moveTo>
                  <a:pt x="62251" y="426"/>
                </a:moveTo>
                <a:lnTo>
                  <a:pt x="62251" y="26870"/>
                </a:lnTo>
                <a:lnTo>
                  <a:pt x="426" y="26870"/>
                </a:lnTo>
                <a:lnTo>
                  <a:pt x="426" y="426"/>
                </a:lnTo>
                <a:close/>
                <a:moveTo>
                  <a:pt x="0" y="1"/>
                </a:moveTo>
                <a:lnTo>
                  <a:pt x="0" y="27296"/>
                </a:lnTo>
                <a:lnTo>
                  <a:pt x="62676" y="27296"/>
                </a:lnTo>
                <a:lnTo>
                  <a:pt x="6267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4"/>
          <p:cNvSpPr/>
          <p:nvPr/>
        </p:nvSpPr>
        <p:spPr>
          <a:xfrm flipH="1">
            <a:off x="6842539" y="3470185"/>
            <a:ext cx="354524" cy="668149"/>
          </a:xfrm>
          <a:custGeom>
            <a:avLst/>
            <a:gdLst/>
            <a:ahLst/>
            <a:cxnLst/>
            <a:rect l="l" t="t" r="r" b="b"/>
            <a:pathLst>
              <a:path w="16080" h="30305" extrusionOk="0">
                <a:moveTo>
                  <a:pt x="0" y="0"/>
                </a:moveTo>
                <a:lnTo>
                  <a:pt x="0" y="30305"/>
                </a:lnTo>
                <a:lnTo>
                  <a:pt x="16080" y="30305"/>
                </a:lnTo>
                <a:lnTo>
                  <a:pt x="1608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4"/>
          <p:cNvSpPr/>
          <p:nvPr/>
        </p:nvSpPr>
        <p:spPr>
          <a:xfrm flipH="1">
            <a:off x="7233221" y="3687309"/>
            <a:ext cx="1377859" cy="4035"/>
          </a:xfrm>
          <a:custGeom>
            <a:avLst/>
            <a:gdLst/>
            <a:ahLst/>
            <a:cxnLst/>
            <a:rect l="l" t="t" r="r" b="b"/>
            <a:pathLst>
              <a:path w="62495" h="183" extrusionOk="0">
                <a:moveTo>
                  <a:pt x="122" y="0"/>
                </a:moveTo>
                <a:cubicBezTo>
                  <a:pt x="0" y="0"/>
                  <a:pt x="0" y="183"/>
                  <a:pt x="122" y="183"/>
                </a:cubicBezTo>
                <a:lnTo>
                  <a:pt x="62372" y="183"/>
                </a:lnTo>
                <a:cubicBezTo>
                  <a:pt x="62494" y="183"/>
                  <a:pt x="62494" y="0"/>
                  <a:pt x="6237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4"/>
          <p:cNvSpPr/>
          <p:nvPr/>
        </p:nvSpPr>
        <p:spPr>
          <a:xfrm flipH="1">
            <a:off x="7914114" y="3506188"/>
            <a:ext cx="10737" cy="184163"/>
          </a:xfrm>
          <a:custGeom>
            <a:avLst/>
            <a:gdLst/>
            <a:ahLst/>
            <a:cxnLst/>
            <a:rect l="l" t="t" r="r" b="b"/>
            <a:pathLst>
              <a:path w="487" h="8353" extrusionOk="0">
                <a:moveTo>
                  <a:pt x="244" y="1"/>
                </a:moveTo>
                <a:cubicBezTo>
                  <a:pt x="198" y="1"/>
                  <a:pt x="153" y="24"/>
                  <a:pt x="153" y="69"/>
                </a:cubicBezTo>
                <a:cubicBezTo>
                  <a:pt x="1" y="2805"/>
                  <a:pt x="1" y="5571"/>
                  <a:pt x="183" y="8306"/>
                </a:cubicBezTo>
                <a:cubicBezTo>
                  <a:pt x="198" y="8337"/>
                  <a:pt x="229" y="8352"/>
                  <a:pt x="255" y="8352"/>
                </a:cubicBezTo>
                <a:cubicBezTo>
                  <a:pt x="282" y="8352"/>
                  <a:pt x="305" y="8337"/>
                  <a:pt x="305" y="8306"/>
                </a:cubicBezTo>
                <a:lnTo>
                  <a:pt x="335" y="8306"/>
                </a:lnTo>
                <a:cubicBezTo>
                  <a:pt x="487" y="5571"/>
                  <a:pt x="487" y="2805"/>
                  <a:pt x="335" y="69"/>
                </a:cubicBezTo>
                <a:cubicBezTo>
                  <a:pt x="335" y="24"/>
                  <a:pt x="289" y="1"/>
                  <a:pt x="24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4"/>
          <p:cNvSpPr/>
          <p:nvPr/>
        </p:nvSpPr>
        <p:spPr>
          <a:xfrm flipH="1">
            <a:off x="7548191" y="3580092"/>
            <a:ext cx="43588" cy="37503"/>
          </a:xfrm>
          <a:custGeom>
            <a:avLst/>
            <a:gdLst/>
            <a:ahLst/>
            <a:cxnLst/>
            <a:rect l="l" t="t" r="r" b="b"/>
            <a:pathLst>
              <a:path w="1977" h="1701" extrusionOk="0">
                <a:moveTo>
                  <a:pt x="1125" y="0"/>
                </a:moveTo>
                <a:cubicBezTo>
                  <a:pt x="365" y="0"/>
                  <a:pt x="0" y="912"/>
                  <a:pt x="517" y="1459"/>
                </a:cubicBezTo>
                <a:cubicBezTo>
                  <a:pt x="693" y="1625"/>
                  <a:pt x="907" y="1700"/>
                  <a:pt x="1116" y="1700"/>
                </a:cubicBezTo>
                <a:cubicBezTo>
                  <a:pt x="1556" y="1700"/>
                  <a:pt x="1976" y="1367"/>
                  <a:pt x="1976" y="851"/>
                </a:cubicBezTo>
                <a:cubicBezTo>
                  <a:pt x="1976" y="365"/>
                  <a:pt x="1611" y="0"/>
                  <a:pt x="11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4"/>
          <p:cNvSpPr/>
          <p:nvPr/>
        </p:nvSpPr>
        <p:spPr>
          <a:xfrm flipH="1">
            <a:off x="8268615" y="3580092"/>
            <a:ext cx="43588" cy="37282"/>
          </a:xfrm>
          <a:custGeom>
            <a:avLst/>
            <a:gdLst/>
            <a:ahLst/>
            <a:cxnLst/>
            <a:rect l="l" t="t" r="r" b="b"/>
            <a:pathLst>
              <a:path w="1977" h="1691" extrusionOk="0">
                <a:moveTo>
                  <a:pt x="1126" y="0"/>
                </a:moveTo>
                <a:cubicBezTo>
                  <a:pt x="366" y="0"/>
                  <a:pt x="1" y="912"/>
                  <a:pt x="518" y="1429"/>
                </a:cubicBezTo>
                <a:cubicBezTo>
                  <a:pt x="699" y="1610"/>
                  <a:pt x="920" y="1691"/>
                  <a:pt x="1135" y="1691"/>
                </a:cubicBezTo>
                <a:cubicBezTo>
                  <a:pt x="1569" y="1691"/>
                  <a:pt x="1977" y="1359"/>
                  <a:pt x="1977" y="851"/>
                </a:cubicBezTo>
                <a:cubicBezTo>
                  <a:pt x="1977" y="365"/>
                  <a:pt x="1612" y="0"/>
                  <a:pt x="11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4"/>
          <p:cNvSpPr/>
          <p:nvPr/>
        </p:nvSpPr>
        <p:spPr>
          <a:xfrm flipH="1">
            <a:off x="7903377" y="3787162"/>
            <a:ext cx="44249" cy="37503"/>
          </a:xfrm>
          <a:custGeom>
            <a:avLst/>
            <a:gdLst/>
            <a:ahLst/>
            <a:cxnLst/>
            <a:rect l="l" t="t" r="r" b="b"/>
            <a:pathLst>
              <a:path w="2007" h="1701" extrusionOk="0">
                <a:moveTo>
                  <a:pt x="1155" y="0"/>
                </a:moveTo>
                <a:cubicBezTo>
                  <a:pt x="395" y="0"/>
                  <a:pt x="0" y="912"/>
                  <a:pt x="547" y="1459"/>
                </a:cubicBezTo>
                <a:cubicBezTo>
                  <a:pt x="714" y="1625"/>
                  <a:pt x="924" y="1700"/>
                  <a:pt x="1132" y="1700"/>
                </a:cubicBezTo>
                <a:cubicBezTo>
                  <a:pt x="1573" y="1700"/>
                  <a:pt x="2006" y="1367"/>
                  <a:pt x="2006" y="851"/>
                </a:cubicBezTo>
                <a:cubicBezTo>
                  <a:pt x="2006" y="365"/>
                  <a:pt x="1611" y="0"/>
                  <a:pt x="115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4"/>
          <p:cNvSpPr/>
          <p:nvPr/>
        </p:nvSpPr>
        <p:spPr>
          <a:xfrm>
            <a:off x="7692986" y="4139762"/>
            <a:ext cx="179621" cy="419542"/>
          </a:xfrm>
          <a:custGeom>
            <a:avLst/>
            <a:gdLst/>
            <a:ahLst/>
            <a:cxnLst/>
            <a:rect l="l" t="t" r="r" b="b"/>
            <a:pathLst>
              <a:path w="8147" h="19029" extrusionOk="0">
                <a:moveTo>
                  <a:pt x="3374" y="1"/>
                </a:moveTo>
                <a:lnTo>
                  <a:pt x="0" y="19028"/>
                </a:lnTo>
                <a:lnTo>
                  <a:pt x="1915" y="19028"/>
                </a:lnTo>
                <a:lnTo>
                  <a:pt x="814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4"/>
          <p:cNvSpPr/>
          <p:nvPr/>
        </p:nvSpPr>
        <p:spPr>
          <a:xfrm flipH="1">
            <a:off x="7237255" y="4138312"/>
            <a:ext cx="166878" cy="420203"/>
          </a:xfrm>
          <a:custGeom>
            <a:avLst/>
            <a:gdLst/>
            <a:ahLst/>
            <a:cxnLst/>
            <a:rect l="l" t="t" r="r" b="b"/>
            <a:pathLst>
              <a:path w="7569" h="19059" extrusionOk="0">
                <a:moveTo>
                  <a:pt x="0" y="1"/>
                </a:moveTo>
                <a:lnTo>
                  <a:pt x="5684" y="19059"/>
                </a:lnTo>
                <a:lnTo>
                  <a:pt x="7569" y="19059"/>
                </a:lnTo>
                <a:lnTo>
                  <a:pt x="474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4"/>
          <p:cNvSpPr/>
          <p:nvPr/>
        </p:nvSpPr>
        <p:spPr>
          <a:xfrm flipH="1">
            <a:off x="6948411" y="4138312"/>
            <a:ext cx="175608" cy="420203"/>
          </a:xfrm>
          <a:custGeom>
            <a:avLst/>
            <a:gdLst/>
            <a:ahLst/>
            <a:cxnLst/>
            <a:rect l="l" t="t" r="r" b="b"/>
            <a:pathLst>
              <a:path w="7965" h="19059" extrusionOk="0">
                <a:moveTo>
                  <a:pt x="1" y="1"/>
                </a:moveTo>
                <a:lnTo>
                  <a:pt x="6049" y="19059"/>
                </a:lnTo>
                <a:lnTo>
                  <a:pt x="7964" y="19059"/>
                </a:lnTo>
                <a:lnTo>
                  <a:pt x="474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4"/>
          <p:cNvSpPr/>
          <p:nvPr/>
        </p:nvSpPr>
        <p:spPr>
          <a:xfrm flipH="1">
            <a:off x="7904721" y="3976131"/>
            <a:ext cx="43588" cy="37503"/>
          </a:xfrm>
          <a:custGeom>
            <a:avLst/>
            <a:gdLst/>
            <a:ahLst/>
            <a:cxnLst/>
            <a:rect l="l" t="t" r="r" b="b"/>
            <a:pathLst>
              <a:path w="1977" h="1701" extrusionOk="0">
                <a:moveTo>
                  <a:pt x="1125" y="1"/>
                </a:moveTo>
                <a:cubicBezTo>
                  <a:pt x="366" y="1"/>
                  <a:pt x="1" y="913"/>
                  <a:pt x="518" y="1460"/>
                </a:cubicBezTo>
                <a:cubicBezTo>
                  <a:pt x="694" y="1626"/>
                  <a:pt x="907" y="1701"/>
                  <a:pt x="1116" y="1701"/>
                </a:cubicBezTo>
                <a:cubicBezTo>
                  <a:pt x="1557" y="1701"/>
                  <a:pt x="1977" y="1367"/>
                  <a:pt x="1977" y="852"/>
                </a:cubicBezTo>
                <a:cubicBezTo>
                  <a:pt x="1977" y="396"/>
                  <a:pt x="1612" y="1"/>
                  <a:pt x="11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4"/>
          <p:cNvSpPr/>
          <p:nvPr/>
        </p:nvSpPr>
        <p:spPr>
          <a:xfrm flipH="1">
            <a:off x="7233904" y="3894379"/>
            <a:ext cx="1376514" cy="4035"/>
          </a:xfrm>
          <a:custGeom>
            <a:avLst/>
            <a:gdLst/>
            <a:ahLst/>
            <a:cxnLst/>
            <a:rect l="l" t="t" r="r" b="b"/>
            <a:pathLst>
              <a:path w="62434" h="183" extrusionOk="0">
                <a:moveTo>
                  <a:pt x="92" y="1"/>
                </a:moveTo>
                <a:cubicBezTo>
                  <a:pt x="1" y="31"/>
                  <a:pt x="1" y="153"/>
                  <a:pt x="92" y="183"/>
                </a:cubicBezTo>
                <a:lnTo>
                  <a:pt x="62342" y="183"/>
                </a:lnTo>
                <a:cubicBezTo>
                  <a:pt x="62434" y="153"/>
                  <a:pt x="62434" y="31"/>
                  <a:pt x="6234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4"/>
          <p:cNvSpPr/>
          <p:nvPr/>
        </p:nvSpPr>
        <p:spPr>
          <a:xfrm flipH="1">
            <a:off x="7095843" y="3153869"/>
            <a:ext cx="438988" cy="91166"/>
          </a:xfrm>
          <a:custGeom>
            <a:avLst/>
            <a:gdLst/>
            <a:ahLst/>
            <a:cxnLst/>
            <a:rect l="l" t="t" r="r" b="b"/>
            <a:pathLst>
              <a:path w="19911" h="4135" extrusionOk="0">
                <a:moveTo>
                  <a:pt x="19880" y="0"/>
                </a:moveTo>
                <a:lnTo>
                  <a:pt x="1" y="92"/>
                </a:lnTo>
                <a:lnTo>
                  <a:pt x="31" y="4134"/>
                </a:lnTo>
                <a:lnTo>
                  <a:pt x="19910" y="4043"/>
                </a:lnTo>
                <a:lnTo>
                  <a:pt x="1988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4"/>
          <p:cNvSpPr/>
          <p:nvPr/>
        </p:nvSpPr>
        <p:spPr>
          <a:xfrm flipH="1">
            <a:off x="7042907" y="3329456"/>
            <a:ext cx="489234" cy="140751"/>
          </a:xfrm>
          <a:custGeom>
            <a:avLst/>
            <a:gdLst/>
            <a:ahLst/>
            <a:cxnLst/>
            <a:rect l="l" t="t" r="r" b="b"/>
            <a:pathLst>
              <a:path w="22190" h="6384" extrusionOk="0">
                <a:moveTo>
                  <a:pt x="22129" y="0"/>
                </a:moveTo>
                <a:lnTo>
                  <a:pt x="1" y="122"/>
                </a:lnTo>
                <a:lnTo>
                  <a:pt x="31" y="6383"/>
                </a:lnTo>
                <a:lnTo>
                  <a:pt x="22189" y="6292"/>
                </a:lnTo>
                <a:lnTo>
                  <a:pt x="2212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4"/>
          <p:cNvSpPr/>
          <p:nvPr/>
        </p:nvSpPr>
        <p:spPr>
          <a:xfrm flipH="1">
            <a:off x="7134051" y="3328772"/>
            <a:ext cx="6041" cy="138745"/>
          </a:xfrm>
          <a:custGeom>
            <a:avLst/>
            <a:gdLst/>
            <a:ahLst/>
            <a:cxnLst/>
            <a:rect l="l" t="t" r="r" b="b"/>
            <a:pathLst>
              <a:path w="274" h="6293" extrusionOk="0">
                <a:moveTo>
                  <a:pt x="152" y="1"/>
                </a:moveTo>
                <a:cubicBezTo>
                  <a:pt x="30" y="1034"/>
                  <a:pt x="0" y="2098"/>
                  <a:pt x="30" y="3131"/>
                </a:cubicBezTo>
                <a:cubicBezTo>
                  <a:pt x="0" y="4195"/>
                  <a:pt x="30" y="5229"/>
                  <a:pt x="152" y="6293"/>
                </a:cubicBezTo>
                <a:cubicBezTo>
                  <a:pt x="243" y="5229"/>
                  <a:pt x="274" y="4195"/>
                  <a:pt x="243" y="3131"/>
                </a:cubicBezTo>
                <a:cubicBezTo>
                  <a:pt x="274" y="2068"/>
                  <a:pt x="243" y="1034"/>
                  <a:pt x="15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4"/>
          <p:cNvSpPr/>
          <p:nvPr/>
        </p:nvSpPr>
        <p:spPr>
          <a:xfrm flipH="1">
            <a:off x="7113282" y="3328772"/>
            <a:ext cx="6041" cy="138745"/>
          </a:xfrm>
          <a:custGeom>
            <a:avLst/>
            <a:gdLst/>
            <a:ahLst/>
            <a:cxnLst/>
            <a:rect l="l" t="t" r="r" b="b"/>
            <a:pathLst>
              <a:path w="274" h="6293" extrusionOk="0">
                <a:moveTo>
                  <a:pt x="152" y="1"/>
                </a:moveTo>
                <a:cubicBezTo>
                  <a:pt x="31" y="1034"/>
                  <a:pt x="0" y="2098"/>
                  <a:pt x="31" y="3131"/>
                </a:cubicBezTo>
                <a:cubicBezTo>
                  <a:pt x="0" y="4195"/>
                  <a:pt x="31" y="5229"/>
                  <a:pt x="152" y="6293"/>
                </a:cubicBezTo>
                <a:cubicBezTo>
                  <a:pt x="243" y="5229"/>
                  <a:pt x="274" y="4195"/>
                  <a:pt x="243" y="3131"/>
                </a:cubicBezTo>
                <a:cubicBezTo>
                  <a:pt x="274" y="2068"/>
                  <a:pt x="243" y="1034"/>
                  <a:pt x="15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4"/>
          <p:cNvSpPr/>
          <p:nvPr/>
        </p:nvSpPr>
        <p:spPr>
          <a:xfrm flipH="1">
            <a:off x="7454379" y="3328772"/>
            <a:ext cx="6724" cy="138745"/>
          </a:xfrm>
          <a:custGeom>
            <a:avLst/>
            <a:gdLst/>
            <a:ahLst/>
            <a:cxnLst/>
            <a:rect l="l" t="t" r="r" b="b"/>
            <a:pathLst>
              <a:path w="305" h="6293" extrusionOk="0">
                <a:moveTo>
                  <a:pt x="152" y="1"/>
                </a:moveTo>
                <a:cubicBezTo>
                  <a:pt x="31" y="1034"/>
                  <a:pt x="0" y="2098"/>
                  <a:pt x="31" y="3131"/>
                </a:cubicBezTo>
                <a:cubicBezTo>
                  <a:pt x="0" y="4195"/>
                  <a:pt x="31" y="5229"/>
                  <a:pt x="152" y="6293"/>
                </a:cubicBezTo>
                <a:cubicBezTo>
                  <a:pt x="244" y="5229"/>
                  <a:pt x="304" y="4195"/>
                  <a:pt x="244" y="3131"/>
                </a:cubicBezTo>
                <a:cubicBezTo>
                  <a:pt x="304" y="2098"/>
                  <a:pt x="244" y="1034"/>
                  <a:pt x="15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4"/>
          <p:cNvSpPr/>
          <p:nvPr/>
        </p:nvSpPr>
        <p:spPr>
          <a:xfrm flipH="1">
            <a:off x="7434272" y="3328772"/>
            <a:ext cx="6063" cy="138745"/>
          </a:xfrm>
          <a:custGeom>
            <a:avLst/>
            <a:gdLst/>
            <a:ahLst/>
            <a:cxnLst/>
            <a:rect l="l" t="t" r="r" b="b"/>
            <a:pathLst>
              <a:path w="275" h="6293" extrusionOk="0">
                <a:moveTo>
                  <a:pt x="122" y="1"/>
                </a:moveTo>
                <a:cubicBezTo>
                  <a:pt x="31" y="1034"/>
                  <a:pt x="1" y="2098"/>
                  <a:pt x="31" y="3131"/>
                </a:cubicBezTo>
                <a:cubicBezTo>
                  <a:pt x="1" y="4195"/>
                  <a:pt x="31" y="5229"/>
                  <a:pt x="122" y="6293"/>
                </a:cubicBezTo>
                <a:cubicBezTo>
                  <a:pt x="244" y="5229"/>
                  <a:pt x="274" y="4195"/>
                  <a:pt x="244" y="3131"/>
                </a:cubicBezTo>
                <a:cubicBezTo>
                  <a:pt x="274" y="2098"/>
                  <a:pt x="244" y="1034"/>
                  <a:pt x="1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4"/>
          <p:cNvSpPr/>
          <p:nvPr/>
        </p:nvSpPr>
        <p:spPr>
          <a:xfrm flipH="1">
            <a:off x="7172921" y="3397803"/>
            <a:ext cx="219836" cy="4718"/>
          </a:xfrm>
          <a:custGeom>
            <a:avLst/>
            <a:gdLst/>
            <a:ahLst/>
            <a:cxnLst/>
            <a:rect l="l" t="t" r="r" b="b"/>
            <a:pathLst>
              <a:path w="9971" h="214" extrusionOk="0">
                <a:moveTo>
                  <a:pt x="4986" y="0"/>
                </a:moveTo>
                <a:cubicBezTo>
                  <a:pt x="2250" y="0"/>
                  <a:pt x="1" y="61"/>
                  <a:pt x="1" y="122"/>
                </a:cubicBezTo>
                <a:cubicBezTo>
                  <a:pt x="1" y="152"/>
                  <a:pt x="2250" y="213"/>
                  <a:pt x="4986" y="213"/>
                </a:cubicBezTo>
                <a:cubicBezTo>
                  <a:pt x="7752" y="213"/>
                  <a:pt x="9971" y="183"/>
                  <a:pt x="9971" y="122"/>
                </a:cubicBezTo>
                <a:cubicBezTo>
                  <a:pt x="9971" y="61"/>
                  <a:pt x="7752" y="0"/>
                  <a:pt x="498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4"/>
          <p:cNvSpPr/>
          <p:nvPr/>
        </p:nvSpPr>
        <p:spPr>
          <a:xfrm flipH="1">
            <a:off x="6859957" y="3239656"/>
            <a:ext cx="603153" cy="91828"/>
          </a:xfrm>
          <a:custGeom>
            <a:avLst/>
            <a:gdLst/>
            <a:ahLst/>
            <a:cxnLst/>
            <a:rect l="l" t="t" r="r" b="b"/>
            <a:pathLst>
              <a:path w="27357" h="4165" extrusionOk="0">
                <a:moveTo>
                  <a:pt x="27356" y="0"/>
                </a:moveTo>
                <a:lnTo>
                  <a:pt x="0" y="122"/>
                </a:lnTo>
                <a:lnTo>
                  <a:pt x="31" y="4164"/>
                </a:lnTo>
                <a:lnTo>
                  <a:pt x="27356" y="4043"/>
                </a:lnTo>
                <a:lnTo>
                  <a:pt x="2735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4"/>
          <p:cNvSpPr/>
          <p:nvPr/>
        </p:nvSpPr>
        <p:spPr>
          <a:xfrm flipH="1">
            <a:off x="6916927" y="3259675"/>
            <a:ext cx="68171" cy="57742"/>
          </a:xfrm>
          <a:custGeom>
            <a:avLst/>
            <a:gdLst/>
            <a:ahLst/>
            <a:cxnLst/>
            <a:rect l="l" t="t" r="r" b="b"/>
            <a:pathLst>
              <a:path w="3092" h="2619" extrusionOk="0">
                <a:moveTo>
                  <a:pt x="1757" y="0"/>
                </a:moveTo>
                <a:cubicBezTo>
                  <a:pt x="1436" y="0"/>
                  <a:pt x="1109" y="123"/>
                  <a:pt x="843" y="399"/>
                </a:cubicBezTo>
                <a:cubicBezTo>
                  <a:pt x="0" y="1211"/>
                  <a:pt x="587" y="2618"/>
                  <a:pt x="1748" y="2618"/>
                </a:cubicBezTo>
                <a:cubicBezTo>
                  <a:pt x="1760" y="2618"/>
                  <a:pt x="1772" y="2618"/>
                  <a:pt x="1785" y="2618"/>
                </a:cubicBezTo>
                <a:cubicBezTo>
                  <a:pt x="2484" y="2618"/>
                  <a:pt x="3092" y="2040"/>
                  <a:pt x="3061" y="1311"/>
                </a:cubicBezTo>
                <a:cubicBezTo>
                  <a:pt x="3061" y="531"/>
                  <a:pt x="2424" y="0"/>
                  <a:pt x="17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4"/>
          <p:cNvSpPr/>
          <p:nvPr/>
        </p:nvSpPr>
        <p:spPr>
          <a:xfrm flipH="1">
            <a:off x="7024144" y="3279849"/>
            <a:ext cx="403447" cy="18123"/>
          </a:xfrm>
          <a:custGeom>
            <a:avLst/>
            <a:gdLst/>
            <a:ahLst/>
            <a:cxnLst/>
            <a:rect l="l" t="t" r="r" b="b"/>
            <a:pathLst>
              <a:path w="18299" h="822" extrusionOk="0">
                <a:moveTo>
                  <a:pt x="0" y="1"/>
                </a:moveTo>
                <a:lnTo>
                  <a:pt x="0" y="821"/>
                </a:lnTo>
                <a:lnTo>
                  <a:pt x="18298" y="821"/>
                </a:lnTo>
                <a:lnTo>
                  <a:pt x="1829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4"/>
          <p:cNvSpPr/>
          <p:nvPr/>
        </p:nvSpPr>
        <p:spPr>
          <a:xfrm>
            <a:off x="4839145" y="2895975"/>
            <a:ext cx="120644" cy="78423"/>
          </a:xfrm>
          <a:custGeom>
            <a:avLst/>
            <a:gdLst/>
            <a:ahLst/>
            <a:cxnLst/>
            <a:rect l="l" t="t" r="r" b="b"/>
            <a:pathLst>
              <a:path w="5472" h="3557" extrusionOk="0">
                <a:moveTo>
                  <a:pt x="5198" y="274"/>
                </a:moveTo>
                <a:lnTo>
                  <a:pt x="5198" y="3283"/>
                </a:lnTo>
                <a:lnTo>
                  <a:pt x="274" y="3283"/>
                </a:lnTo>
                <a:lnTo>
                  <a:pt x="274" y="274"/>
                </a:lnTo>
                <a:close/>
                <a:moveTo>
                  <a:pt x="152" y="0"/>
                </a:moveTo>
                <a:cubicBezTo>
                  <a:pt x="61" y="0"/>
                  <a:pt x="0" y="61"/>
                  <a:pt x="0" y="152"/>
                </a:cubicBezTo>
                <a:lnTo>
                  <a:pt x="0" y="3435"/>
                </a:lnTo>
                <a:cubicBezTo>
                  <a:pt x="0" y="3496"/>
                  <a:pt x="61" y="3557"/>
                  <a:pt x="152" y="3557"/>
                </a:cubicBezTo>
                <a:lnTo>
                  <a:pt x="5350" y="3557"/>
                </a:lnTo>
                <a:cubicBezTo>
                  <a:pt x="5411" y="3557"/>
                  <a:pt x="5472" y="3496"/>
                  <a:pt x="5472" y="3435"/>
                </a:cubicBezTo>
                <a:lnTo>
                  <a:pt x="5472" y="152"/>
                </a:lnTo>
                <a:cubicBezTo>
                  <a:pt x="5472" y="61"/>
                  <a:pt x="5411" y="0"/>
                  <a:pt x="53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4"/>
          <p:cNvSpPr/>
          <p:nvPr/>
        </p:nvSpPr>
        <p:spPr>
          <a:xfrm>
            <a:off x="4839806" y="2895644"/>
            <a:ext cx="121614" cy="57985"/>
          </a:xfrm>
          <a:custGeom>
            <a:avLst/>
            <a:gdLst/>
            <a:ahLst/>
            <a:cxnLst/>
            <a:rect l="l" t="t" r="r" b="b"/>
            <a:pathLst>
              <a:path w="5516" h="2630" extrusionOk="0">
                <a:moveTo>
                  <a:pt x="134" y="0"/>
                </a:moveTo>
                <a:cubicBezTo>
                  <a:pt x="100" y="0"/>
                  <a:pt x="62" y="15"/>
                  <a:pt x="31" y="46"/>
                </a:cubicBezTo>
                <a:cubicBezTo>
                  <a:pt x="1" y="107"/>
                  <a:pt x="1" y="198"/>
                  <a:pt x="31" y="228"/>
                </a:cubicBezTo>
                <a:lnTo>
                  <a:pt x="2706" y="2599"/>
                </a:lnTo>
                <a:cubicBezTo>
                  <a:pt x="2706" y="2629"/>
                  <a:pt x="2736" y="2629"/>
                  <a:pt x="2797" y="2629"/>
                </a:cubicBezTo>
                <a:cubicBezTo>
                  <a:pt x="2828" y="2629"/>
                  <a:pt x="2858" y="2629"/>
                  <a:pt x="2888" y="2599"/>
                </a:cubicBezTo>
                <a:lnTo>
                  <a:pt x="5442" y="259"/>
                </a:lnTo>
                <a:cubicBezTo>
                  <a:pt x="5516" y="160"/>
                  <a:pt x="5429" y="21"/>
                  <a:pt x="5329" y="21"/>
                </a:cubicBezTo>
                <a:cubicBezTo>
                  <a:pt x="5306" y="21"/>
                  <a:pt x="5282" y="29"/>
                  <a:pt x="5259" y="46"/>
                </a:cubicBezTo>
                <a:lnTo>
                  <a:pt x="2797" y="2325"/>
                </a:lnTo>
                <a:lnTo>
                  <a:pt x="214" y="46"/>
                </a:lnTo>
                <a:cubicBezTo>
                  <a:pt x="198" y="15"/>
                  <a:pt x="168" y="0"/>
                  <a:pt x="1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4"/>
          <p:cNvSpPr/>
          <p:nvPr/>
        </p:nvSpPr>
        <p:spPr>
          <a:xfrm>
            <a:off x="4840490" y="2929818"/>
            <a:ext cx="41560" cy="41229"/>
          </a:xfrm>
          <a:custGeom>
            <a:avLst/>
            <a:gdLst/>
            <a:ahLst/>
            <a:cxnLst/>
            <a:rect l="l" t="t" r="r" b="b"/>
            <a:pathLst>
              <a:path w="1885" h="1870" extrusionOk="0">
                <a:moveTo>
                  <a:pt x="1744" y="0"/>
                </a:moveTo>
                <a:cubicBezTo>
                  <a:pt x="1710" y="0"/>
                  <a:pt x="1672" y="16"/>
                  <a:pt x="1642" y="46"/>
                </a:cubicBezTo>
                <a:lnTo>
                  <a:pt x="61" y="1626"/>
                </a:lnTo>
                <a:cubicBezTo>
                  <a:pt x="0" y="1687"/>
                  <a:pt x="0" y="1778"/>
                  <a:pt x="61" y="1809"/>
                </a:cubicBezTo>
                <a:cubicBezTo>
                  <a:pt x="91" y="1839"/>
                  <a:pt x="122" y="1870"/>
                  <a:pt x="152" y="1870"/>
                </a:cubicBezTo>
                <a:cubicBezTo>
                  <a:pt x="183" y="1870"/>
                  <a:pt x="213" y="1839"/>
                  <a:pt x="243" y="1809"/>
                </a:cubicBezTo>
                <a:lnTo>
                  <a:pt x="1824" y="228"/>
                </a:lnTo>
                <a:cubicBezTo>
                  <a:pt x="1885" y="198"/>
                  <a:pt x="1885" y="107"/>
                  <a:pt x="1824" y="46"/>
                </a:cubicBezTo>
                <a:cubicBezTo>
                  <a:pt x="1809" y="16"/>
                  <a:pt x="1778" y="0"/>
                  <a:pt x="174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4"/>
          <p:cNvSpPr/>
          <p:nvPr/>
        </p:nvSpPr>
        <p:spPr>
          <a:xfrm>
            <a:off x="4917546" y="2929818"/>
            <a:ext cx="43588" cy="43235"/>
          </a:xfrm>
          <a:custGeom>
            <a:avLst/>
            <a:gdLst/>
            <a:ahLst/>
            <a:cxnLst/>
            <a:rect l="l" t="t" r="r" b="b"/>
            <a:pathLst>
              <a:path w="1977" h="1961" extrusionOk="0">
                <a:moveTo>
                  <a:pt x="134" y="0"/>
                </a:moveTo>
                <a:cubicBezTo>
                  <a:pt x="100" y="0"/>
                  <a:pt x="62" y="16"/>
                  <a:pt x="31" y="46"/>
                </a:cubicBezTo>
                <a:cubicBezTo>
                  <a:pt x="1" y="107"/>
                  <a:pt x="1" y="198"/>
                  <a:pt x="31" y="228"/>
                </a:cubicBezTo>
                <a:lnTo>
                  <a:pt x="1733" y="1930"/>
                </a:lnTo>
                <a:cubicBezTo>
                  <a:pt x="1764" y="1961"/>
                  <a:pt x="1794" y="1961"/>
                  <a:pt x="1824" y="1961"/>
                </a:cubicBezTo>
                <a:cubicBezTo>
                  <a:pt x="1855" y="1961"/>
                  <a:pt x="1885" y="1961"/>
                  <a:pt x="1916" y="1930"/>
                </a:cubicBezTo>
                <a:cubicBezTo>
                  <a:pt x="1976" y="1870"/>
                  <a:pt x="1976" y="1809"/>
                  <a:pt x="1916" y="1748"/>
                </a:cubicBezTo>
                <a:lnTo>
                  <a:pt x="214" y="46"/>
                </a:lnTo>
                <a:cubicBezTo>
                  <a:pt x="198" y="16"/>
                  <a:pt x="168" y="0"/>
                  <a:pt x="1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4"/>
          <p:cNvSpPr/>
          <p:nvPr/>
        </p:nvSpPr>
        <p:spPr>
          <a:xfrm>
            <a:off x="7583741" y="3466255"/>
            <a:ext cx="27493" cy="38230"/>
          </a:xfrm>
          <a:custGeom>
            <a:avLst/>
            <a:gdLst/>
            <a:ahLst/>
            <a:cxnLst/>
            <a:rect l="l" t="t" r="r" b="b"/>
            <a:pathLst>
              <a:path w="1247" h="1734" extrusionOk="0">
                <a:moveTo>
                  <a:pt x="183" y="1"/>
                </a:moveTo>
                <a:lnTo>
                  <a:pt x="122" y="852"/>
                </a:lnTo>
                <a:lnTo>
                  <a:pt x="487" y="852"/>
                </a:lnTo>
                <a:cubicBezTo>
                  <a:pt x="912" y="852"/>
                  <a:pt x="1064" y="1004"/>
                  <a:pt x="1064" y="1217"/>
                </a:cubicBezTo>
                <a:cubicBezTo>
                  <a:pt x="1064" y="1430"/>
                  <a:pt x="912" y="1551"/>
                  <a:pt x="608" y="1551"/>
                </a:cubicBezTo>
                <a:cubicBezTo>
                  <a:pt x="426" y="1551"/>
                  <a:pt x="244" y="1490"/>
                  <a:pt x="92" y="1369"/>
                </a:cubicBezTo>
                <a:lnTo>
                  <a:pt x="1" y="1521"/>
                </a:lnTo>
                <a:cubicBezTo>
                  <a:pt x="183" y="1642"/>
                  <a:pt x="396" y="1734"/>
                  <a:pt x="608" y="1734"/>
                </a:cubicBezTo>
                <a:cubicBezTo>
                  <a:pt x="1034" y="1734"/>
                  <a:pt x="1247" y="1490"/>
                  <a:pt x="1247" y="1217"/>
                </a:cubicBezTo>
                <a:cubicBezTo>
                  <a:pt x="1247" y="913"/>
                  <a:pt x="1034" y="700"/>
                  <a:pt x="517" y="700"/>
                </a:cubicBezTo>
                <a:lnTo>
                  <a:pt x="305" y="700"/>
                </a:lnTo>
                <a:lnTo>
                  <a:pt x="365" y="153"/>
                </a:lnTo>
                <a:lnTo>
                  <a:pt x="1125" y="153"/>
                </a:lnTo>
                <a:lnTo>
                  <a:pt x="112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4"/>
          <p:cNvSpPr/>
          <p:nvPr/>
        </p:nvSpPr>
        <p:spPr>
          <a:xfrm flipH="1">
            <a:off x="6961816" y="1898683"/>
            <a:ext cx="521401" cy="685324"/>
          </a:xfrm>
          <a:custGeom>
            <a:avLst/>
            <a:gdLst/>
            <a:ahLst/>
            <a:cxnLst/>
            <a:rect l="l" t="t" r="r" b="b"/>
            <a:pathLst>
              <a:path w="23649" h="31084" extrusionOk="0">
                <a:moveTo>
                  <a:pt x="0" y="1"/>
                </a:moveTo>
                <a:lnTo>
                  <a:pt x="3314" y="15411"/>
                </a:lnTo>
                <a:cubicBezTo>
                  <a:pt x="3314" y="15411"/>
                  <a:pt x="4256" y="26597"/>
                  <a:pt x="6627" y="29971"/>
                </a:cubicBezTo>
                <a:cubicBezTo>
                  <a:pt x="7178" y="30762"/>
                  <a:pt x="8022" y="31084"/>
                  <a:pt x="9030" y="31084"/>
                </a:cubicBezTo>
                <a:cubicBezTo>
                  <a:pt x="12354" y="31084"/>
                  <a:pt x="17458" y="27584"/>
                  <a:pt x="19697" y="25928"/>
                </a:cubicBezTo>
                <a:cubicBezTo>
                  <a:pt x="22615" y="23770"/>
                  <a:pt x="22220" y="20153"/>
                  <a:pt x="22220" y="20153"/>
                </a:cubicBezTo>
                <a:lnTo>
                  <a:pt x="23648" y="18420"/>
                </a:lnTo>
                <a:lnTo>
                  <a:pt x="20244" y="15320"/>
                </a:lnTo>
                <a:lnTo>
                  <a:pt x="13830" y="20609"/>
                </a:lnTo>
                <a:cubicBezTo>
                  <a:pt x="14057" y="19680"/>
                  <a:pt x="13405" y="19561"/>
                  <a:pt x="13059" y="19561"/>
                </a:cubicBezTo>
                <a:cubicBezTo>
                  <a:pt x="12941" y="19561"/>
                  <a:pt x="12858" y="19575"/>
                  <a:pt x="12858" y="19575"/>
                </a:cubicBezTo>
                <a:cubicBezTo>
                  <a:pt x="12858" y="19575"/>
                  <a:pt x="9575" y="11247"/>
                  <a:pt x="7447" y="6505"/>
                </a:cubicBezTo>
                <a:cubicBezTo>
                  <a:pt x="5289" y="1672"/>
                  <a:pt x="1" y="1"/>
                  <a:pt x="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4"/>
          <p:cNvSpPr/>
          <p:nvPr/>
        </p:nvSpPr>
        <p:spPr>
          <a:xfrm flipH="1">
            <a:off x="6993322" y="2265928"/>
            <a:ext cx="79106" cy="77078"/>
          </a:xfrm>
          <a:custGeom>
            <a:avLst/>
            <a:gdLst/>
            <a:ahLst/>
            <a:cxnLst/>
            <a:rect l="l" t="t" r="r" b="b"/>
            <a:pathLst>
              <a:path w="3588" h="3496" extrusionOk="0">
                <a:moveTo>
                  <a:pt x="1" y="0"/>
                </a:moveTo>
                <a:lnTo>
                  <a:pt x="1" y="0"/>
                </a:lnTo>
                <a:cubicBezTo>
                  <a:pt x="518" y="639"/>
                  <a:pt x="1095" y="1247"/>
                  <a:pt x="1734" y="1824"/>
                </a:cubicBezTo>
                <a:cubicBezTo>
                  <a:pt x="2311" y="2432"/>
                  <a:pt x="2919" y="2979"/>
                  <a:pt x="3588" y="3496"/>
                </a:cubicBezTo>
                <a:cubicBezTo>
                  <a:pt x="3071" y="2857"/>
                  <a:pt x="2493" y="2250"/>
                  <a:pt x="1855" y="1672"/>
                </a:cubicBezTo>
                <a:cubicBezTo>
                  <a:pt x="1278" y="1064"/>
                  <a:pt x="670" y="51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4"/>
          <p:cNvSpPr/>
          <p:nvPr/>
        </p:nvSpPr>
        <p:spPr>
          <a:xfrm flipH="1">
            <a:off x="6979256" y="2290710"/>
            <a:ext cx="34857" cy="32873"/>
          </a:xfrm>
          <a:custGeom>
            <a:avLst/>
            <a:gdLst/>
            <a:ahLst/>
            <a:cxnLst/>
            <a:rect l="l" t="t" r="r" b="b"/>
            <a:pathLst>
              <a:path w="1581" h="1491" extrusionOk="0">
                <a:moveTo>
                  <a:pt x="1581" y="1"/>
                </a:moveTo>
                <a:lnTo>
                  <a:pt x="1581" y="1"/>
                </a:lnTo>
                <a:cubicBezTo>
                  <a:pt x="1277" y="183"/>
                  <a:pt x="1003" y="426"/>
                  <a:pt x="760" y="700"/>
                </a:cubicBezTo>
                <a:cubicBezTo>
                  <a:pt x="487" y="943"/>
                  <a:pt x="213" y="1217"/>
                  <a:pt x="0" y="1490"/>
                </a:cubicBezTo>
                <a:cubicBezTo>
                  <a:pt x="365" y="1338"/>
                  <a:pt x="639" y="1126"/>
                  <a:pt x="882" y="852"/>
                </a:cubicBezTo>
                <a:cubicBezTo>
                  <a:pt x="1186" y="609"/>
                  <a:pt x="1399" y="335"/>
                  <a:pt x="15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4"/>
          <p:cNvSpPr/>
          <p:nvPr/>
        </p:nvSpPr>
        <p:spPr>
          <a:xfrm flipH="1">
            <a:off x="7000686" y="2273292"/>
            <a:ext cx="36224" cy="26170"/>
          </a:xfrm>
          <a:custGeom>
            <a:avLst/>
            <a:gdLst/>
            <a:ahLst/>
            <a:cxnLst/>
            <a:rect l="l" t="t" r="r" b="b"/>
            <a:pathLst>
              <a:path w="1643" h="1187" extrusionOk="0">
                <a:moveTo>
                  <a:pt x="1642" y="1"/>
                </a:moveTo>
                <a:lnTo>
                  <a:pt x="1642" y="1"/>
                </a:lnTo>
                <a:cubicBezTo>
                  <a:pt x="1308" y="92"/>
                  <a:pt x="1004" y="274"/>
                  <a:pt x="761" y="517"/>
                </a:cubicBezTo>
                <a:cubicBezTo>
                  <a:pt x="457" y="700"/>
                  <a:pt x="214" y="913"/>
                  <a:pt x="1" y="1186"/>
                </a:cubicBezTo>
                <a:cubicBezTo>
                  <a:pt x="335" y="1064"/>
                  <a:pt x="639" y="913"/>
                  <a:pt x="882" y="669"/>
                </a:cubicBezTo>
                <a:cubicBezTo>
                  <a:pt x="1186" y="487"/>
                  <a:pt x="1430" y="274"/>
                  <a:pt x="16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4"/>
          <p:cNvSpPr/>
          <p:nvPr/>
        </p:nvSpPr>
        <p:spPr>
          <a:xfrm flipH="1">
            <a:off x="7024806" y="2247827"/>
            <a:ext cx="38230" cy="29522"/>
          </a:xfrm>
          <a:custGeom>
            <a:avLst/>
            <a:gdLst/>
            <a:ahLst/>
            <a:cxnLst/>
            <a:rect l="l" t="t" r="r" b="b"/>
            <a:pathLst>
              <a:path w="1734" h="1339" extrusionOk="0">
                <a:moveTo>
                  <a:pt x="1672" y="1"/>
                </a:moveTo>
                <a:lnTo>
                  <a:pt x="1672" y="1"/>
                </a:lnTo>
                <a:cubicBezTo>
                  <a:pt x="1368" y="122"/>
                  <a:pt x="1064" y="335"/>
                  <a:pt x="791" y="578"/>
                </a:cubicBezTo>
                <a:cubicBezTo>
                  <a:pt x="335" y="973"/>
                  <a:pt x="1" y="1308"/>
                  <a:pt x="31" y="1338"/>
                </a:cubicBezTo>
                <a:cubicBezTo>
                  <a:pt x="365" y="1216"/>
                  <a:pt x="669" y="1004"/>
                  <a:pt x="912" y="761"/>
                </a:cubicBezTo>
                <a:cubicBezTo>
                  <a:pt x="1368" y="365"/>
                  <a:pt x="1733" y="31"/>
                  <a:pt x="16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4"/>
          <p:cNvSpPr/>
          <p:nvPr/>
        </p:nvSpPr>
        <p:spPr>
          <a:xfrm flipH="1">
            <a:off x="7178278" y="2353722"/>
            <a:ext cx="68369" cy="65702"/>
          </a:xfrm>
          <a:custGeom>
            <a:avLst/>
            <a:gdLst/>
            <a:ahLst/>
            <a:cxnLst/>
            <a:rect l="l" t="t" r="r" b="b"/>
            <a:pathLst>
              <a:path w="3101" h="2980" extrusionOk="0">
                <a:moveTo>
                  <a:pt x="3070" y="0"/>
                </a:moveTo>
                <a:lnTo>
                  <a:pt x="3070" y="0"/>
                </a:lnTo>
                <a:cubicBezTo>
                  <a:pt x="1733" y="638"/>
                  <a:pt x="669" y="1672"/>
                  <a:pt x="0" y="2979"/>
                </a:cubicBezTo>
                <a:cubicBezTo>
                  <a:pt x="1" y="2979"/>
                  <a:pt x="1" y="2980"/>
                  <a:pt x="2" y="2980"/>
                </a:cubicBezTo>
                <a:cubicBezTo>
                  <a:pt x="51" y="2980"/>
                  <a:pt x="594" y="2204"/>
                  <a:pt x="1429" y="1398"/>
                </a:cubicBezTo>
                <a:cubicBezTo>
                  <a:pt x="2249" y="547"/>
                  <a:pt x="3100" y="61"/>
                  <a:pt x="3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4"/>
          <p:cNvSpPr/>
          <p:nvPr/>
        </p:nvSpPr>
        <p:spPr>
          <a:xfrm flipH="1">
            <a:off x="7201737" y="2328918"/>
            <a:ext cx="54303" cy="57015"/>
          </a:xfrm>
          <a:custGeom>
            <a:avLst/>
            <a:gdLst/>
            <a:ahLst/>
            <a:cxnLst/>
            <a:rect l="l" t="t" r="r" b="b"/>
            <a:pathLst>
              <a:path w="2463" h="2586" extrusionOk="0">
                <a:moveTo>
                  <a:pt x="2432" y="0"/>
                </a:moveTo>
                <a:cubicBezTo>
                  <a:pt x="1855" y="213"/>
                  <a:pt x="1338" y="548"/>
                  <a:pt x="943" y="1034"/>
                </a:cubicBezTo>
                <a:cubicBezTo>
                  <a:pt x="487" y="1459"/>
                  <a:pt x="153" y="1976"/>
                  <a:pt x="1" y="2584"/>
                </a:cubicBezTo>
                <a:cubicBezTo>
                  <a:pt x="1" y="2585"/>
                  <a:pt x="2" y="2585"/>
                  <a:pt x="3" y="2585"/>
                </a:cubicBezTo>
                <a:cubicBezTo>
                  <a:pt x="47" y="2585"/>
                  <a:pt x="440" y="1870"/>
                  <a:pt x="1095" y="1156"/>
                </a:cubicBezTo>
                <a:cubicBezTo>
                  <a:pt x="1764" y="456"/>
                  <a:pt x="2463" y="31"/>
                  <a:pt x="24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4"/>
          <p:cNvSpPr/>
          <p:nvPr/>
        </p:nvSpPr>
        <p:spPr>
          <a:xfrm flipH="1">
            <a:off x="7458392" y="1781126"/>
            <a:ext cx="481870" cy="203366"/>
          </a:xfrm>
          <a:custGeom>
            <a:avLst/>
            <a:gdLst/>
            <a:ahLst/>
            <a:cxnLst/>
            <a:rect l="l" t="t" r="r" b="b"/>
            <a:pathLst>
              <a:path w="21856" h="9224" extrusionOk="0">
                <a:moveTo>
                  <a:pt x="12376" y="1"/>
                </a:moveTo>
                <a:cubicBezTo>
                  <a:pt x="10094" y="1"/>
                  <a:pt x="7653" y="266"/>
                  <a:pt x="6657" y="408"/>
                </a:cubicBezTo>
                <a:cubicBezTo>
                  <a:pt x="3283" y="895"/>
                  <a:pt x="2493" y="3570"/>
                  <a:pt x="2493" y="3570"/>
                </a:cubicBezTo>
                <a:cubicBezTo>
                  <a:pt x="852" y="3813"/>
                  <a:pt x="1" y="6852"/>
                  <a:pt x="1" y="6852"/>
                </a:cubicBezTo>
                <a:lnTo>
                  <a:pt x="1855" y="9223"/>
                </a:lnTo>
                <a:lnTo>
                  <a:pt x="21369" y="8250"/>
                </a:lnTo>
                <a:cubicBezTo>
                  <a:pt x="21855" y="3965"/>
                  <a:pt x="18329" y="3478"/>
                  <a:pt x="18329" y="3478"/>
                </a:cubicBezTo>
                <a:cubicBezTo>
                  <a:pt x="18329" y="3478"/>
                  <a:pt x="18208" y="2597"/>
                  <a:pt x="17022" y="986"/>
                </a:cubicBezTo>
                <a:cubicBezTo>
                  <a:pt x="16453" y="227"/>
                  <a:pt x="14483" y="1"/>
                  <a:pt x="12376"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4"/>
          <p:cNvSpPr/>
          <p:nvPr/>
        </p:nvSpPr>
        <p:spPr>
          <a:xfrm flipH="1">
            <a:off x="7231898" y="4306513"/>
            <a:ext cx="316315" cy="252003"/>
          </a:xfrm>
          <a:custGeom>
            <a:avLst/>
            <a:gdLst/>
            <a:ahLst/>
            <a:cxnLst/>
            <a:rect l="l" t="t" r="r" b="b"/>
            <a:pathLst>
              <a:path w="14347" h="11430" extrusionOk="0">
                <a:moveTo>
                  <a:pt x="7052" y="1"/>
                </a:moveTo>
                <a:lnTo>
                  <a:pt x="0" y="92"/>
                </a:lnTo>
                <a:lnTo>
                  <a:pt x="274" y="11430"/>
                </a:lnTo>
                <a:lnTo>
                  <a:pt x="14347" y="10578"/>
                </a:lnTo>
                <a:cubicBezTo>
                  <a:pt x="14225" y="9211"/>
                  <a:pt x="6930" y="7265"/>
                  <a:pt x="6930" y="7265"/>
                </a:cubicBezTo>
                <a:lnTo>
                  <a:pt x="7052"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4"/>
          <p:cNvSpPr/>
          <p:nvPr/>
        </p:nvSpPr>
        <p:spPr>
          <a:xfrm flipH="1">
            <a:off x="7475148" y="4454363"/>
            <a:ext cx="26170" cy="23988"/>
          </a:xfrm>
          <a:custGeom>
            <a:avLst/>
            <a:gdLst/>
            <a:ahLst/>
            <a:cxnLst/>
            <a:rect l="l" t="t" r="r" b="b"/>
            <a:pathLst>
              <a:path w="1187" h="1088" extrusionOk="0">
                <a:moveTo>
                  <a:pt x="610" y="0"/>
                </a:moveTo>
                <a:cubicBezTo>
                  <a:pt x="541" y="0"/>
                  <a:pt x="468" y="14"/>
                  <a:pt x="396" y="43"/>
                </a:cubicBezTo>
                <a:lnTo>
                  <a:pt x="457" y="12"/>
                </a:lnTo>
                <a:lnTo>
                  <a:pt x="457" y="12"/>
                </a:lnTo>
                <a:cubicBezTo>
                  <a:pt x="153" y="103"/>
                  <a:pt x="1" y="407"/>
                  <a:pt x="62" y="681"/>
                </a:cubicBezTo>
                <a:cubicBezTo>
                  <a:pt x="141" y="919"/>
                  <a:pt x="358" y="1088"/>
                  <a:pt x="613" y="1088"/>
                </a:cubicBezTo>
                <a:cubicBezTo>
                  <a:pt x="652" y="1088"/>
                  <a:pt x="691" y="1084"/>
                  <a:pt x="730" y="1076"/>
                </a:cubicBezTo>
                <a:cubicBezTo>
                  <a:pt x="1004" y="985"/>
                  <a:pt x="1186" y="681"/>
                  <a:pt x="1125" y="347"/>
                </a:cubicBezTo>
                <a:cubicBezTo>
                  <a:pt x="1033" y="138"/>
                  <a:pt x="834" y="0"/>
                  <a:pt x="61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4"/>
          <p:cNvSpPr/>
          <p:nvPr/>
        </p:nvSpPr>
        <p:spPr>
          <a:xfrm flipH="1">
            <a:off x="7231214" y="4520969"/>
            <a:ext cx="310980" cy="37547"/>
          </a:xfrm>
          <a:custGeom>
            <a:avLst/>
            <a:gdLst/>
            <a:ahLst/>
            <a:cxnLst/>
            <a:rect l="l" t="t" r="r" b="b"/>
            <a:pathLst>
              <a:path w="14105" h="1703" extrusionOk="0">
                <a:moveTo>
                  <a:pt x="13314" y="0"/>
                </a:moveTo>
                <a:lnTo>
                  <a:pt x="1" y="578"/>
                </a:lnTo>
                <a:lnTo>
                  <a:pt x="31" y="1703"/>
                </a:lnTo>
                <a:lnTo>
                  <a:pt x="14104" y="851"/>
                </a:lnTo>
                <a:cubicBezTo>
                  <a:pt x="14104" y="426"/>
                  <a:pt x="13314" y="0"/>
                  <a:pt x="133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4"/>
          <p:cNvSpPr/>
          <p:nvPr/>
        </p:nvSpPr>
        <p:spPr>
          <a:xfrm flipH="1">
            <a:off x="7390045" y="4463535"/>
            <a:ext cx="29500" cy="19931"/>
          </a:xfrm>
          <a:custGeom>
            <a:avLst/>
            <a:gdLst/>
            <a:ahLst/>
            <a:cxnLst/>
            <a:rect l="l" t="t" r="r" b="b"/>
            <a:pathLst>
              <a:path w="1338" h="904" extrusionOk="0">
                <a:moveTo>
                  <a:pt x="1150" y="0"/>
                </a:moveTo>
                <a:cubicBezTo>
                  <a:pt x="995" y="0"/>
                  <a:pt x="761" y="47"/>
                  <a:pt x="517" y="204"/>
                </a:cubicBezTo>
                <a:cubicBezTo>
                  <a:pt x="122" y="478"/>
                  <a:pt x="0" y="873"/>
                  <a:pt x="91" y="903"/>
                </a:cubicBezTo>
                <a:cubicBezTo>
                  <a:pt x="152" y="903"/>
                  <a:pt x="304" y="630"/>
                  <a:pt x="638" y="387"/>
                </a:cubicBezTo>
                <a:cubicBezTo>
                  <a:pt x="973" y="174"/>
                  <a:pt x="1337" y="143"/>
                  <a:pt x="1337" y="52"/>
                </a:cubicBezTo>
                <a:cubicBezTo>
                  <a:pt x="1337" y="26"/>
                  <a:pt x="1266" y="0"/>
                  <a:pt x="11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4"/>
          <p:cNvSpPr/>
          <p:nvPr/>
        </p:nvSpPr>
        <p:spPr>
          <a:xfrm flipH="1">
            <a:off x="7357216" y="4477116"/>
            <a:ext cx="22136" cy="24429"/>
          </a:xfrm>
          <a:custGeom>
            <a:avLst/>
            <a:gdLst/>
            <a:ahLst/>
            <a:cxnLst/>
            <a:rect l="l" t="t" r="r" b="b"/>
            <a:pathLst>
              <a:path w="1004" h="1108" extrusionOk="0">
                <a:moveTo>
                  <a:pt x="906" y="1"/>
                </a:moveTo>
                <a:cubicBezTo>
                  <a:pt x="764" y="1"/>
                  <a:pt x="497" y="92"/>
                  <a:pt x="305" y="348"/>
                </a:cubicBezTo>
                <a:cubicBezTo>
                  <a:pt x="1" y="743"/>
                  <a:pt x="62" y="1108"/>
                  <a:pt x="122" y="1108"/>
                </a:cubicBezTo>
                <a:cubicBezTo>
                  <a:pt x="214" y="1108"/>
                  <a:pt x="274" y="804"/>
                  <a:pt x="487" y="500"/>
                </a:cubicBezTo>
                <a:cubicBezTo>
                  <a:pt x="730" y="226"/>
                  <a:pt x="1004" y="105"/>
                  <a:pt x="1004" y="44"/>
                </a:cubicBezTo>
                <a:cubicBezTo>
                  <a:pt x="1004" y="17"/>
                  <a:pt x="966" y="1"/>
                  <a:pt x="9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4"/>
          <p:cNvSpPr/>
          <p:nvPr/>
        </p:nvSpPr>
        <p:spPr>
          <a:xfrm flipH="1">
            <a:off x="7325710" y="4489882"/>
            <a:ext cx="16117" cy="26413"/>
          </a:xfrm>
          <a:custGeom>
            <a:avLst/>
            <a:gdLst/>
            <a:ahLst/>
            <a:cxnLst/>
            <a:rect l="l" t="t" r="r" b="b"/>
            <a:pathLst>
              <a:path w="731" h="1198" extrusionOk="0">
                <a:moveTo>
                  <a:pt x="675" y="1"/>
                </a:moveTo>
                <a:cubicBezTo>
                  <a:pt x="588" y="1"/>
                  <a:pt x="316" y="180"/>
                  <a:pt x="183" y="499"/>
                </a:cubicBezTo>
                <a:cubicBezTo>
                  <a:pt x="1" y="894"/>
                  <a:pt x="92" y="1198"/>
                  <a:pt x="183" y="1198"/>
                </a:cubicBezTo>
                <a:cubicBezTo>
                  <a:pt x="244" y="1198"/>
                  <a:pt x="244" y="894"/>
                  <a:pt x="396" y="590"/>
                </a:cubicBezTo>
                <a:cubicBezTo>
                  <a:pt x="518" y="286"/>
                  <a:pt x="730" y="73"/>
                  <a:pt x="700" y="12"/>
                </a:cubicBezTo>
                <a:cubicBezTo>
                  <a:pt x="696" y="4"/>
                  <a:pt x="687" y="1"/>
                  <a:pt x="6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4"/>
          <p:cNvSpPr/>
          <p:nvPr/>
        </p:nvSpPr>
        <p:spPr>
          <a:xfrm flipH="1">
            <a:off x="7392779" y="4423056"/>
            <a:ext cx="34152" cy="7783"/>
          </a:xfrm>
          <a:custGeom>
            <a:avLst/>
            <a:gdLst/>
            <a:ahLst/>
            <a:cxnLst/>
            <a:rect l="l" t="t" r="r" b="b"/>
            <a:pathLst>
              <a:path w="1549" h="353" extrusionOk="0">
                <a:moveTo>
                  <a:pt x="849" y="1"/>
                </a:moveTo>
                <a:cubicBezTo>
                  <a:pt x="820" y="1"/>
                  <a:pt x="791" y="2"/>
                  <a:pt x="761" y="4"/>
                </a:cubicBezTo>
                <a:cubicBezTo>
                  <a:pt x="305" y="34"/>
                  <a:pt x="1" y="277"/>
                  <a:pt x="61" y="338"/>
                </a:cubicBezTo>
                <a:cubicBezTo>
                  <a:pt x="67" y="348"/>
                  <a:pt x="79" y="352"/>
                  <a:pt x="99" y="352"/>
                </a:cubicBezTo>
                <a:cubicBezTo>
                  <a:pt x="196" y="352"/>
                  <a:pt x="462" y="247"/>
                  <a:pt x="791" y="247"/>
                </a:cubicBezTo>
                <a:cubicBezTo>
                  <a:pt x="846" y="242"/>
                  <a:pt x="900" y="240"/>
                  <a:pt x="953" y="240"/>
                </a:cubicBezTo>
                <a:cubicBezTo>
                  <a:pt x="1158" y="240"/>
                  <a:pt x="1339" y="268"/>
                  <a:pt x="1439" y="268"/>
                </a:cubicBezTo>
                <a:cubicBezTo>
                  <a:pt x="1484" y="268"/>
                  <a:pt x="1512" y="263"/>
                  <a:pt x="1520" y="247"/>
                </a:cubicBezTo>
                <a:cubicBezTo>
                  <a:pt x="1549" y="190"/>
                  <a:pt x="1259" y="1"/>
                  <a:pt x="8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4"/>
          <p:cNvSpPr/>
          <p:nvPr/>
        </p:nvSpPr>
        <p:spPr>
          <a:xfrm flipH="1">
            <a:off x="7393396" y="4370847"/>
            <a:ext cx="48284" cy="26501"/>
          </a:xfrm>
          <a:custGeom>
            <a:avLst/>
            <a:gdLst/>
            <a:ahLst/>
            <a:cxnLst/>
            <a:rect l="l" t="t" r="r" b="b"/>
            <a:pathLst>
              <a:path w="2190" h="1202" extrusionOk="0">
                <a:moveTo>
                  <a:pt x="410" y="254"/>
                </a:moveTo>
                <a:cubicBezTo>
                  <a:pt x="458" y="254"/>
                  <a:pt x="516" y="262"/>
                  <a:pt x="578" y="274"/>
                </a:cubicBezTo>
                <a:cubicBezTo>
                  <a:pt x="730" y="305"/>
                  <a:pt x="852" y="335"/>
                  <a:pt x="974" y="396"/>
                </a:cubicBezTo>
                <a:cubicBezTo>
                  <a:pt x="1217" y="487"/>
                  <a:pt x="1430" y="609"/>
                  <a:pt x="1612" y="730"/>
                </a:cubicBezTo>
                <a:cubicBezTo>
                  <a:pt x="1826" y="886"/>
                  <a:pt x="1977" y="1029"/>
                  <a:pt x="2067" y="1112"/>
                </a:cubicBezTo>
                <a:lnTo>
                  <a:pt x="2067" y="1112"/>
                </a:lnTo>
                <a:cubicBezTo>
                  <a:pt x="1872" y="1045"/>
                  <a:pt x="1692" y="999"/>
                  <a:pt x="1490" y="973"/>
                </a:cubicBezTo>
                <a:cubicBezTo>
                  <a:pt x="1247" y="913"/>
                  <a:pt x="1034" y="821"/>
                  <a:pt x="791" y="700"/>
                </a:cubicBezTo>
                <a:cubicBezTo>
                  <a:pt x="670" y="639"/>
                  <a:pt x="548" y="578"/>
                  <a:pt x="426" y="518"/>
                </a:cubicBezTo>
                <a:cubicBezTo>
                  <a:pt x="366" y="487"/>
                  <a:pt x="305" y="426"/>
                  <a:pt x="275" y="396"/>
                </a:cubicBezTo>
                <a:cubicBezTo>
                  <a:pt x="275" y="335"/>
                  <a:pt x="214" y="366"/>
                  <a:pt x="275" y="305"/>
                </a:cubicBezTo>
                <a:cubicBezTo>
                  <a:pt x="292" y="269"/>
                  <a:pt x="341" y="254"/>
                  <a:pt x="410" y="254"/>
                </a:cubicBezTo>
                <a:close/>
                <a:moveTo>
                  <a:pt x="366" y="1"/>
                </a:moveTo>
                <a:cubicBezTo>
                  <a:pt x="244" y="31"/>
                  <a:pt x="123" y="62"/>
                  <a:pt x="62" y="183"/>
                </a:cubicBezTo>
                <a:cubicBezTo>
                  <a:pt x="1" y="305"/>
                  <a:pt x="1" y="457"/>
                  <a:pt x="92" y="548"/>
                </a:cubicBezTo>
                <a:cubicBezTo>
                  <a:pt x="153" y="609"/>
                  <a:pt x="244" y="670"/>
                  <a:pt x="305" y="730"/>
                </a:cubicBezTo>
                <a:cubicBezTo>
                  <a:pt x="457" y="791"/>
                  <a:pt x="578" y="882"/>
                  <a:pt x="730" y="943"/>
                </a:cubicBezTo>
                <a:cubicBezTo>
                  <a:pt x="974" y="1034"/>
                  <a:pt x="1217" y="1095"/>
                  <a:pt x="1460" y="1156"/>
                </a:cubicBezTo>
                <a:cubicBezTo>
                  <a:pt x="1582" y="1186"/>
                  <a:pt x="1703" y="1201"/>
                  <a:pt x="1825" y="1201"/>
                </a:cubicBezTo>
                <a:cubicBezTo>
                  <a:pt x="1927" y="1201"/>
                  <a:pt x="2029" y="1191"/>
                  <a:pt x="2131" y="1169"/>
                </a:cubicBezTo>
                <a:lnTo>
                  <a:pt x="2131" y="1169"/>
                </a:lnTo>
                <a:cubicBezTo>
                  <a:pt x="2145" y="1180"/>
                  <a:pt x="2154" y="1186"/>
                  <a:pt x="2159" y="1186"/>
                </a:cubicBezTo>
                <a:cubicBezTo>
                  <a:pt x="2163" y="1182"/>
                  <a:pt x="2165" y="1174"/>
                  <a:pt x="2163" y="1162"/>
                </a:cubicBezTo>
                <a:lnTo>
                  <a:pt x="2163" y="1162"/>
                </a:lnTo>
                <a:cubicBezTo>
                  <a:pt x="2172" y="1160"/>
                  <a:pt x="2181" y="1158"/>
                  <a:pt x="2189" y="1156"/>
                </a:cubicBezTo>
                <a:cubicBezTo>
                  <a:pt x="2179" y="1152"/>
                  <a:pt x="2169" y="1148"/>
                  <a:pt x="2159" y="1144"/>
                </a:cubicBezTo>
                <a:lnTo>
                  <a:pt x="2159" y="1144"/>
                </a:lnTo>
                <a:cubicBezTo>
                  <a:pt x="2133" y="1057"/>
                  <a:pt x="2002" y="853"/>
                  <a:pt x="1734" y="609"/>
                </a:cubicBezTo>
                <a:cubicBezTo>
                  <a:pt x="1521" y="426"/>
                  <a:pt x="1308" y="305"/>
                  <a:pt x="1065" y="183"/>
                </a:cubicBezTo>
                <a:cubicBezTo>
                  <a:pt x="943" y="122"/>
                  <a:pt x="791" y="92"/>
                  <a:pt x="639" y="31"/>
                </a:cubicBezTo>
                <a:cubicBezTo>
                  <a:pt x="548" y="31"/>
                  <a:pt x="457" y="1"/>
                  <a:pt x="3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4"/>
          <p:cNvSpPr/>
          <p:nvPr/>
        </p:nvSpPr>
        <p:spPr>
          <a:xfrm flipH="1">
            <a:off x="7375978" y="4348072"/>
            <a:ext cx="24803" cy="50290"/>
          </a:xfrm>
          <a:custGeom>
            <a:avLst/>
            <a:gdLst/>
            <a:ahLst/>
            <a:cxnLst/>
            <a:rect l="l" t="t" r="r" b="b"/>
            <a:pathLst>
              <a:path w="1125" h="2281" extrusionOk="0">
                <a:moveTo>
                  <a:pt x="730" y="0"/>
                </a:moveTo>
                <a:cubicBezTo>
                  <a:pt x="517" y="31"/>
                  <a:pt x="365" y="183"/>
                  <a:pt x="304" y="395"/>
                </a:cubicBezTo>
                <a:cubicBezTo>
                  <a:pt x="91" y="760"/>
                  <a:pt x="0" y="1186"/>
                  <a:pt x="30" y="1581"/>
                </a:cubicBezTo>
                <a:cubicBezTo>
                  <a:pt x="30" y="1824"/>
                  <a:pt x="91" y="2067"/>
                  <a:pt x="243" y="2280"/>
                </a:cubicBezTo>
                <a:cubicBezTo>
                  <a:pt x="274" y="2250"/>
                  <a:pt x="182" y="2006"/>
                  <a:pt x="213" y="1581"/>
                </a:cubicBezTo>
                <a:cubicBezTo>
                  <a:pt x="213" y="1338"/>
                  <a:pt x="274" y="1095"/>
                  <a:pt x="334" y="851"/>
                </a:cubicBezTo>
                <a:cubicBezTo>
                  <a:pt x="395" y="730"/>
                  <a:pt x="426" y="608"/>
                  <a:pt x="517" y="487"/>
                </a:cubicBezTo>
                <a:cubicBezTo>
                  <a:pt x="547" y="365"/>
                  <a:pt x="699" y="274"/>
                  <a:pt x="760" y="244"/>
                </a:cubicBezTo>
                <a:cubicBezTo>
                  <a:pt x="790" y="244"/>
                  <a:pt x="851" y="365"/>
                  <a:pt x="882" y="487"/>
                </a:cubicBezTo>
                <a:cubicBezTo>
                  <a:pt x="912" y="639"/>
                  <a:pt x="912" y="760"/>
                  <a:pt x="882" y="912"/>
                </a:cubicBezTo>
                <a:cubicBezTo>
                  <a:pt x="882" y="1155"/>
                  <a:pt x="790" y="1368"/>
                  <a:pt x="669" y="1581"/>
                </a:cubicBezTo>
                <a:cubicBezTo>
                  <a:pt x="486" y="1915"/>
                  <a:pt x="243" y="2067"/>
                  <a:pt x="243" y="2098"/>
                </a:cubicBezTo>
                <a:cubicBezTo>
                  <a:pt x="247" y="2101"/>
                  <a:pt x="254" y="2103"/>
                  <a:pt x="263" y="2103"/>
                </a:cubicBezTo>
                <a:cubicBezTo>
                  <a:pt x="337" y="2103"/>
                  <a:pt x="579" y="1994"/>
                  <a:pt x="821" y="1672"/>
                </a:cubicBezTo>
                <a:cubicBezTo>
                  <a:pt x="973" y="1459"/>
                  <a:pt x="1064" y="1186"/>
                  <a:pt x="1094" y="943"/>
                </a:cubicBezTo>
                <a:cubicBezTo>
                  <a:pt x="1125" y="760"/>
                  <a:pt x="1125" y="608"/>
                  <a:pt x="1094" y="456"/>
                </a:cubicBezTo>
                <a:cubicBezTo>
                  <a:pt x="1094" y="365"/>
                  <a:pt x="1064" y="274"/>
                  <a:pt x="1034" y="183"/>
                </a:cubicBezTo>
                <a:cubicBezTo>
                  <a:pt x="973" y="92"/>
                  <a:pt x="851" y="0"/>
                  <a:pt x="7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4"/>
          <p:cNvSpPr/>
          <p:nvPr/>
        </p:nvSpPr>
        <p:spPr>
          <a:xfrm flipH="1">
            <a:off x="7707705" y="4301155"/>
            <a:ext cx="311641" cy="274778"/>
          </a:xfrm>
          <a:custGeom>
            <a:avLst/>
            <a:gdLst/>
            <a:ahLst/>
            <a:cxnLst/>
            <a:rect l="l" t="t" r="r" b="b"/>
            <a:pathLst>
              <a:path w="14135" h="12463" extrusionOk="0">
                <a:moveTo>
                  <a:pt x="1399" y="1"/>
                </a:moveTo>
                <a:lnTo>
                  <a:pt x="1" y="11247"/>
                </a:lnTo>
                <a:lnTo>
                  <a:pt x="14013" y="12463"/>
                </a:lnTo>
                <a:cubicBezTo>
                  <a:pt x="14135" y="11125"/>
                  <a:pt x="7174" y="8086"/>
                  <a:pt x="7174" y="8086"/>
                </a:cubicBezTo>
                <a:lnTo>
                  <a:pt x="8390" y="943"/>
                </a:lnTo>
                <a:lnTo>
                  <a:pt x="1399"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4"/>
          <p:cNvSpPr/>
          <p:nvPr/>
        </p:nvSpPr>
        <p:spPr>
          <a:xfrm flipH="1">
            <a:off x="7940240" y="4453724"/>
            <a:ext cx="25487" cy="24385"/>
          </a:xfrm>
          <a:custGeom>
            <a:avLst/>
            <a:gdLst/>
            <a:ahLst/>
            <a:cxnLst/>
            <a:rect l="l" t="t" r="r" b="b"/>
            <a:pathLst>
              <a:path w="1156" h="1106" extrusionOk="0">
                <a:moveTo>
                  <a:pt x="561" y="0"/>
                </a:moveTo>
                <a:cubicBezTo>
                  <a:pt x="527" y="0"/>
                  <a:pt x="492" y="4"/>
                  <a:pt x="456" y="11"/>
                </a:cubicBezTo>
                <a:lnTo>
                  <a:pt x="517" y="11"/>
                </a:lnTo>
                <a:cubicBezTo>
                  <a:pt x="213" y="72"/>
                  <a:pt x="1" y="315"/>
                  <a:pt x="31" y="619"/>
                </a:cubicBezTo>
                <a:cubicBezTo>
                  <a:pt x="61" y="892"/>
                  <a:pt x="335" y="1105"/>
                  <a:pt x="608" y="1105"/>
                </a:cubicBezTo>
                <a:cubicBezTo>
                  <a:pt x="943" y="1044"/>
                  <a:pt x="1156" y="771"/>
                  <a:pt x="1125" y="467"/>
                </a:cubicBezTo>
                <a:cubicBezTo>
                  <a:pt x="1071" y="198"/>
                  <a:pt x="827" y="0"/>
                  <a:pt x="56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4"/>
          <p:cNvSpPr/>
          <p:nvPr/>
        </p:nvSpPr>
        <p:spPr>
          <a:xfrm flipH="1">
            <a:off x="7708366" y="4524320"/>
            <a:ext cx="310980" cy="52297"/>
          </a:xfrm>
          <a:custGeom>
            <a:avLst/>
            <a:gdLst/>
            <a:ahLst/>
            <a:cxnLst/>
            <a:rect l="l" t="t" r="r" b="b"/>
            <a:pathLst>
              <a:path w="14105" h="2372" extrusionOk="0">
                <a:moveTo>
                  <a:pt x="153" y="0"/>
                </a:moveTo>
                <a:lnTo>
                  <a:pt x="1" y="1125"/>
                </a:lnTo>
                <a:lnTo>
                  <a:pt x="14044" y="2371"/>
                </a:lnTo>
                <a:cubicBezTo>
                  <a:pt x="14104" y="1946"/>
                  <a:pt x="13405" y="1399"/>
                  <a:pt x="13405" y="1399"/>
                </a:cubicBezTo>
                <a:lnTo>
                  <a:pt x="1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4"/>
          <p:cNvSpPr/>
          <p:nvPr/>
        </p:nvSpPr>
        <p:spPr>
          <a:xfrm flipH="1">
            <a:off x="7855423" y="4476764"/>
            <a:ext cx="31903" cy="16139"/>
          </a:xfrm>
          <a:custGeom>
            <a:avLst/>
            <a:gdLst/>
            <a:ahLst/>
            <a:cxnLst/>
            <a:rect l="l" t="t" r="r" b="b"/>
            <a:pathLst>
              <a:path w="1447" h="732" extrusionOk="0">
                <a:moveTo>
                  <a:pt x="1129" y="0"/>
                </a:moveTo>
                <a:cubicBezTo>
                  <a:pt x="985" y="0"/>
                  <a:pt x="802" y="30"/>
                  <a:pt x="609" y="121"/>
                </a:cubicBezTo>
                <a:cubicBezTo>
                  <a:pt x="183" y="303"/>
                  <a:pt x="1" y="698"/>
                  <a:pt x="62" y="729"/>
                </a:cubicBezTo>
                <a:cubicBezTo>
                  <a:pt x="65" y="730"/>
                  <a:pt x="68" y="731"/>
                  <a:pt x="72" y="731"/>
                </a:cubicBezTo>
                <a:cubicBezTo>
                  <a:pt x="145" y="731"/>
                  <a:pt x="354" y="478"/>
                  <a:pt x="700" y="334"/>
                </a:cubicBezTo>
                <a:cubicBezTo>
                  <a:pt x="1065" y="151"/>
                  <a:pt x="1429" y="151"/>
                  <a:pt x="1429" y="90"/>
                </a:cubicBezTo>
                <a:cubicBezTo>
                  <a:pt x="1447" y="56"/>
                  <a:pt x="1324" y="0"/>
                  <a:pt x="11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4"/>
          <p:cNvSpPr/>
          <p:nvPr/>
        </p:nvSpPr>
        <p:spPr>
          <a:xfrm flipH="1">
            <a:off x="7824976" y="4495482"/>
            <a:ext cx="24142" cy="22158"/>
          </a:xfrm>
          <a:custGeom>
            <a:avLst/>
            <a:gdLst/>
            <a:ahLst/>
            <a:cxnLst/>
            <a:rect l="l" t="t" r="r" b="b"/>
            <a:pathLst>
              <a:path w="1095" h="1005" extrusionOk="0">
                <a:moveTo>
                  <a:pt x="995" y="0"/>
                </a:moveTo>
                <a:cubicBezTo>
                  <a:pt x="856" y="0"/>
                  <a:pt x="596" y="65"/>
                  <a:pt x="365" y="275"/>
                </a:cubicBezTo>
                <a:cubicBezTo>
                  <a:pt x="0" y="579"/>
                  <a:pt x="0" y="974"/>
                  <a:pt x="61" y="1004"/>
                </a:cubicBezTo>
                <a:cubicBezTo>
                  <a:pt x="152" y="1004"/>
                  <a:pt x="244" y="700"/>
                  <a:pt x="517" y="457"/>
                </a:cubicBezTo>
                <a:cubicBezTo>
                  <a:pt x="791" y="184"/>
                  <a:pt x="1095" y="123"/>
                  <a:pt x="1095" y="32"/>
                </a:cubicBezTo>
                <a:cubicBezTo>
                  <a:pt x="1095" y="13"/>
                  <a:pt x="1057" y="0"/>
                  <a:pt x="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4"/>
          <p:cNvSpPr/>
          <p:nvPr/>
        </p:nvSpPr>
        <p:spPr>
          <a:xfrm flipH="1">
            <a:off x="7795476" y="4513208"/>
            <a:ext cx="18807" cy="24539"/>
          </a:xfrm>
          <a:custGeom>
            <a:avLst/>
            <a:gdLst/>
            <a:ahLst/>
            <a:cxnLst/>
            <a:rect l="l" t="t" r="r" b="b"/>
            <a:pathLst>
              <a:path w="853" h="1113" extrusionOk="0">
                <a:moveTo>
                  <a:pt x="776" y="1"/>
                </a:moveTo>
                <a:cubicBezTo>
                  <a:pt x="671" y="1"/>
                  <a:pt x="417" y="116"/>
                  <a:pt x="244" y="413"/>
                </a:cubicBezTo>
                <a:cubicBezTo>
                  <a:pt x="1" y="748"/>
                  <a:pt x="62" y="1112"/>
                  <a:pt x="123" y="1112"/>
                </a:cubicBezTo>
                <a:cubicBezTo>
                  <a:pt x="183" y="1112"/>
                  <a:pt x="244" y="839"/>
                  <a:pt x="426" y="535"/>
                </a:cubicBezTo>
                <a:cubicBezTo>
                  <a:pt x="609" y="261"/>
                  <a:pt x="852" y="109"/>
                  <a:pt x="822" y="18"/>
                </a:cubicBezTo>
                <a:cubicBezTo>
                  <a:pt x="816" y="7"/>
                  <a:pt x="800" y="1"/>
                  <a:pt x="7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4"/>
          <p:cNvSpPr/>
          <p:nvPr/>
        </p:nvSpPr>
        <p:spPr>
          <a:xfrm flipH="1">
            <a:off x="7852447" y="4434454"/>
            <a:ext cx="33490" cy="7827"/>
          </a:xfrm>
          <a:custGeom>
            <a:avLst/>
            <a:gdLst/>
            <a:ahLst/>
            <a:cxnLst/>
            <a:rect l="l" t="t" r="r" b="b"/>
            <a:pathLst>
              <a:path w="1519" h="355" extrusionOk="0">
                <a:moveTo>
                  <a:pt x="695" y="0"/>
                </a:moveTo>
                <a:cubicBezTo>
                  <a:pt x="264" y="0"/>
                  <a:pt x="1" y="190"/>
                  <a:pt x="29" y="247"/>
                </a:cubicBezTo>
                <a:cubicBezTo>
                  <a:pt x="29" y="262"/>
                  <a:pt x="52" y="268"/>
                  <a:pt x="93" y="268"/>
                </a:cubicBezTo>
                <a:cubicBezTo>
                  <a:pt x="185" y="268"/>
                  <a:pt x="367" y="240"/>
                  <a:pt x="585" y="240"/>
                </a:cubicBezTo>
                <a:cubicBezTo>
                  <a:pt x="641" y="240"/>
                  <a:pt x="699" y="242"/>
                  <a:pt x="758" y="247"/>
                </a:cubicBezTo>
                <a:cubicBezTo>
                  <a:pt x="1052" y="271"/>
                  <a:pt x="1306" y="355"/>
                  <a:pt x="1426" y="355"/>
                </a:cubicBezTo>
                <a:cubicBezTo>
                  <a:pt x="1455" y="355"/>
                  <a:pt x="1476" y="350"/>
                  <a:pt x="1488" y="338"/>
                </a:cubicBezTo>
                <a:cubicBezTo>
                  <a:pt x="1518" y="307"/>
                  <a:pt x="1245" y="64"/>
                  <a:pt x="789" y="3"/>
                </a:cubicBezTo>
                <a:cubicBezTo>
                  <a:pt x="757" y="1"/>
                  <a:pt x="725" y="0"/>
                  <a:pt x="6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4"/>
          <p:cNvSpPr/>
          <p:nvPr/>
        </p:nvSpPr>
        <p:spPr>
          <a:xfrm flipH="1">
            <a:off x="7849096" y="4380063"/>
            <a:ext cx="45594" cy="31021"/>
          </a:xfrm>
          <a:custGeom>
            <a:avLst/>
            <a:gdLst/>
            <a:ahLst/>
            <a:cxnLst/>
            <a:rect l="l" t="t" r="r" b="b"/>
            <a:pathLst>
              <a:path w="2068" h="1407" extrusionOk="0">
                <a:moveTo>
                  <a:pt x="407" y="236"/>
                </a:moveTo>
                <a:cubicBezTo>
                  <a:pt x="464" y="236"/>
                  <a:pt x="532" y="252"/>
                  <a:pt x="608" y="282"/>
                </a:cubicBezTo>
                <a:cubicBezTo>
                  <a:pt x="730" y="343"/>
                  <a:pt x="852" y="403"/>
                  <a:pt x="973" y="464"/>
                </a:cubicBezTo>
                <a:cubicBezTo>
                  <a:pt x="1186" y="586"/>
                  <a:pt x="1399" y="738"/>
                  <a:pt x="1551" y="890"/>
                </a:cubicBezTo>
                <a:cubicBezTo>
                  <a:pt x="1717" y="1057"/>
                  <a:pt x="1829" y="1196"/>
                  <a:pt x="1901" y="1288"/>
                </a:cubicBezTo>
                <a:lnTo>
                  <a:pt x="1901" y="1288"/>
                </a:lnTo>
                <a:cubicBezTo>
                  <a:pt x="1742" y="1209"/>
                  <a:pt x="1579" y="1148"/>
                  <a:pt x="1399" y="1103"/>
                </a:cubicBezTo>
                <a:cubicBezTo>
                  <a:pt x="1186" y="1011"/>
                  <a:pt x="973" y="890"/>
                  <a:pt x="760" y="768"/>
                </a:cubicBezTo>
                <a:cubicBezTo>
                  <a:pt x="639" y="677"/>
                  <a:pt x="548" y="586"/>
                  <a:pt x="426" y="495"/>
                </a:cubicBezTo>
                <a:cubicBezTo>
                  <a:pt x="365" y="464"/>
                  <a:pt x="335" y="403"/>
                  <a:pt x="274" y="373"/>
                </a:cubicBezTo>
                <a:cubicBezTo>
                  <a:pt x="274" y="312"/>
                  <a:pt x="244" y="373"/>
                  <a:pt x="274" y="282"/>
                </a:cubicBezTo>
                <a:cubicBezTo>
                  <a:pt x="304" y="252"/>
                  <a:pt x="350" y="236"/>
                  <a:pt x="407" y="236"/>
                </a:cubicBezTo>
                <a:close/>
                <a:moveTo>
                  <a:pt x="359" y="0"/>
                </a:moveTo>
                <a:cubicBezTo>
                  <a:pt x="261" y="0"/>
                  <a:pt x="166" y="50"/>
                  <a:pt x="92" y="100"/>
                </a:cubicBezTo>
                <a:cubicBezTo>
                  <a:pt x="0" y="221"/>
                  <a:pt x="0" y="373"/>
                  <a:pt x="92" y="495"/>
                </a:cubicBezTo>
                <a:cubicBezTo>
                  <a:pt x="152" y="555"/>
                  <a:pt x="213" y="616"/>
                  <a:pt x="274" y="677"/>
                </a:cubicBezTo>
                <a:cubicBezTo>
                  <a:pt x="396" y="768"/>
                  <a:pt x="548" y="859"/>
                  <a:pt x="669" y="951"/>
                </a:cubicBezTo>
                <a:cubicBezTo>
                  <a:pt x="882" y="1072"/>
                  <a:pt x="1125" y="1194"/>
                  <a:pt x="1368" y="1285"/>
                </a:cubicBezTo>
                <a:cubicBezTo>
                  <a:pt x="1528" y="1353"/>
                  <a:pt x="1705" y="1388"/>
                  <a:pt x="1885" y="1388"/>
                </a:cubicBezTo>
                <a:cubicBezTo>
                  <a:pt x="1917" y="1388"/>
                  <a:pt x="1948" y="1387"/>
                  <a:pt x="1979" y="1385"/>
                </a:cubicBezTo>
                <a:lnTo>
                  <a:pt x="1979" y="1385"/>
                </a:lnTo>
                <a:cubicBezTo>
                  <a:pt x="1992" y="1399"/>
                  <a:pt x="2001" y="1407"/>
                  <a:pt x="2007" y="1407"/>
                </a:cubicBezTo>
                <a:cubicBezTo>
                  <a:pt x="2006" y="1399"/>
                  <a:pt x="2004" y="1391"/>
                  <a:pt x="2003" y="1383"/>
                </a:cubicBezTo>
                <a:lnTo>
                  <a:pt x="2003" y="1383"/>
                </a:lnTo>
                <a:cubicBezTo>
                  <a:pt x="2025" y="1381"/>
                  <a:pt x="2046" y="1379"/>
                  <a:pt x="2067" y="1376"/>
                </a:cubicBezTo>
                <a:cubicBezTo>
                  <a:pt x="2043" y="1362"/>
                  <a:pt x="2019" y="1349"/>
                  <a:pt x="1995" y="1336"/>
                </a:cubicBezTo>
                <a:lnTo>
                  <a:pt x="1995" y="1336"/>
                </a:lnTo>
                <a:cubicBezTo>
                  <a:pt x="1952" y="1122"/>
                  <a:pt x="1837" y="933"/>
                  <a:pt x="1672" y="768"/>
                </a:cubicBezTo>
                <a:cubicBezTo>
                  <a:pt x="1520" y="586"/>
                  <a:pt x="1307" y="403"/>
                  <a:pt x="1095" y="282"/>
                </a:cubicBezTo>
                <a:cubicBezTo>
                  <a:pt x="973" y="191"/>
                  <a:pt x="821" y="130"/>
                  <a:pt x="669" y="69"/>
                </a:cubicBezTo>
                <a:cubicBezTo>
                  <a:pt x="608" y="39"/>
                  <a:pt x="517" y="8"/>
                  <a:pt x="426" y="8"/>
                </a:cubicBezTo>
                <a:cubicBezTo>
                  <a:pt x="404" y="3"/>
                  <a:pt x="381" y="0"/>
                  <a:pt x="3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4"/>
          <p:cNvSpPr/>
          <p:nvPr/>
        </p:nvSpPr>
        <p:spPr>
          <a:xfrm flipH="1">
            <a:off x="7826321" y="4364828"/>
            <a:ext cx="28155" cy="47601"/>
          </a:xfrm>
          <a:custGeom>
            <a:avLst/>
            <a:gdLst/>
            <a:ahLst/>
            <a:cxnLst/>
            <a:rect l="l" t="t" r="r" b="b"/>
            <a:pathLst>
              <a:path w="1277" h="2159" extrusionOk="0">
                <a:moveTo>
                  <a:pt x="973" y="0"/>
                </a:moveTo>
                <a:cubicBezTo>
                  <a:pt x="760" y="0"/>
                  <a:pt x="578" y="122"/>
                  <a:pt x="487" y="304"/>
                </a:cubicBezTo>
                <a:cubicBezTo>
                  <a:pt x="395" y="426"/>
                  <a:pt x="304" y="547"/>
                  <a:pt x="243" y="699"/>
                </a:cubicBezTo>
                <a:cubicBezTo>
                  <a:pt x="122" y="943"/>
                  <a:pt x="61" y="1186"/>
                  <a:pt x="61" y="1459"/>
                </a:cubicBezTo>
                <a:cubicBezTo>
                  <a:pt x="0" y="1702"/>
                  <a:pt x="31" y="1946"/>
                  <a:pt x="152" y="2158"/>
                </a:cubicBezTo>
                <a:cubicBezTo>
                  <a:pt x="183" y="2128"/>
                  <a:pt x="152" y="1885"/>
                  <a:pt x="213" y="1459"/>
                </a:cubicBezTo>
                <a:cubicBezTo>
                  <a:pt x="274" y="1216"/>
                  <a:pt x="335" y="1003"/>
                  <a:pt x="426" y="791"/>
                </a:cubicBezTo>
                <a:cubicBezTo>
                  <a:pt x="517" y="669"/>
                  <a:pt x="578" y="547"/>
                  <a:pt x="669" y="426"/>
                </a:cubicBezTo>
                <a:cubicBezTo>
                  <a:pt x="730" y="304"/>
                  <a:pt x="882" y="243"/>
                  <a:pt x="942" y="213"/>
                </a:cubicBezTo>
                <a:cubicBezTo>
                  <a:pt x="1003" y="213"/>
                  <a:pt x="1034" y="335"/>
                  <a:pt x="1034" y="487"/>
                </a:cubicBezTo>
                <a:cubicBezTo>
                  <a:pt x="1034" y="639"/>
                  <a:pt x="1034" y="760"/>
                  <a:pt x="1003" y="912"/>
                </a:cubicBezTo>
                <a:cubicBezTo>
                  <a:pt x="942" y="1125"/>
                  <a:pt x="851" y="1338"/>
                  <a:pt x="699" y="1520"/>
                </a:cubicBezTo>
                <a:cubicBezTo>
                  <a:pt x="426" y="1854"/>
                  <a:pt x="213" y="1976"/>
                  <a:pt x="213" y="2006"/>
                </a:cubicBezTo>
                <a:cubicBezTo>
                  <a:pt x="213" y="2011"/>
                  <a:pt x="219" y="2013"/>
                  <a:pt x="230" y="2013"/>
                </a:cubicBezTo>
                <a:cubicBezTo>
                  <a:pt x="294" y="2013"/>
                  <a:pt x="535" y="1927"/>
                  <a:pt x="821" y="1642"/>
                </a:cubicBezTo>
                <a:cubicBezTo>
                  <a:pt x="1125" y="1338"/>
                  <a:pt x="1277" y="912"/>
                  <a:pt x="1277" y="517"/>
                </a:cubicBezTo>
                <a:cubicBezTo>
                  <a:pt x="1277" y="426"/>
                  <a:pt x="1246" y="335"/>
                  <a:pt x="1246" y="243"/>
                </a:cubicBezTo>
                <a:cubicBezTo>
                  <a:pt x="1186" y="122"/>
                  <a:pt x="1094" y="31"/>
                  <a:pt x="9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4"/>
          <p:cNvSpPr/>
          <p:nvPr/>
        </p:nvSpPr>
        <p:spPr>
          <a:xfrm flipH="1">
            <a:off x="7358539" y="2730998"/>
            <a:ext cx="654767" cy="1701538"/>
          </a:xfrm>
          <a:custGeom>
            <a:avLst/>
            <a:gdLst/>
            <a:ahLst/>
            <a:cxnLst/>
            <a:rect l="l" t="t" r="r" b="b"/>
            <a:pathLst>
              <a:path w="29698" h="77176" extrusionOk="0">
                <a:moveTo>
                  <a:pt x="16171" y="1"/>
                </a:moveTo>
                <a:lnTo>
                  <a:pt x="3921" y="426"/>
                </a:lnTo>
                <a:cubicBezTo>
                  <a:pt x="3830" y="426"/>
                  <a:pt x="0" y="77175"/>
                  <a:pt x="0" y="77175"/>
                </a:cubicBezTo>
                <a:lnTo>
                  <a:pt x="10639" y="77175"/>
                </a:lnTo>
                <a:lnTo>
                  <a:pt x="13770" y="41764"/>
                </a:lnTo>
                <a:lnTo>
                  <a:pt x="16384" y="13041"/>
                </a:lnTo>
                <a:lnTo>
                  <a:pt x="17995" y="39637"/>
                </a:lnTo>
                <a:lnTo>
                  <a:pt x="19940" y="77084"/>
                </a:lnTo>
                <a:lnTo>
                  <a:pt x="29697" y="76750"/>
                </a:lnTo>
                <a:lnTo>
                  <a:pt x="2881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4"/>
          <p:cNvSpPr/>
          <p:nvPr/>
        </p:nvSpPr>
        <p:spPr>
          <a:xfrm flipH="1">
            <a:off x="7516708" y="1380391"/>
            <a:ext cx="303594" cy="579959"/>
          </a:xfrm>
          <a:custGeom>
            <a:avLst/>
            <a:gdLst/>
            <a:ahLst/>
            <a:cxnLst/>
            <a:rect l="l" t="t" r="r" b="b"/>
            <a:pathLst>
              <a:path w="13770" h="26305" extrusionOk="0">
                <a:moveTo>
                  <a:pt x="6814" y="1"/>
                </a:moveTo>
                <a:cubicBezTo>
                  <a:pt x="6681" y="1"/>
                  <a:pt x="6548" y="5"/>
                  <a:pt x="6414" y="13"/>
                </a:cubicBezTo>
                <a:cubicBezTo>
                  <a:pt x="2766" y="226"/>
                  <a:pt x="0" y="3417"/>
                  <a:pt x="304" y="7065"/>
                </a:cubicBezTo>
                <a:lnTo>
                  <a:pt x="1763" y="23964"/>
                </a:lnTo>
                <a:lnTo>
                  <a:pt x="5745" y="26305"/>
                </a:lnTo>
                <a:lnTo>
                  <a:pt x="10153" y="24147"/>
                </a:lnTo>
                <a:cubicBezTo>
                  <a:pt x="10213" y="23174"/>
                  <a:pt x="10213" y="18463"/>
                  <a:pt x="10213" y="18463"/>
                </a:cubicBezTo>
                <a:cubicBezTo>
                  <a:pt x="10213" y="18463"/>
                  <a:pt x="13739" y="17916"/>
                  <a:pt x="13770" y="14390"/>
                </a:cubicBezTo>
                <a:cubicBezTo>
                  <a:pt x="13770" y="12688"/>
                  <a:pt x="13557" y="9162"/>
                  <a:pt x="13283" y="5970"/>
                </a:cubicBezTo>
                <a:cubicBezTo>
                  <a:pt x="13020" y="2577"/>
                  <a:pt x="10196" y="1"/>
                  <a:pt x="681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4"/>
          <p:cNvSpPr/>
          <p:nvPr/>
        </p:nvSpPr>
        <p:spPr>
          <a:xfrm flipH="1">
            <a:off x="7595108" y="1758615"/>
            <a:ext cx="101220" cy="48945"/>
          </a:xfrm>
          <a:custGeom>
            <a:avLst/>
            <a:gdLst/>
            <a:ahLst/>
            <a:cxnLst/>
            <a:rect l="l" t="t" r="r" b="b"/>
            <a:pathLst>
              <a:path w="4591" h="2220" extrusionOk="0">
                <a:moveTo>
                  <a:pt x="1" y="1"/>
                </a:moveTo>
                <a:cubicBezTo>
                  <a:pt x="1" y="1"/>
                  <a:pt x="963" y="2220"/>
                  <a:pt x="3966" y="2220"/>
                </a:cubicBezTo>
                <a:cubicBezTo>
                  <a:pt x="4165" y="2220"/>
                  <a:pt x="4373" y="2210"/>
                  <a:pt x="4590" y="2189"/>
                </a:cubicBezTo>
                <a:lnTo>
                  <a:pt x="4590" y="1277"/>
                </a:lnTo>
                <a:cubicBezTo>
                  <a:pt x="4540" y="1278"/>
                  <a:pt x="4489" y="1279"/>
                  <a:pt x="4439" y="1279"/>
                </a:cubicBezTo>
                <a:cubicBezTo>
                  <a:pt x="2879" y="1279"/>
                  <a:pt x="1326" y="825"/>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4"/>
          <p:cNvSpPr/>
          <p:nvPr/>
        </p:nvSpPr>
        <p:spPr>
          <a:xfrm flipH="1">
            <a:off x="7548875" y="1561599"/>
            <a:ext cx="22797" cy="21540"/>
          </a:xfrm>
          <a:custGeom>
            <a:avLst/>
            <a:gdLst/>
            <a:ahLst/>
            <a:cxnLst/>
            <a:rect l="l" t="t" r="r" b="b"/>
            <a:pathLst>
              <a:path w="1034" h="977" extrusionOk="0">
                <a:moveTo>
                  <a:pt x="487" y="1"/>
                </a:moveTo>
                <a:cubicBezTo>
                  <a:pt x="213" y="31"/>
                  <a:pt x="0" y="244"/>
                  <a:pt x="0" y="517"/>
                </a:cubicBezTo>
                <a:cubicBezTo>
                  <a:pt x="29" y="773"/>
                  <a:pt x="243" y="976"/>
                  <a:pt x="495" y="976"/>
                </a:cubicBezTo>
                <a:cubicBezTo>
                  <a:pt x="512" y="976"/>
                  <a:pt x="530" y="975"/>
                  <a:pt x="547" y="973"/>
                </a:cubicBezTo>
                <a:cubicBezTo>
                  <a:pt x="790" y="973"/>
                  <a:pt x="1034" y="730"/>
                  <a:pt x="1003" y="456"/>
                </a:cubicBezTo>
                <a:cubicBezTo>
                  <a:pt x="1003" y="183"/>
                  <a:pt x="760" y="1"/>
                  <a:pt x="4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4"/>
          <p:cNvSpPr/>
          <p:nvPr/>
        </p:nvSpPr>
        <p:spPr>
          <a:xfrm flipH="1">
            <a:off x="7543517" y="1540147"/>
            <a:ext cx="44911" cy="11619"/>
          </a:xfrm>
          <a:custGeom>
            <a:avLst/>
            <a:gdLst/>
            <a:ahLst/>
            <a:cxnLst/>
            <a:rect l="l" t="t" r="r" b="b"/>
            <a:pathLst>
              <a:path w="2037" h="527" extrusionOk="0">
                <a:moveTo>
                  <a:pt x="1064" y="1"/>
                </a:moveTo>
                <a:cubicBezTo>
                  <a:pt x="791" y="1"/>
                  <a:pt x="487" y="92"/>
                  <a:pt x="274" y="244"/>
                </a:cubicBezTo>
                <a:cubicBezTo>
                  <a:pt x="91" y="366"/>
                  <a:pt x="0" y="457"/>
                  <a:pt x="61" y="518"/>
                </a:cubicBezTo>
                <a:cubicBezTo>
                  <a:pt x="67" y="524"/>
                  <a:pt x="77" y="526"/>
                  <a:pt x="89" y="526"/>
                </a:cubicBezTo>
                <a:cubicBezTo>
                  <a:pt x="202" y="526"/>
                  <a:pt x="572" y="305"/>
                  <a:pt x="1064" y="305"/>
                </a:cubicBezTo>
                <a:cubicBezTo>
                  <a:pt x="1557" y="305"/>
                  <a:pt x="1901" y="526"/>
                  <a:pt x="2010" y="526"/>
                </a:cubicBezTo>
                <a:cubicBezTo>
                  <a:pt x="2022" y="526"/>
                  <a:pt x="2031" y="524"/>
                  <a:pt x="2037" y="518"/>
                </a:cubicBezTo>
                <a:cubicBezTo>
                  <a:pt x="2037" y="487"/>
                  <a:pt x="2006" y="366"/>
                  <a:pt x="1854" y="244"/>
                </a:cubicBezTo>
                <a:cubicBezTo>
                  <a:pt x="1611" y="92"/>
                  <a:pt x="1338" y="1"/>
                  <a:pt x="10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4"/>
          <p:cNvSpPr/>
          <p:nvPr/>
        </p:nvSpPr>
        <p:spPr>
          <a:xfrm flipH="1">
            <a:off x="7660788" y="1563539"/>
            <a:ext cx="22136" cy="20923"/>
          </a:xfrm>
          <a:custGeom>
            <a:avLst/>
            <a:gdLst/>
            <a:ahLst/>
            <a:cxnLst/>
            <a:rect l="l" t="t" r="r" b="b"/>
            <a:pathLst>
              <a:path w="1004" h="949" extrusionOk="0">
                <a:moveTo>
                  <a:pt x="539" y="1"/>
                </a:moveTo>
                <a:cubicBezTo>
                  <a:pt x="522" y="1"/>
                  <a:pt x="504" y="2"/>
                  <a:pt x="487" y="4"/>
                </a:cubicBezTo>
                <a:cubicBezTo>
                  <a:pt x="213" y="4"/>
                  <a:pt x="1" y="216"/>
                  <a:pt x="1" y="490"/>
                </a:cubicBezTo>
                <a:cubicBezTo>
                  <a:pt x="1" y="746"/>
                  <a:pt x="214" y="949"/>
                  <a:pt x="465" y="949"/>
                </a:cubicBezTo>
                <a:cubicBezTo>
                  <a:pt x="482" y="949"/>
                  <a:pt x="500" y="948"/>
                  <a:pt x="517" y="946"/>
                </a:cubicBezTo>
                <a:cubicBezTo>
                  <a:pt x="791" y="946"/>
                  <a:pt x="1004" y="703"/>
                  <a:pt x="1004" y="460"/>
                </a:cubicBezTo>
                <a:cubicBezTo>
                  <a:pt x="975" y="204"/>
                  <a:pt x="787" y="1"/>
                  <a:pt x="5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4"/>
          <p:cNvSpPr/>
          <p:nvPr/>
        </p:nvSpPr>
        <p:spPr>
          <a:xfrm flipH="1">
            <a:off x="7660127" y="1542175"/>
            <a:ext cx="45572" cy="12258"/>
          </a:xfrm>
          <a:custGeom>
            <a:avLst/>
            <a:gdLst/>
            <a:ahLst/>
            <a:cxnLst/>
            <a:rect l="l" t="t" r="r" b="b"/>
            <a:pathLst>
              <a:path w="2067" h="556" extrusionOk="0">
                <a:moveTo>
                  <a:pt x="1064" y="0"/>
                </a:moveTo>
                <a:cubicBezTo>
                  <a:pt x="790" y="0"/>
                  <a:pt x="486" y="91"/>
                  <a:pt x="274" y="243"/>
                </a:cubicBezTo>
                <a:cubicBezTo>
                  <a:pt x="91" y="365"/>
                  <a:pt x="0" y="456"/>
                  <a:pt x="61" y="517"/>
                </a:cubicBezTo>
                <a:cubicBezTo>
                  <a:pt x="67" y="523"/>
                  <a:pt x="76" y="526"/>
                  <a:pt x="89" y="526"/>
                </a:cubicBezTo>
                <a:cubicBezTo>
                  <a:pt x="202" y="526"/>
                  <a:pt x="571" y="304"/>
                  <a:pt x="1064" y="304"/>
                </a:cubicBezTo>
                <a:cubicBezTo>
                  <a:pt x="1561" y="304"/>
                  <a:pt x="1908" y="555"/>
                  <a:pt x="2013" y="555"/>
                </a:cubicBezTo>
                <a:cubicBezTo>
                  <a:pt x="2023" y="555"/>
                  <a:pt x="2031" y="553"/>
                  <a:pt x="2037" y="547"/>
                </a:cubicBezTo>
                <a:cubicBezTo>
                  <a:pt x="2067" y="517"/>
                  <a:pt x="2006" y="395"/>
                  <a:pt x="1854" y="243"/>
                </a:cubicBezTo>
                <a:cubicBezTo>
                  <a:pt x="1611" y="91"/>
                  <a:pt x="1337" y="0"/>
                  <a:pt x="10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4"/>
          <p:cNvSpPr/>
          <p:nvPr/>
        </p:nvSpPr>
        <p:spPr>
          <a:xfrm flipH="1">
            <a:off x="7587061" y="1542815"/>
            <a:ext cx="36224" cy="99721"/>
          </a:xfrm>
          <a:custGeom>
            <a:avLst/>
            <a:gdLst/>
            <a:ahLst/>
            <a:cxnLst/>
            <a:rect l="l" t="t" r="r" b="b"/>
            <a:pathLst>
              <a:path w="1643" h="4523" extrusionOk="0">
                <a:moveTo>
                  <a:pt x="3" y="1"/>
                </a:moveTo>
                <a:cubicBezTo>
                  <a:pt x="2" y="1"/>
                  <a:pt x="1" y="1"/>
                  <a:pt x="1" y="1"/>
                </a:cubicBezTo>
                <a:cubicBezTo>
                  <a:pt x="244" y="944"/>
                  <a:pt x="548" y="1856"/>
                  <a:pt x="913" y="2767"/>
                </a:cubicBezTo>
                <a:lnTo>
                  <a:pt x="1338" y="3801"/>
                </a:lnTo>
                <a:cubicBezTo>
                  <a:pt x="1399" y="3922"/>
                  <a:pt x="1429" y="4074"/>
                  <a:pt x="1429" y="4226"/>
                </a:cubicBezTo>
                <a:cubicBezTo>
                  <a:pt x="1399" y="4318"/>
                  <a:pt x="1277" y="4348"/>
                  <a:pt x="1125" y="4348"/>
                </a:cubicBezTo>
                <a:cubicBezTo>
                  <a:pt x="821" y="4378"/>
                  <a:pt x="548" y="4409"/>
                  <a:pt x="244" y="4500"/>
                </a:cubicBezTo>
                <a:cubicBezTo>
                  <a:pt x="396" y="4515"/>
                  <a:pt x="548" y="4523"/>
                  <a:pt x="696" y="4523"/>
                </a:cubicBezTo>
                <a:cubicBezTo>
                  <a:pt x="844" y="4523"/>
                  <a:pt x="989" y="4515"/>
                  <a:pt x="1125" y="4500"/>
                </a:cubicBezTo>
                <a:cubicBezTo>
                  <a:pt x="1217" y="4500"/>
                  <a:pt x="1308" y="4500"/>
                  <a:pt x="1369" y="4470"/>
                </a:cubicBezTo>
                <a:cubicBezTo>
                  <a:pt x="1460" y="4439"/>
                  <a:pt x="1551" y="4348"/>
                  <a:pt x="1581" y="4257"/>
                </a:cubicBezTo>
                <a:cubicBezTo>
                  <a:pt x="1642" y="4074"/>
                  <a:pt x="1612" y="3892"/>
                  <a:pt x="1521" y="3710"/>
                </a:cubicBezTo>
                <a:cubicBezTo>
                  <a:pt x="1399" y="3375"/>
                  <a:pt x="1277" y="3041"/>
                  <a:pt x="1156" y="2676"/>
                </a:cubicBezTo>
                <a:cubicBezTo>
                  <a:pt x="585" y="1205"/>
                  <a:pt x="74" y="1"/>
                  <a:pt x="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4"/>
          <p:cNvSpPr/>
          <p:nvPr/>
        </p:nvSpPr>
        <p:spPr>
          <a:xfrm flipH="1">
            <a:off x="7614554" y="1650737"/>
            <a:ext cx="40898" cy="34196"/>
          </a:xfrm>
          <a:custGeom>
            <a:avLst/>
            <a:gdLst/>
            <a:ahLst/>
            <a:cxnLst/>
            <a:rect l="l" t="t" r="r" b="b"/>
            <a:pathLst>
              <a:path w="1855" h="1551" extrusionOk="0">
                <a:moveTo>
                  <a:pt x="153" y="0"/>
                </a:moveTo>
                <a:cubicBezTo>
                  <a:pt x="92" y="0"/>
                  <a:pt x="1" y="122"/>
                  <a:pt x="62" y="365"/>
                </a:cubicBezTo>
                <a:cubicBezTo>
                  <a:pt x="92" y="699"/>
                  <a:pt x="274" y="1003"/>
                  <a:pt x="517" y="1216"/>
                </a:cubicBezTo>
                <a:cubicBezTo>
                  <a:pt x="791" y="1429"/>
                  <a:pt x="1125" y="1550"/>
                  <a:pt x="1460" y="1550"/>
                </a:cubicBezTo>
                <a:cubicBezTo>
                  <a:pt x="1733" y="1520"/>
                  <a:pt x="1855" y="1520"/>
                  <a:pt x="1855" y="1429"/>
                </a:cubicBezTo>
                <a:cubicBezTo>
                  <a:pt x="1855" y="1338"/>
                  <a:pt x="1217" y="1398"/>
                  <a:pt x="730" y="973"/>
                </a:cubicBezTo>
                <a:cubicBezTo>
                  <a:pt x="213" y="578"/>
                  <a:pt x="213" y="0"/>
                  <a:pt x="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4"/>
          <p:cNvSpPr/>
          <p:nvPr/>
        </p:nvSpPr>
        <p:spPr>
          <a:xfrm flipH="1">
            <a:off x="7657437" y="1498367"/>
            <a:ext cx="55648" cy="15896"/>
          </a:xfrm>
          <a:custGeom>
            <a:avLst/>
            <a:gdLst/>
            <a:ahLst/>
            <a:cxnLst/>
            <a:rect l="l" t="t" r="r" b="b"/>
            <a:pathLst>
              <a:path w="2524" h="721" extrusionOk="0">
                <a:moveTo>
                  <a:pt x="1466" y="0"/>
                </a:moveTo>
                <a:cubicBezTo>
                  <a:pt x="1392" y="0"/>
                  <a:pt x="1319" y="4"/>
                  <a:pt x="1247" y="11"/>
                </a:cubicBezTo>
                <a:cubicBezTo>
                  <a:pt x="913" y="42"/>
                  <a:pt x="578" y="133"/>
                  <a:pt x="305" y="315"/>
                </a:cubicBezTo>
                <a:cubicBezTo>
                  <a:pt x="92" y="467"/>
                  <a:pt x="1" y="589"/>
                  <a:pt x="61" y="680"/>
                </a:cubicBezTo>
                <a:cubicBezTo>
                  <a:pt x="83" y="709"/>
                  <a:pt x="128" y="721"/>
                  <a:pt x="192" y="721"/>
                </a:cubicBezTo>
                <a:cubicBezTo>
                  <a:pt x="395" y="721"/>
                  <a:pt x="793" y="605"/>
                  <a:pt x="1277" y="558"/>
                </a:cubicBezTo>
                <a:cubicBezTo>
                  <a:pt x="1916" y="467"/>
                  <a:pt x="2463" y="528"/>
                  <a:pt x="2493" y="407"/>
                </a:cubicBezTo>
                <a:cubicBezTo>
                  <a:pt x="2524" y="346"/>
                  <a:pt x="2402" y="224"/>
                  <a:pt x="2189" y="133"/>
                </a:cubicBezTo>
                <a:cubicBezTo>
                  <a:pt x="1957" y="40"/>
                  <a:pt x="1707" y="0"/>
                  <a:pt x="14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4"/>
          <p:cNvSpPr/>
          <p:nvPr/>
        </p:nvSpPr>
        <p:spPr>
          <a:xfrm flipH="1">
            <a:off x="7547530" y="1505135"/>
            <a:ext cx="41582" cy="13449"/>
          </a:xfrm>
          <a:custGeom>
            <a:avLst/>
            <a:gdLst/>
            <a:ahLst/>
            <a:cxnLst/>
            <a:rect l="l" t="t" r="r" b="b"/>
            <a:pathLst>
              <a:path w="1886" h="610" extrusionOk="0">
                <a:moveTo>
                  <a:pt x="837" y="1"/>
                </a:moveTo>
                <a:cubicBezTo>
                  <a:pt x="611" y="1"/>
                  <a:pt x="391" y="64"/>
                  <a:pt x="214" y="191"/>
                </a:cubicBezTo>
                <a:cubicBezTo>
                  <a:pt x="31" y="312"/>
                  <a:pt x="1" y="434"/>
                  <a:pt x="31" y="495"/>
                </a:cubicBezTo>
                <a:cubicBezTo>
                  <a:pt x="77" y="555"/>
                  <a:pt x="191" y="571"/>
                  <a:pt x="350" y="571"/>
                </a:cubicBezTo>
                <a:cubicBezTo>
                  <a:pt x="510" y="571"/>
                  <a:pt x="715" y="555"/>
                  <a:pt x="943" y="555"/>
                </a:cubicBezTo>
                <a:cubicBezTo>
                  <a:pt x="1247" y="555"/>
                  <a:pt x="1511" y="609"/>
                  <a:pt x="1679" y="609"/>
                </a:cubicBezTo>
                <a:cubicBezTo>
                  <a:pt x="1764" y="609"/>
                  <a:pt x="1825" y="596"/>
                  <a:pt x="1855" y="555"/>
                </a:cubicBezTo>
                <a:cubicBezTo>
                  <a:pt x="1885" y="495"/>
                  <a:pt x="1855" y="373"/>
                  <a:pt x="1703" y="251"/>
                </a:cubicBezTo>
                <a:cubicBezTo>
                  <a:pt x="1490" y="100"/>
                  <a:pt x="1247" y="8"/>
                  <a:pt x="974" y="8"/>
                </a:cubicBezTo>
                <a:cubicBezTo>
                  <a:pt x="928" y="3"/>
                  <a:pt x="882" y="1"/>
                  <a:pt x="8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4"/>
          <p:cNvSpPr/>
          <p:nvPr/>
        </p:nvSpPr>
        <p:spPr>
          <a:xfrm flipH="1">
            <a:off x="7458855" y="1326242"/>
            <a:ext cx="409709" cy="300816"/>
          </a:xfrm>
          <a:custGeom>
            <a:avLst/>
            <a:gdLst/>
            <a:ahLst/>
            <a:cxnLst/>
            <a:rect l="l" t="t" r="r" b="b"/>
            <a:pathLst>
              <a:path w="18583" h="13644" extrusionOk="0">
                <a:moveTo>
                  <a:pt x="5502" y="1"/>
                </a:moveTo>
                <a:cubicBezTo>
                  <a:pt x="4600" y="1"/>
                  <a:pt x="3720" y="572"/>
                  <a:pt x="3466" y="1587"/>
                </a:cubicBezTo>
                <a:cubicBezTo>
                  <a:pt x="3188" y="1421"/>
                  <a:pt x="2901" y="1347"/>
                  <a:pt x="2624" y="1347"/>
                </a:cubicBezTo>
                <a:cubicBezTo>
                  <a:pt x="1537" y="1347"/>
                  <a:pt x="617" y="2485"/>
                  <a:pt x="1126" y="3624"/>
                </a:cubicBezTo>
                <a:cubicBezTo>
                  <a:pt x="457" y="3685"/>
                  <a:pt x="1" y="4384"/>
                  <a:pt x="31" y="5022"/>
                </a:cubicBezTo>
                <a:cubicBezTo>
                  <a:pt x="92" y="5721"/>
                  <a:pt x="396" y="6329"/>
                  <a:pt x="882" y="6815"/>
                </a:cubicBezTo>
                <a:cubicBezTo>
                  <a:pt x="1247" y="7150"/>
                  <a:pt x="1581" y="7514"/>
                  <a:pt x="1825" y="7940"/>
                </a:cubicBezTo>
                <a:cubicBezTo>
                  <a:pt x="2037" y="9672"/>
                  <a:pt x="2402" y="11253"/>
                  <a:pt x="2554" y="13016"/>
                </a:cubicBezTo>
                <a:cubicBezTo>
                  <a:pt x="2554" y="13168"/>
                  <a:pt x="2585" y="13320"/>
                  <a:pt x="2676" y="13472"/>
                </a:cubicBezTo>
                <a:cubicBezTo>
                  <a:pt x="2764" y="13594"/>
                  <a:pt x="2893" y="13643"/>
                  <a:pt x="3036" y="13643"/>
                </a:cubicBezTo>
                <a:cubicBezTo>
                  <a:pt x="3286" y="13643"/>
                  <a:pt x="3577" y="13494"/>
                  <a:pt x="3770" y="13320"/>
                </a:cubicBezTo>
                <a:cubicBezTo>
                  <a:pt x="4469" y="12590"/>
                  <a:pt x="4895" y="11618"/>
                  <a:pt x="4986" y="10615"/>
                </a:cubicBezTo>
                <a:cubicBezTo>
                  <a:pt x="5138" y="9612"/>
                  <a:pt x="5138" y="8578"/>
                  <a:pt x="5259" y="7575"/>
                </a:cubicBezTo>
                <a:cubicBezTo>
                  <a:pt x="5259" y="7545"/>
                  <a:pt x="5259" y="7514"/>
                  <a:pt x="5259" y="7514"/>
                </a:cubicBezTo>
                <a:cubicBezTo>
                  <a:pt x="5351" y="6785"/>
                  <a:pt x="5715" y="6147"/>
                  <a:pt x="6293" y="5721"/>
                </a:cubicBezTo>
                <a:cubicBezTo>
                  <a:pt x="6414" y="5630"/>
                  <a:pt x="6566" y="5569"/>
                  <a:pt x="6688" y="5508"/>
                </a:cubicBezTo>
                <a:cubicBezTo>
                  <a:pt x="6904" y="5434"/>
                  <a:pt x="7147" y="5403"/>
                  <a:pt x="7405" y="5403"/>
                </a:cubicBezTo>
                <a:cubicBezTo>
                  <a:pt x="8416" y="5403"/>
                  <a:pt x="9664" y="5886"/>
                  <a:pt x="10487" y="6177"/>
                </a:cubicBezTo>
                <a:cubicBezTo>
                  <a:pt x="11521" y="6572"/>
                  <a:pt x="12494" y="7089"/>
                  <a:pt x="13527" y="7454"/>
                </a:cubicBezTo>
                <a:cubicBezTo>
                  <a:pt x="14114" y="7643"/>
                  <a:pt x="14749" y="7774"/>
                  <a:pt x="15373" y="7774"/>
                </a:cubicBezTo>
                <a:cubicBezTo>
                  <a:pt x="15847" y="7774"/>
                  <a:pt x="16315" y="7698"/>
                  <a:pt x="16749" y="7514"/>
                </a:cubicBezTo>
                <a:cubicBezTo>
                  <a:pt x="17174" y="7362"/>
                  <a:pt x="17478" y="7028"/>
                  <a:pt x="17570" y="6603"/>
                </a:cubicBezTo>
                <a:cubicBezTo>
                  <a:pt x="17570" y="6329"/>
                  <a:pt x="17418" y="6086"/>
                  <a:pt x="17174" y="5995"/>
                </a:cubicBezTo>
                <a:cubicBezTo>
                  <a:pt x="18582" y="5657"/>
                  <a:pt x="18243" y="3676"/>
                  <a:pt x="16977" y="3676"/>
                </a:cubicBezTo>
                <a:cubicBezTo>
                  <a:pt x="16876" y="3676"/>
                  <a:pt x="16770" y="3688"/>
                  <a:pt x="16658" y="3715"/>
                </a:cubicBezTo>
                <a:cubicBezTo>
                  <a:pt x="17022" y="3441"/>
                  <a:pt x="17174" y="2985"/>
                  <a:pt x="17022" y="2560"/>
                </a:cubicBezTo>
                <a:cubicBezTo>
                  <a:pt x="16779" y="2074"/>
                  <a:pt x="16293" y="1770"/>
                  <a:pt x="15776" y="1770"/>
                </a:cubicBezTo>
                <a:cubicBezTo>
                  <a:pt x="15705" y="1765"/>
                  <a:pt x="15635" y="1762"/>
                  <a:pt x="15566" y="1762"/>
                </a:cubicBezTo>
                <a:cubicBezTo>
                  <a:pt x="15219" y="1762"/>
                  <a:pt x="14890" y="1825"/>
                  <a:pt x="14560" y="1952"/>
                </a:cubicBezTo>
                <a:cubicBezTo>
                  <a:pt x="14078" y="1238"/>
                  <a:pt x="13303" y="859"/>
                  <a:pt x="12517" y="859"/>
                </a:cubicBezTo>
                <a:cubicBezTo>
                  <a:pt x="11965" y="859"/>
                  <a:pt x="11408" y="1046"/>
                  <a:pt x="10943" y="1435"/>
                </a:cubicBezTo>
                <a:cubicBezTo>
                  <a:pt x="10572" y="532"/>
                  <a:pt x="9715" y="42"/>
                  <a:pt x="8855" y="42"/>
                </a:cubicBezTo>
                <a:cubicBezTo>
                  <a:pt x="8238" y="42"/>
                  <a:pt x="7619" y="294"/>
                  <a:pt x="7174" y="827"/>
                </a:cubicBezTo>
                <a:cubicBezTo>
                  <a:pt x="6732" y="263"/>
                  <a:pt x="6112" y="1"/>
                  <a:pt x="55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4"/>
          <p:cNvSpPr/>
          <p:nvPr/>
        </p:nvSpPr>
        <p:spPr>
          <a:xfrm flipH="1">
            <a:off x="7635323" y="1351993"/>
            <a:ext cx="112597" cy="51591"/>
          </a:xfrm>
          <a:custGeom>
            <a:avLst/>
            <a:gdLst/>
            <a:ahLst/>
            <a:cxnLst/>
            <a:rect l="l" t="t" r="r" b="b"/>
            <a:pathLst>
              <a:path w="5107" h="2340" extrusionOk="0">
                <a:moveTo>
                  <a:pt x="2198" y="691"/>
                </a:moveTo>
                <a:cubicBezTo>
                  <a:pt x="2236" y="701"/>
                  <a:pt x="2273" y="712"/>
                  <a:pt x="2310" y="723"/>
                </a:cubicBezTo>
                <a:cubicBezTo>
                  <a:pt x="2645" y="784"/>
                  <a:pt x="2888" y="1058"/>
                  <a:pt x="2949" y="1392"/>
                </a:cubicBezTo>
                <a:cubicBezTo>
                  <a:pt x="2979" y="1544"/>
                  <a:pt x="2918" y="1696"/>
                  <a:pt x="2797" y="1817"/>
                </a:cubicBezTo>
                <a:cubicBezTo>
                  <a:pt x="2713" y="1868"/>
                  <a:pt x="2620" y="1890"/>
                  <a:pt x="2528" y="1890"/>
                </a:cubicBezTo>
                <a:cubicBezTo>
                  <a:pt x="2453" y="1890"/>
                  <a:pt x="2379" y="1875"/>
                  <a:pt x="2310" y="1848"/>
                </a:cubicBezTo>
                <a:cubicBezTo>
                  <a:pt x="2006" y="1696"/>
                  <a:pt x="1854" y="1301"/>
                  <a:pt x="2006" y="997"/>
                </a:cubicBezTo>
                <a:cubicBezTo>
                  <a:pt x="2058" y="884"/>
                  <a:pt x="2123" y="781"/>
                  <a:pt x="2198" y="691"/>
                </a:cubicBezTo>
                <a:close/>
                <a:moveTo>
                  <a:pt x="3297" y="0"/>
                </a:moveTo>
                <a:cubicBezTo>
                  <a:pt x="3089" y="0"/>
                  <a:pt x="2879" y="38"/>
                  <a:pt x="2675" y="115"/>
                </a:cubicBezTo>
                <a:cubicBezTo>
                  <a:pt x="2468" y="179"/>
                  <a:pt x="2286" y="284"/>
                  <a:pt x="2138" y="422"/>
                </a:cubicBezTo>
                <a:lnTo>
                  <a:pt x="2138" y="422"/>
                </a:lnTo>
                <a:cubicBezTo>
                  <a:pt x="2025" y="405"/>
                  <a:pt x="1911" y="396"/>
                  <a:pt x="1797" y="396"/>
                </a:cubicBezTo>
                <a:cubicBezTo>
                  <a:pt x="1345" y="396"/>
                  <a:pt x="895" y="532"/>
                  <a:pt x="517" y="784"/>
                </a:cubicBezTo>
                <a:cubicBezTo>
                  <a:pt x="304" y="936"/>
                  <a:pt x="152" y="1149"/>
                  <a:pt x="61" y="1392"/>
                </a:cubicBezTo>
                <a:cubicBezTo>
                  <a:pt x="0" y="1574"/>
                  <a:pt x="0" y="1757"/>
                  <a:pt x="31" y="1969"/>
                </a:cubicBezTo>
                <a:cubicBezTo>
                  <a:pt x="111" y="2237"/>
                  <a:pt x="238" y="2340"/>
                  <a:pt x="268" y="2340"/>
                </a:cubicBezTo>
                <a:cubicBezTo>
                  <a:pt x="272" y="2340"/>
                  <a:pt x="274" y="2338"/>
                  <a:pt x="274" y="2334"/>
                </a:cubicBezTo>
                <a:cubicBezTo>
                  <a:pt x="213" y="2213"/>
                  <a:pt x="152" y="2061"/>
                  <a:pt x="122" y="1909"/>
                </a:cubicBezTo>
                <a:cubicBezTo>
                  <a:pt x="91" y="1757"/>
                  <a:pt x="91" y="1605"/>
                  <a:pt x="152" y="1453"/>
                </a:cubicBezTo>
                <a:cubicBezTo>
                  <a:pt x="243" y="1240"/>
                  <a:pt x="395" y="1058"/>
                  <a:pt x="608" y="966"/>
                </a:cubicBezTo>
                <a:cubicBezTo>
                  <a:pt x="929" y="746"/>
                  <a:pt x="1316" y="631"/>
                  <a:pt x="1709" y="631"/>
                </a:cubicBezTo>
                <a:cubicBezTo>
                  <a:pt x="1788" y="631"/>
                  <a:pt x="1868" y="636"/>
                  <a:pt x="1948" y="645"/>
                </a:cubicBezTo>
                <a:lnTo>
                  <a:pt x="1948" y="645"/>
                </a:lnTo>
                <a:cubicBezTo>
                  <a:pt x="1899" y="717"/>
                  <a:pt x="1858" y="794"/>
                  <a:pt x="1824" y="875"/>
                </a:cubicBezTo>
                <a:cubicBezTo>
                  <a:pt x="1733" y="1058"/>
                  <a:pt x="1733" y="1301"/>
                  <a:pt x="1793" y="1514"/>
                </a:cubicBezTo>
                <a:cubicBezTo>
                  <a:pt x="1854" y="1726"/>
                  <a:pt x="2006" y="1939"/>
                  <a:pt x="2249" y="2030"/>
                </a:cubicBezTo>
                <a:cubicBezTo>
                  <a:pt x="2329" y="2064"/>
                  <a:pt x="2418" y="2082"/>
                  <a:pt x="2506" y="2082"/>
                </a:cubicBezTo>
                <a:cubicBezTo>
                  <a:pt x="2655" y="2082"/>
                  <a:pt x="2804" y="2034"/>
                  <a:pt x="2918" y="1939"/>
                </a:cubicBezTo>
                <a:cubicBezTo>
                  <a:pt x="3100" y="1787"/>
                  <a:pt x="3222" y="1574"/>
                  <a:pt x="3192" y="1331"/>
                </a:cubicBezTo>
                <a:cubicBezTo>
                  <a:pt x="3161" y="1118"/>
                  <a:pt x="3070" y="906"/>
                  <a:pt x="2918" y="784"/>
                </a:cubicBezTo>
                <a:cubicBezTo>
                  <a:pt x="2771" y="637"/>
                  <a:pt x="2595" y="547"/>
                  <a:pt x="2419" y="486"/>
                </a:cubicBezTo>
                <a:lnTo>
                  <a:pt x="2419" y="486"/>
                </a:lnTo>
                <a:cubicBezTo>
                  <a:pt x="2518" y="415"/>
                  <a:pt x="2625" y="361"/>
                  <a:pt x="2736" y="328"/>
                </a:cubicBezTo>
                <a:cubicBezTo>
                  <a:pt x="2938" y="254"/>
                  <a:pt x="3147" y="216"/>
                  <a:pt x="3354" y="216"/>
                </a:cubicBezTo>
                <a:cubicBezTo>
                  <a:pt x="3738" y="216"/>
                  <a:pt x="4111" y="345"/>
                  <a:pt x="4407" y="602"/>
                </a:cubicBezTo>
                <a:cubicBezTo>
                  <a:pt x="4742" y="875"/>
                  <a:pt x="4924" y="1240"/>
                  <a:pt x="5015" y="1665"/>
                </a:cubicBezTo>
                <a:cubicBezTo>
                  <a:pt x="5046" y="1939"/>
                  <a:pt x="5015" y="2091"/>
                  <a:pt x="5046" y="2091"/>
                </a:cubicBezTo>
                <a:cubicBezTo>
                  <a:pt x="5107" y="1939"/>
                  <a:pt x="5107" y="1787"/>
                  <a:pt x="5076" y="1635"/>
                </a:cubicBezTo>
                <a:cubicBezTo>
                  <a:pt x="5046" y="1179"/>
                  <a:pt x="4833" y="784"/>
                  <a:pt x="4529" y="480"/>
                </a:cubicBezTo>
                <a:cubicBezTo>
                  <a:pt x="4177" y="170"/>
                  <a:pt x="3741" y="0"/>
                  <a:pt x="329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4"/>
          <p:cNvSpPr/>
          <p:nvPr/>
        </p:nvSpPr>
        <p:spPr>
          <a:xfrm flipH="1">
            <a:off x="7731164" y="1346878"/>
            <a:ext cx="79768" cy="108871"/>
          </a:xfrm>
          <a:custGeom>
            <a:avLst/>
            <a:gdLst/>
            <a:ahLst/>
            <a:cxnLst/>
            <a:rect l="l" t="t" r="r" b="b"/>
            <a:pathLst>
              <a:path w="3618" h="4938" extrusionOk="0">
                <a:moveTo>
                  <a:pt x="3048" y="0"/>
                </a:moveTo>
                <a:cubicBezTo>
                  <a:pt x="2835" y="0"/>
                  <a:pt x="2626" y="22"/>
                  <a:pt x="2433" y="43"/>
                </a:cubicBezTo>
                <a:cubicBezTo>
                  <a:pt x="1977" y="104"/>
                  <a:pt x="1551" y="317"/>
                  <a:pt x="1247" y="651"/>
                </a:cubicBezTo>
                <a:cubicBezTo>
                  <a:pt x="827" y="1072"/>
                  <a:pt x="762" y="1699"/>
                  <a:pt x="1024" y="2213"/>
                </a:cubicBezTo>
                <a:lnTo>
                  <a:pt x="1024" y="2213"/>
                </a:lnTo>
                <a:cubicBezTo>
                  <a:pt x="842" y="2216"/>
                  <a:pt x="668" y="2271"/>
                  <a:pt x="518" y="2384"/>
                </a:cubicBezTo>
                <a:cubicBezTo>
                  <a:pt x="305" y="2536"/>
                  <a:pt x="123" y="2749"/>
                  <a:pt x="62" y="3022"/>
                </a:cubicBezTo>
                <a:cubicBezTo>
                  <a:pt x="1" y="3448"/>
                  <a:pt x="92" y="3873"/>
                  <a:pt x="366" y="4238"/>
                </a:cubicBezTo>
                <a:cubicBezTo>
                  <a:pt x="518" y="4451"/>
                  <a:pt x="730" y="4633"/>
                  <a:pt x="943" y="4785"/>
                </a:cubicBezTo>
                <a:cubicBezTo>
                  <a:pt x="1126" y="4907"/>
                  <a:pt x="1217" y="4937"/>
                  <a:pt x="1217" y="4937"/>
                </a:cubicBezTo>
                <a:cubicBezTo>
                  <a:pt x="1217" y="4907"/>
                  <a:pt x="1156" y="4846"/>
                  <a:pt x="1004" y="4724"/>
                </a:cubicBezTo>
                <a:cubicBezTo>
                  <a:pt x="791" y="4542"/>
                  <a:pt x="639" y="4360"/>
                  <a:pt x="487" y="4147"/>
                </a:cubicBezTo>
                <a:cubicBezTo>
                  <a:pt x="274" y="3812"/>
                  <a:pt x="183" y="3417"/>
                  <a:pt x="274" y="3053"/>
                </a:cubicBezTo>
                <a:cubicBezTo>
                  <a:pt x="335" y="2840"/>
                  <a:pt x="457" y="2657"/>
                  <a:pt x="670" y="2566"/>
                </a:cubicBezTo>
                <a:cubicBezTo>
                  <a:pt x="784" y="2471"/>
                  <a:pt x="909" y="2424"/>
                  <a:pt x="1047" y="2424"/>
                </a:cubicBezTo>
                <a:cubicBezTo>
                  <a:pt x="1103" y="2424"/>
                  <a:pt x="1160" y="2431"/>
                  <a:pt x="1219" y="2447"/>
                </a:cubicBezTo>
                <a:lnTo>
                  <a:pt x="1219" y="2447"/>
                </a:lnTo>
                <a:cubicBezTo>
                  <a:pt x="1228" y="2456"/>
                  <a:pt x="1237" y="2465"/>
                  <a:pt x="1247" y="2475"/>
                </a:cubicBezTo>
                <a:lnTo>
                  <a:pt x="1257" y="2458"/>
                </a:lnTo>
                <a:lnTo>
                  <a:pt x="1257" y="2458"/>
                </a:lnTo>
                <a:cubicBezTo>
                  <a:pt x="1274" y="2463"/>
                  <a:pt x="1291" y="2469"/>
                  <a:pt x="1308" y="2475"/>
                </a:cubicBezTo>
                <a:lnTo>
                  <a:pt x="1885" y="2718"/>
                </a:lnTo>
                <a:lnTo>
                  <a:pt x="1399" y="2293"/>
                </a:lnTo>
                <a:cubicBezTo>
                  <a:pt x="1338" y="2232"/>
                  <a:pt x="1308" y="2171"/>
                  <a:pt x="1247" y="2110"/>
                </a:cubicBezTo>
                <a:cubicBezTo>
                  <a:pt x="1126" y="1897"/>
                  <a:pt x="1065" y="1654"/>
                  <a:pt x="1126" y="1411"/>
                </a:cubicBezTo>
                <a:cubicBezTo>
                  <a:pt x="1156" y="1168"/>
                  <a:pt x="1247" y="955"/>
                  <a:pt x="1399" y="803"/>
                </a:cubicBezTo>
                <a:cubicBezTo>
                  <a:pt x="1703" y="499"/>
                  <a:pt x="2068" y="287"/>
                  <a:pt x="2463" y="195"/>
                </a:cubicBezTo>
                <a:cubicBezTo>
                  <a:pt x="3162" y="74"/>
                  <a:pt x="3618" y="135"/>
                  <a:pt x="3618" y="74"/>
                </a:cubicBezTo>
                <a:cubicBezTo>
                  <a:pt x="3527" y="43"/>
                  <a:pt x="3405" y="13"/>
                  <a:pt x="3314" y="13"/>
                </a:cubicBezTo>
                <a:cubicBezTo>
                  <a:pt x="3225" y="4"/>
                  <a:pt x="3136" y="0"/>
                  <a:pt x="30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4"/>
          <p:cNvSpPr/>
          <p:nvPr/>
        </p:nvSpPr>
        <p:spPr>
          <a:xfrm flipH="1">
            <a:off x="7814261" y="1430923"/>
            <a:ext cx="30844" cy="33049"/>
          </a:xfrm>
          <a:custGeom>
            <a:avLst/>
            <a:gdLst/>
            <a:ahLst/>
            <a:cxnLst/>
            <a:rect l="l" t="t" r="r" b="b"/>
            <a:pathLst>
              <a:path w="1399" h="1499" extrusionOk="0">
                <a:moveTo>
                  <a:pt x="92" y="0"/>
                </a:moveTo>
                <a:cubicBezTo>
                  <a:pt x="62" y="0"/>
                  <a:pt x="1" y="122"/>
                  <a:pt x="1" y="335"/>
                </a:cubicBezTo>
                <a:cubicBezTo>
                  <a:pt x="1" y="912"/>
                  <a:pt x="457" y="1429"/>
                  <a:pt x="1034" y="1490"/>
                </a:cubicBezTo>
                <a:cubicBezTo>
                  <a:pt x="1077" y="1496"/>
                  <a:pt x="1117" y="1498"/>
                  <a:pt x="1154" y="1498"/>
                </a:cubicBezTo>
                <a:cubicBezTo>
                  <a:pt x="1302" y="1498"/>
                  <a:pt x="1399" y="1459"/>
                  <a:pt x="1399" y="1459"/>
                </a:cubicBezTo>
                <a:cubicBezTo>
                  <a:pt x="1034" y="1368"/>
                  <a:pt x="730" y="1186"/>
                  <a:pt x="457" y="973"/>
                </a:cubicBezTo>
                <a:cubicBezTo>
                  <a:pt x="92" y="517"/>
                  <a:pt x="153" y="0"/>
                  <a:pt x="9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4"/>
          <p:cNvSpPr/>
          <p:nvPr/>
        </p:nvSpPr>
        <p:spPr>
          <a:xfrm flipH="1">
            <a:off x="7512011" y="1377921"/>
            <a:ext cx="117976" cy="53686"/>
          </a:xfrm>
          <a:custGeom>
            <a:avLst/>
            <a:gdLst/>
            <a:ahLst/>
            <a:cxnLst/>
            <a:rect l="l" t="t" r="r" b="b"/>
            <a:pathLst>
              <a:path w="5351" h="2435" extrusionOk="0">
                <a:moveTo>
                  <a:pt x="2405" y="848"/>
                </a:moveTo>
                <a:cubicBezTo>
                  <a:pt x="2414" y="850"/>
                  <a:pt x="2423" y="852"/>
                  <a:pt x="2432" y="854"/>
                </a:cubicBezTo>
                <a:cubicBezTo>
                  <a:pt x="2706" y="945"/>
                  <a:pt x="2949" y="1189"/>
                  <a:pt x="3040" y="1462"/>
                </a:cubicBezTo>
                <a:cubicBezTo>
                  <a:pt x="3132" y="1766"/>
                  <a:pt x="2980" y="2131"/>
                  <a:pt x="2706" y="2161"/>
                </a:cubicBezTo>
                <a:cubicBezTo>
                  <a:pt x="2372" y="2161"/>
                  <a:pt x="2128" y="1918"/>
                  <a:pt x="2098" y="1614"/>
                </a:cubicBezTo>
                <a:cubicBezTo>
                  <a:pt x="2098" y="1308"/>
                  <a:pt x="2200" y="1052"/>
                  <a:pt x="2405" y="848"/>
                </a:cubicBezTo>
                <a:close/>
                <a:moveTo>
                  <a:pt x="3890" y="0"/>
                </a:moveTo>
                <a:cubicBezTo>
                  <a:pt x="3321" y="0"/>
                  <a:pt x="2758" y="219"/>
                  <a:pt x="2322" y="631"/>
                </a:cubicBezTo>
                <a:lnTo>
                  <a:pt x="2322" y="631"/>
                </a:lnTo>
                <a:cubicBezTo>
                  <a:pt x="2223" y="613"/>
                  <a:pt x="2123" y="603"/>
                  <a:pt x="2022" y="603"/>
                </a:cubicBezTo>
                <a:cubicBezTo>
                  <a:pt x="1863" y="603"/>
                  <a:pt x="1703" y="626"/>
                  <a:pt x="1551" y="672"/>
                </a:cubicBezTo>
                <a:cubicBezTo>
                  <a:pt x="1277" y="763"/>
                  <a:pt x="1065" y="915"/>
                  <a:pt x="852" y="1097"/>
                </a:cubicBezTo>
                <a:cubicBezTo>
                  <a:pt x="578" y="1371"/>
                  <a:pt x="335" y="1705"/>
                  <a:pt x="153" y="2070"/>
                </a:cubicBezTo>
                <a:cubicBezTo>
                  <a:pt x="92" y="2161"/>
                  <a:pt x="31" y="2313"/>
                  <a:pt x="1" y="2435"/>
                </a:cubicBezTo>
                <a:cubicBezTo>
                  <a:pt x="92" y="2344"/>
                  <a:pt x="153" y="2222"/>
                  <a:pt x="244" y="2100"/>
                </a:cubicBezTo>
                <a:cubicBezTo>
                  <a:pt x="426" y="1766"/>
                  <a:pt x="669" y="1493"/>
                  <a:pt x="943" y="1249"/>
                </a:cubicBezTo>
                <a:cubicBezTo>
                  <a:pt x="1241" y="952"/>
                  <a:pt x="1642" y="809"/>
                  <a:pt x="2043" y="809"/>
                </a:cubicBezTo>
                <a:cubicBezTo>
                  <a:pt x="2083" y="809"/>
                  <a:pt x="2122" y="810"/>
                  <a:pt x="2161" y="813"/>
                </a:cubicBezTo>
                <a:lnTo>
                  <a:pt x="2161" y="813"/>
                </a:lnTo>
                <a:cubicBezTo>
                  <a:pt x="1982" y="1050"/>
                  <a:pt x="1885" y="1323"/>
                  <a:pt x="1885" y="1614"/>
                </a:cubicBezTo>
                <a:cubicBezTo>
                  <a:pt x="1914" y="2051"/>
                  <a:pt x="2250" y="2376"/>
                  <a:pt x="2652" y="2376"/>
                </a:cubicBezTo>
                <a:cubicBezTo>
                  <a:pt x="2670" y="2376"/>
                  <a:pt x="2688" y="2375"/>
                  <a:pt x="2706" y="2374"/>
                </a:cubicBezTo>
                <a:cubicBezTo>
                  <a:pt x="2949" y="2344"/>
                  <a:pt x="3132" y="2222"/>
                  <a:pt x="3223" y="2009"/>
                </a:cubicBezTo>
                <a:cubicBezTo>
                  <a:pt x="3284" y="1827"/>
                  <a:pt x="3314" y="1614"/>
                  <a:pt x="3253" y="1401"/>
                </a:cubicBezTo>
                <a:cubicBezTo>
                  <a:pt x="3139" y="1088"/>
                  <a:pt x="2891" y="827"/>
                  <a:pt x="2560" y="696"/>
                </a:cubicBezTo>
                <a:lnTo>
                  <a:pt x="2560" y="696"/>
                </a:lnTo>
                <a:cubicBezTo>
                  <a:pt x="2916" y="363"/>
                  <a:pt x="3391" y="183"/>
                  <a:pt x="3891" y="155"/>
                </a:cubicBezTo>
                <a:cubicBezTo>
                  <a:pt x="4256" y="155"/>
                  <a:pt x="4651" y="216"/>
                  <a:pt x="4986" y="368"/>
                </a:cubicBezTo>
                <a:cubicBezTo>
                  <a:pt x="5107" y="429"/>
                  <a:pt x="5229" y="489"/>
                  <a:pt x="5350" y="550"/>
                </a:cubicBezTo>
                <a:cubicBezTo>
                  <a:pt x="5259" y="459"/>
                  <a:pt x="5138" y="368"/>
                  <a:pt x="5016" y="307"/>
                </a:cubicBezTo>
                <a:cubicBezTo>
                  <a:pt x="4663" y="100"/>
                  <a:pt x="4275" y="0"/>
                  <a:pt x="38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4"/>
          <p:cNvSpPr/>
          <p:nvPr/>
        </p:nvSpPr>
        <p:spPr>
          <a:xfrm flipH="1">
            <a:off x="7784100" y="1569051"/>
            <a:ext cx="55560" cy="81091"/>
          </a:xfrm>
          <a:custGeom>
            <a:avLst/>
            <a:gdLst/>
            <a:ahLst/>
            <a:cxnLst/>
            <a:rect l="l" t="t" r="r" b="b"/>
            <a:pathLst>
              <a:path w="2520" h="3678" extrusionOk="0">
                <a:moveTo>
                  <a:pt x="1595" y="1"/>
                </a:moveTo>
                <a:cubicBezTo>
                  <a:pt x="902" y="1"/>
                  <a:pt x="1" y="293"/>
                  <a:pt x="58" y="1790"/>
                </a:cubicBezTo>
                <a:cubicBezTo>
                  <a:pt x="97" y="3365"/>
                  <a:pt x="1118" y="3678"/>
                  <a:pt x="1833" y="3678"/>
                </a:cubicBezTo>
                <a:cubicBezTo>
                  <a:pt x="2222" y="3678"/>
                  <a:pt x="2520" y="3585"/>
                  <a:pt x="2520" y="3553"/>
                </a:cubicBezTo>
                <a:cubicBezTo>
                  <a:pt x="2520" y="3492"/>
                  <a:pt x="2368" y="118"/>
                  <a:pt x="2368" y="118"/>
                </a:cubicBezTo>
                <a:cubicBezTo>
                  <a:pt x="2356" y="107"/>
                  <a:pt x="2014" y="1"/>
                  <a:pt x="159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4"/>
          <p:cNvSpPr/>
          <p:nvPr/>
        </p:nvSpPr>
        <p:spPr>
          <a:xfrm flipH="1">
            <a:off x="7800856" y="1586116"/>
            <a:ext cx="24803" cy="46123"/>
          </a:xfrm>
          <a:custGeom>
            <a:avLst/>
            <a:gdLst/>
            <a:ahLst/>
            <a:cxnLst/>
            <a:rect l="l" t="t" r="r" b="b"/>
            <a:pathLst>
              <a:path w="1125" h="2092" extrusionOk="0">
                <a:moveTo>
                  <a:pt x="637" y="1"/>
                </a:moveTo>
                <a:cubicBezTo>
                  <a:pt x="616" y="1"/>
                  <a:pt x="596" y="4"/>
                  <a:pt x="578" y="13"/>
                </a:cubicBezTo>
                <a:cubicBezTo>
                  <a:pt x="365" y="44"/>
                  <a:pt x="213" y="196"/>
                  <a:pt x="152" y="378"/>
                </a:cubicBezTo>
                <a:cubicBezTo>
                  <a:pt x="61" y="591"/>
                  <a:pt x="0" y="834"/>
                  <a:pt x="31" y="1047"/>
                </a:cubicBezTo>
                <a:cubicBezTo>
                  <a:pt x="0" y="1503"/>
                  <a:pt x="274" y="1898"/>
                  <a:pt x="669" y="2080"/>
                </a:cubicBezTo>
                <a:cubicBezTo>
                  <a:pt x="699" y="2088"/>
                  <a:pt x="732" y="2091"/>
                  <a:pt x="764" y="2091"/>
                </a:cubicBezTo>
                <a:cubicBezTo>
                  <a:pt x="863" y="2091"/>
                  <a:pt x="965" y="2057"/>
                  <a:pt x="1034" y="1989"/>
                </a:cubicBezTo>
                <a:cubicBezTo>
                  <a:pt x="1125" y="1959"/>
                  <a:pt x="1125" y="1898"/>
                  <a:pt x="1125" y="1898"/>
                </a:cubicBezTo>
                <a:lnTo>
                  <a:pt x="1125" y="1898"/>
                </a:lnTo>
                <a:cubicBezTo>
                  <a:pt x="1125" y="1898"/>
                  <a:pt x="1094" y="1928"/>
                  <a:pt x="1003" y="1958"/>
                </a:cubicBezTo>
                <a:cubicBezTo>
                  <a:pt x="958" y="1989"/>
                  <a:pt x="904" y="2004"/>
                  <a:pt x="851" y="2004"/>
                </a:cubicBezTo>
                <a:cubicBezTo>
                  <a:pt x="798" y="2004"/>
                  <a:pt x="745" y="1989"/>
                  <a:pt x="699" y="1958"/>
                </a:cubicBezTo>
                <a:cubicBezTo>
                  <a:pt x="365" y="1776"/>
                  <a:pt x="183" y="1411"/>
                  <a:pt x="183" y="1047"/>
                </a:cubicBezTo>
                <a:cubicBezTo>
                  <a:pt x="183" y="834"/>
                  <a:pt x="213" y="651"/>
                  <a:pt x="274" y="439"/>
                </a:cubicBezTo>
                <a:cubicBezTo>
                  <a:pt x="335" y="287"/>
                  <a:pt x="456" y="165"/>
                  <a:pt x="578" y="104"/>
                </a:cubicBezTo>
                <a:cubicBezTo>
                  <a:pt x="599" y="99"/>
                  <a:pt x="620" y="96"/>
                  <a:pt x="639" y="96"/>
                </a:cubicBezTo>
                <a:cubicBezTo>
                  <a:pt x="731" y="96"/>
                  <a:pt x="801" y="151"/>
                  <a:pt x="851" y="226"/>
                </a:cubicBezTo>
                <a:cubicBezTo>
                  <a:pt x="882" y="287"/>
                  <a:pt x="851" y="348"/>
                  <a:pt x="882" y="348"/>
                </a:cubicBezTo>
                <a:cubicBezTo>
                  <a:pt x="882" y="348"/>
                  <a:pt x="912" y="287"/>
                  <a:pt x="912" y="196"/>
                </a:cubicBezTo>
                <a:cubicBezTo>
                  <a:pt x="882" y="135"/>
                  <a:pt x="851" y="74"/>
                  <a:pt x="791" y="44"/>
                </a:cubicBezTo>
                <a:cubicBezTo>
                  <a:pt x="748" y="22"/>
                  <a:pt x="689" y="1"/>
                  <a:pt x="63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4"/>
          <p:cNvSpPr/>
          <p:nvPr/>
        </p:nvSpPr>
        <p:spPr>
          <a:xfrm flipH="1">
            <a:off x="7345156" y="1900690"/>
            <a:ext cx="634637" cy="875242"/>
          </a:xfrm>
          <a:custGeom>
            <a:avLst/>
            <a:gdLst/>
            <a:ahLst/>
            <a:cxnLst/>
            <a:rect l="l" t="t" r="r" b="b"/>
            <a:pathLst>
              <a:path w="28785" h="39698" extrusionOk="0">
                <a:moveTo>
                  <a:pt x="3952" y="1"/>
                </a:moveTo>
                <a:lnTo>
                  <a:pt x="0" y="2676"/>
                </a:lnTo>
                <a:lnTo>
                  <a:pt x="3344" y="21551"/>
                </a:lnTo>
                <a:lnTo>
                  <a:pt x="1885" y="33983"/>
                </a:lnTo>
                <a:cubicBezTo>
                  <a:pt x="1550" y="36263"/>
                  <a:pt x="2310" y="39485"/>
                  <a:pt x="2310" y="39485"/>
                </a:cubicBezTo>
                <a:lnTo>
                  <a:pt x="27326" y="39697"/>
                </a:lnTo>
                <a:lnTo>
                  <a:pt x="27812" y="39454"/>
                </a:lnTo>
                <a:cubicBezTo>
                  <a:pt x="28481" y="37023"/>
                  <a:pt x="28663" y="34439"/>
                  <a:pt x="28390" y="31916"/>
                </a:cubicBezTo>
                <a:lnTo>
                  <a:pt x="27326" y="20579"/>
                </a:lnTo>
                <a:lnTo>
                  <a:pt x="28542" y="11247"/>
                </a:lnTo>
                <a:cubicBezTo>
                  <a:pt x="28785" y="6657"/>
                  <a:pt x="26475" y="2341"/>
                  <a:pt x="22523" y="1"/>
                </a:cubicBezTo>
                <a:lnTo>
                  <a:pt x="13162" y="2584"/>
                </a:lnTo>
                <a:lnTo>
                  <a:pt x="3952"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4"/>
          <p:cNvSpPr/>
          <p:nvPr/>
        </p:nvSpPr>
        <p:spPr>
          <a:xfrm flipH="1">
            <a:off x="7466439" y="1832916"/>
            <a:ext cx="412839" cy="158279"/>
          </a:xfrm>
          <a:custGeom>
            <a:avLst/>
            <a:gdLst/>
            <a:ahLst/>
            <a:cxnLst/>
            <a:rect l="l" t="t" r="r" b="b"/>
            <a:pathLst>
              <a:path w="18725" h="7179" extrusionOk="0">
                <a:moveTo>
                  <a:pt x="15120" y="0"/>
                </a:moveTo>
                <a:cubicBezTo>
                  <a:pt x="12655" y="0"/>
                  <a:pt x="9879" y="5081"/>
                  <a:pt x="9879" y="5081"/>
                </a:cubicBezTo>
                <a:cubicBezTo>
                  <a:pt x="9879" y="5081"/>
                  <a:pt x="6292" y="2315"/>
                  <a:pt x="5168" y="1433"/>
                </a:cubicBezTo>
                <a:cubicBezTo>
                  <a:pt x="4519" y="907"/>
                  <a:pt x="3668" y="796"/>
                  <a:pt x="3064" y="796"/>
                </a:cubicBezTo>
                <a:cubicBezTo>
                  <a:pt x="2621" y="796"/>
                  <a:pt x="2311" y="856"/>
                  <a:pt x="2311" y="856"/>
                </a:cubicBezTo>
                <a:lnTo>
                  <a:pt x="1" y="7026"/>
                </a:lnTo>
                <a:lnTo>
                  <a:pt x="7144" y="7178"/>
                </a:lnTo>
                <a:lnTo>
                  <a:pt x="18724" y="6449"/>
                </a:lnTo>
                <a:cubicBezTo>
                  <a:pt x="18724" y="6449"/>
                  <a:pt x="18268" y="1008"/>
                  <a:pt x="15685" y="96"/>
                </a:cubicBezTo>
                <a:cubicBezTo>
                  <a:pt x="15499" y="30"/>
                  <a:pt x="15311" y="0"/>
                  <a:pt x="1512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4"/>
          <p:cNvSpPr/>
          <p:nvPr/>
        </p:nvSpPr>
        <p:spPr>
          <a:xfrm flipH="1">
            <a:off x="7399437" y="2470309"/>
            <a:ext cx="388036" cy="238598"/>
          </a:xfrm>
          <a:custGeom>
            <a:avLst/>
            <a:gdLst/>
            <a:ahLst/>
            <a:cxnLst/>
            <a:rect l="l" t="t" r="r" b="b"/>
            <a:pathLst>
              <a:path w="17600" h="10822" extrusionOk="0">
                <a:moveTo>
                  <a:pt x="30" y="10656"/>
                </a:moveTo>
                <a:lnTo>
                  <a:pt x="30" y="10656"/>
                </a:lnTo>
                <a:cubicBezTo>
                  <a:pt x="21" y="10660"/>
                  <a:pt x="11" y="10664"/>
                  <a:pt x="1" y="10670"/>
                </a:cubicBezTo>
                <a:cubicBezTo>
                  <a:pt x="1" y="10670"/>
                  <a:pt x="11" y="10665"/>
                  <a:pt x="30" y="10656"/>
                </a:cubicBezTo>
                <a:close/>
                <a:moveTo>
                  <a:pt x="12554" y="1"/>
                </a:moveTo>
                <a:lnTo>
                  <a:pt x="9241" y="305"/>
                </a:lnTo>
                <a:lnTo>
                  <a:pt x="5502" y="639"/>
                </a:lnTo>
                <a:lnTo>
                  <a:pt x="5442" y="639"/>
                </a:lnTo>
                <a:lnTo>
                  <a:pt x="5442" y="700"/>
                </a:lnTo>
                <a:cubicBezTo>
                  <a:pt x="5320" y="1034"/>
                  <a:pt x="5138" y="1369"/>
                  <a:pt x="4925" y="1642"/>
                </a:cubicBezTo>
                <a:cubicBezTo>
                  <a:pt x="4712" y="1916"/>
                  <a:pt x="4469" y="2159"/>
                  <a:pt x="4165" y="2341"/>
                </a:cubicBezTo>
                <a:cubicBezTo>
                  <a:pt x="3618" y="2706"/>
                  <a:pt x="2980" y="2980"/>
                  <a:pt x="2311" y="3071"/>
                </a:cubicBezTo>
                <a:lnTo>
                  <a:pt x="2220" y="3071"/>
                </a:lnTo>
                <a:lnTo>
                  <a:pt x="2250" y="3162"/>
                </a:lnTo>
                <a:cubicBezTo>
                  <a:pt x="2584" y="4287"/>
                  <a:pt x="2676" y="5442"/>
                  <a:pt x="2493" y="6597"/>
                </a:cubicBezTo>
                <a:cubicBezTo>
                  <a:pt x="2402" y="7478"/>
                  <a:pt x="2128" y="8329"/>
                  <a:pt x="1673" y="9120"/>
                </a:cubicBezTo>
                <a:cubicBezTo>
                  <a:pt x="1399" y="9606"/>
                  <a:pt x="1004" y="10031"/>
                  <a:pt x="518" y="10366"/>
                </a:cubicBezTo>
                <a:cubicBezTo>
                  <a:pt x="280" y="10532"/>
                  <a:pt x="98" y="10624"/>
                  <a:pt x="30" y="10656"/>
                </a:cubicBezTo>
                <a:lnTo>
                  <a:pt x="30" y="10656"/>
                </a:lnTo>
                <a:cubicBezTo>
                  <a:pt x="73" y="10638"/>
                  <a:pt x="103" y="10634"/>
                  <a:pt x="153" y="10609"/>
                </a:cubicBezTo>
                <a:cubicBezTo>
                  <a:pt x="305" y="10548"/>
                  <a:pt x="426" y="10487"/>
                  <a:pt x="548" y="10396"/>
                </a:cubicBezTo>
                <a:cubicBezTo>
                  <a:pt x="1065" y="10092"/>
                  <a:pt x="1460" y="9667"/>
                  <a:pt x="1764" y="9150"/>
                </a:cubicBezTo>
                <a:cubicBezTo>
                  <a:pt x="2250" y="8390"/>
                  <a:pt x="2554" y="7509"/>
                  <a:pt x="2645" y="6627"/>
                </a:cubicBezTo>
                <a:cubicBezTo>
                  <a:pt x="2822" y="5479"/>
                  <a:pt x="2742" y="4330"/>
                  <a:pt x="2432" y="3237"/>
                </a:cubicBezTo>
                <a:lnTo>
                  <a:pt x="2432" y="3237"/>
                </a:lnTo>
                <a:cubicBezTo>
                  <a:pt x="3098" y="3110"/>
                  <a:pt x="3734" y="2873"/>
                  <a:pt x="4287" y="2524"/>
                </a:cubicBezTo>
                <a:cubicBezTo>
                  <a:pt x="4591" y="2311"/>
                  <a:pt x="4864" y="2037"/>
                  <a:pt x="5107" y="1764"/>
                </a:cubicBezTo>
                <a:cubicBezTo>
                  <a:pt x="5338" y="1475"/>
                  <a:pt x="5514" y="1132"/>
                  <a:pt x="5636" y="785"/>
                </a:cubicBezTo>
                <a:lnTo>
                  <a:pt x="5636" y="785"/>
                </a:lnTo>
                <a:lnTo>
                  <a:pt x="9302" y="487"/>
                </a:lnTo>
                <a:lnTo>
                  <a:pt x="12561" y="191"/>
                </a:lnTo>
                <a:lnTo>
                  <a:pt x="12561" y="191"/>
                </a:lnTo>
                <a:cubicBezTo>
                  <a:pt x="12862" y="739"/>
                  <a:pt x="13274" y="1201"/>
                  <a:pt x="13770" y="1551"/>
                </a:cubicBezTo>
                <a:cubicBezTo>
                  <a:pt x="14252" y="1883"/>
                  <a:pt x="14824" y="2095"/>
                  <a:pt x="15397" y="2157"/>
                </a:cubicBezTo>
                <a:lnTo>
                  <a:pt x="15397" y="2157"/>
                </a:lnTo>
                <a:cubicBezTo>
                  <a:pt x="16259" y="3260"/>
                  <a:pt x="16997" y="4307"/>
                  <a:pt x="17266" y="5442"/>
                </a:cubicBezTo>
                <a:cubicBezTo>
                  <a:pt x="17509" y="6414"/>
                  <a:pt x="17509" y="7448"/>
                  <a:pt x="17296" y="8421"/>
                </a:cubicBezTo>
                <a:cubicBezTo>
                  <a:pt x="17144" y="9059"/>
                  <a:pt x="16901" y="9667"/>
                  <a:pt x="16566" y="10244"/>
                </a:cubicBezTo>
                <a:cubicBezTo>
                  <a:pt x="16323" y="10639"/>
                  <a:pt x="16171" y="10822"/>
                  <a:pt x="16171" y="10822"/>
                </a:cubicBezTo>
                <a:cubicBezTo>
                  <a:pt x="16323" y="10670"/>
                  <a:pt x="16475" y="10487"/>
                  <a:pt x="16597" y="10275"/>
                </a:cubicBezTo>
                <a:cubicBezTo>
                  <a:pt x="16931" y="9728"/>
                  <a:pt x="17205" y="9120"/>
                  <a:pt x="17357" y="8451"/>
                </a:cubicBezTo>
                <a:cubicBezTo>
                  <a:pt x="17600" y="7478"/>
                  <a:pt x="17600" y="6414"/>
                  <a:pt x="17357" y="5411"/>
                </a:cubicBezTo>
                <a:cubicBezTo>
                  <a:pt x="17205" y="4803"/>
                  <a:pt x="16962" y="4226"/>
                  <a:pt x="16627" y="3679"/>
                </a:cubicBezTo>
                <a:cubicBezTo>
                  <a:pt x="16262" y="3101"/>
                  <a:pt x="15867" y="2554"/>
                  <a:pt x="15442" y="2007"/>
                </a:cubicBezTo>
                <a:lnTo>
                  <a:pt x="15411" y="1977"/>
                </a:lnTo>
                <a:lnTo>
                  <a:pt x="15381" y="1977"/>
                </a:lnTo>
                <a:cubicBezTo>
                  <a:pt x="14803" y="1946"/>
                  <a:pt x="14256" y="1733"/>
                  <a:pt x="13800" y="1430"/>
                </a:cubicBezTo>
                <a:cubicBezTo>
                  <a:pt x="13314" y="1065"/>
                  <a:pt x="12919" y="609"/>
                  <a:pt x="12676" y="62"/>
                </a:cubicBezTo>
                <a:lnTo>
                  <a:pt x="1264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4"/>
          <p:cNvSpPr/>
          <p:nvPr/>
        </p:nvSpPr>
        <p:spPr>
          <a:xfrm flipH="1">
            <a:off x="7720426" y="2537995"/>
            <a:ext cx="116631" cy="169215"/>
          </a:xfrm>
          <a:custGeom>
            <a:avLst/>
            <a:gdLst/>
            <a:ahLst/>
            <a:cxnLst/>
            <a:rect l="l" t="t" r="r" b="b"/>
            <a:pathLst>
              <a:path w="5290" h="7675" extrusionOk="0">
                <a:moveTo>
                  <a:pt x="4408" y="1"/>
                </a:moveTo>
                <a:lnTo>
                  <a:pt x="4408" y="1"/>
                </a:lnTo>
                <a:cubicBezTo>
                  <a:pt x="4165" y="1338"/>
                  <a:pt x="3739" y="2706"/>
                  <a:pt x="2767" y="3618"/>
                </a:cubicBezTo>
                <a:cubicBezTo>
                  <a:pt x="2250" y="4135"/>
                  <a:pt x="1551" y="4408"/>
                  <a:pt x="1004" y="4864"/>
                </a:cubicBezTo>
                <a:cubicBezTo>
                  <a:pt x="456" y="5320"/>
                  <a:pt x="0" y="6050"/>
                  <a:pt x="213" y="6749"/>
                </a:cubicBezTo>
                <a:cubicBezTo>
                  <a:pt x="416" y="7307"/>
                  <a:pt x="1043" y="7675"/>
                  <a:pt x="1669" y="7675"/>
                </a:cubicBezTo>
                <a:cubicBezTo>
                  <a:pt x="1793" y="7675"/>
                  <a:pt x="1917" y="7660"/>
                  <a:pt x="2037" y="7630"/>
                </a:cubicBezTo>
                <a:cubicBezTo>
                  <a:pt x="2767" y="7417"/>
                  <a:pt x="3374" y="6961"/>
                  <a:pt x="3770" y="6323"/>
                </a:cubicBezTo>
                <a:cubicBezTo>
                  <a:pt x="5077" y="4469"/>
                  <a:pt x="5289" y="2068"/>
                  <a:pt x="44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4"/>
          <p:cNvSpPr/>
          <p:nvPr/>
        </p:nvSpPr>
        <p:spPr>
          <a:xfrm flipH="1">
            <a:off x="7353865" y="2716425"/>
            <a:ext cx="563600" cy="20041"/>
          </a:xfrm>
          <a:custGeom>
            <a:avLst/>
            <a:gdLst/>
            <a:ahLst/>
            <a:cxnLst/>
            <a:rect l="l" t="t" r="r" b="b"/>
            <a:pathLst>
              <a:path w="25563" h="909" extrusionOk="0">
                <a:moveTo>
                  <a:pt x="25441" y="1"/>
                </a:moveTo>
                <a:cubicBezTo>
                  <a:pt x="25403" y="1"/>
                  <a:pt x="25365" y="8"/>
                  <a:pt x="25320" y="24"/>
                </a:cubicBezTo>
                <a:lnTo>
                  <a:pt x="24560" y="84"/>
                </a:lnTo>
                <a:cubicBezTo>
                  <a:pt x="23921" y="145"/>
                  <a:pt x="22979" y="236"/>
                  <a:pt x="21824" y="327"/>
                </a:cubicBezTo>
                <a:cubicBezTo>
                  <a:pt x="19514" y="510"/>
                  <a:pt x="16323" y="692"/>
                  <a:pt x="12797" y="692"/>
                </a:cubicBezTo>
                <a:cubicBezTo>
                  <a:pt x="9271" y="692"/>
                  <a:pt x="6079" y="540"/>
                  <a:pt x="3769" y="388"/>
                </a:cubicBezTo>
                <a:cubicBezTo>
                  <a:pt x="2614" y="297"/>
                  <a:pt x="1672" y="206"/>
                  <a:pt x="1033" y="145"/>
                </a:cubicBezTo>
                <a:lnTo>
                  <a:pt x="274" y="84"/>
                </a:lnTo>
                <a:lnTo>
                  <a:pt x="0" y="84"/>
                </a:lnTo>
                <a:cubicBezTo>
                  <a:pt x="91" y="115"/>
                  <a:pt x="182" y="145"/>
                  <a:pt x="274" y="145"/>
                </a:cubicBezTo>
                <a:lnTo>
                  <a:pt x="1003" y="236"/>
                </a:lnTo>
                <a:cubicBezTo>
                  <a:pt x="1641" y="327"/>
                  <a:pt x="2584" y="419"/>
                  <a:pt x="3739" y="540"/>
                </a:cubicBezTo>
                <a:cubicBezTo>
                  <a:pt x="5878" y="737"/>
                  <a:pt x="8774" y="908"/>
                  <a:pt x="12016" y="908"/>
                </a:cubicBezTo>
                <a:cubicBezTo>
                  <a:pt x="12274" y="908"/>
                  <a:pt x="12534" y="907"/>
                  <a:pt x="12797" y="905"/>
                </a:cubicBezTo>
                <a:cubicBezTo>
                  <a:pt x="16323" y="905"/>
                  <a:pt x="19514" y="692"/>
                  <a:pt x="21824" y="479"/>
                </a:cubicBezTo>
                <a:cubicBezTo>
                  <a:pt x="22979" y="358"/>
                  <a:pt x="23921" y="267"/>
                  <a:pt x="24560" y="175"/>
                </a:cubicBezTo>
                <a:lnTo>
                  <a:pt x="25320" y="54"/>
                </a:lnTo>
                <a:cubicBezTo>
                  <a:pt x="25411" y="54"/>
                  <a:pt x="25472" y="54"/>
                  <a:pt x="25563" y="24"/>
                </a:cubicBezTo>
                <a:cubicBezTo>
                  <a:pt x="25517" y="8"/>
                  <a:pt x="25479" y="1"/>
                  <a:pt x="254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4"/>
          <p:cNvSpPr/>
          <p:nvPr/>
        </p:nvSpPr>
        <p:spPr>
          <a:xfrm flipH="1">
            <a:off x="7855798" y="2726986"/>
            <a:ext cx="15433" cy="54964"/>
          </a:xfrm>
          <a:custGeom>
            <a:avLst/>
            <a:gdLst/>
            <a:ahLst/>
            <a:cxnLst/>
            <a:rect l="l" t="t" r="r" b="b"/>
            <a:pathLst>
              <a:path w="700" h="2493" extrusionOk="0">
                <a:moveTo>
                  <a:pt x="152" y="0"/>
                </a:moveTo>
                <a:cubicBezTo>
                  <a:pt x="0" y="426"/>
                  <a:pt x="0" y="882"/>
                  <a:pt x="122" y="1307"/>
                </a:cubicBezTo>
                <a:cubicBezTo>
                  <a:pt x="183" y="1733"/>
                  <a:pt x="365" y="2159"/>
                  <a:pt x="639" y="2493"/>
                </a:cubicBezTo>
                <a:cubicBezTo>
                  <a:pt x="699" y="2462"/>
                  <a:pt x="456" y="1946"/>
                  <a:pt x="304" y="1247"/>
                </a:cubicBezTo>
                <a:cubicBezTo>
                  <a:pt x="183" y="578"/>
                  <a:pt x="213" y="0"/>
                  <a:pt x="1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4"/>
          <p:cNvSpPr/>
          <p:nvPr/>
        </p:nvSpPr>
        <p:spPr>
          <a:xfrm flipH="1">
            <a:off x="7811571" y="2728992"/>
            <a:ext cx="8069" cy="44249"/>
          </a:xfrm>
          <a:custGeom>
            <a:avLst/>
            <a:gdLst/>
            <a:ahLst/>
            <a:cxnLst/>
            <a:rect l="l" t="t" r="r" b="b"/>
            <a:pathLst>
              <a:path w="366" h="2007" extrusionOk="0">
                <a:moveTo>
                  <a:pt x="31" y="1"/>
                </a:moveTo>
                <a:lnTo>
                  <a:pt x="31" y="1"/>
                </a:lnTo>
                <a:cubicBezTo>
                  <a:pt x="1" y="669"/>
                  <a:pt x="92" y="1368"/>
                  <a:pt x="305" y="2007"/>
                </a:cubicBezTo>
                <a:cubicBezTo>
                  <a:pt x="366" y="1672"/>
                  <a:pt x="335" y="1338"/>
                  <a:pt x="274" y="1004"/>
                </a:cubicBezTo>
                <a:cubicBezTo>
                  <a:pt x="274" y="639"/>
                  <a:pt x="183" y="305"/>
                  <a:pt x="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4"/>
          <p:cNvSpPr/>
          <p:nvPr/>
        </p:nvSpPr>
        <p:spPr>
          <a:xfrm flipH="1">
            <a:off x="7741879" y="2732343"/>
            <a:ext cx="7386" cy="54303"/>
          </a:xfrm>
          <a:custGeom>
            <a:avLst/>
            <a:gdLst/>
            <a:ahLst/>
            <a:cxnLst/>
            <a:rect l="l" t="t" r="r" b="b"/>
            <a:pathLst>
              <a:path w="335" h="2463" extrusionOk="0">
                <a:moveTo>
                  <a:pt x="152" y="1"/>
                </a:moveTo>
                <a:lnTo>
                  <a:pt x="152" y="1"/>
                </a:lnTo>
                <a:cubicBezTo>
                  <a:pt x="0" y="821"/>
                  <a:pt x="31" y="1672"/>
                  <a:pt x="304" y="2463"/>
                </a:cubicBezTo>
                <a:cubicBezTo>
                  <a:pt x="335" y="2037"/>
                  <a:pt x="304" y="1642"/>
                  <a:pt x="274" y="1216"/>
                </a:cubicBezTo>
                <a:cubicBezTo>
                  <a:pt x="274" y="821"/>
                  <a:pt x="243" y="396"/>
                  <a:pt x="1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4"/>
          <p:cNvSpPr/>
          <p:nvPr/>
        </p:nvSpPr>
        <p:spPr>
          <a:xfrm flipH="1">
            <a:off x="7685591" y="2735033"/>
            <a:ext cx="7386" cy="45594"/>
          </a:xfrm>
          <a:custGeom>
            <a:avLst/>
            <a:gdLst/>
            <a:ahLst/>
            <a:cxnLst/>
            <a:rect l="l" t="t" r="r" b="b"/>
            <a:pathLst>
              <a:path w="335" h="2068" extrusionOk="0">
                <a:moveTo>
                  <a:pt x="61" y="0"/>
                </a:moveTo>
                <a:cubicBezTo>
                  <a:pt x="1" y="365"/>
                  <a:pt x="1" y="699"/>
                  <a:pt x="61" y="1064"/>
                </a:cubicBezTo>
                <a:cubicBezTo>
                  <a:pt x="61" y="1398"/>
                  <a:pt x="153" y="1763"/>
                  <a:pt x="274" y="2067"/>
                </a:cubicBezTo>
                <a:cubicBezTo>
                  <a:pt x="335" y="1733"/>
                  <a:pt x="335" y="1368"/>
                  <a:pt x="274" y="1034"/>
                </a:cubicBezTo>
                <a:cubicBezTo>
                  <a:pt x="274" y="669"/>
                  <a:pt x="213" y="335"/>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4"/>
          <p:cNvSpPr/>
          <p:nvPr/>
        </p:nvSpPr>
        <p:spPr>
          <a:xfrm flipH="1">
            <a:off x="7612526" y="2736356"/>
            <a:ext cx="6724" cy="46278"/>
          </a:xfrm>
          <a:custGeom>
            <a:avLst/>
            <a:gdLst/>
            <a:ahLst/>
            <a:cxnLst/>
            <a:rect l="l" t="t" r="r" b="b"/>
            <a:pathLst>
              <a:path w="305" h="2099" extrusionOk="0">
                <a:moveTo>
                  <a:pt x="152" y="1"/>
                </a:moveTo>
                <a:lnTo>
                  <a:pt x="152" y="1"/>
                </a:lnTo>
                <a:cubicBezTo>
                  <a:pt x="0" y="700"/>
                  <a:pt x="30" y="1430"/>
                  <a:pt x="274" y="2098"/>
                </a:cubicBezTo>
                <a:cubicBezTo>
                  <a:pt x="304" y="1764"/>
                  <a:pt x="304" y="1399"/>
                  <a:pt x="243" y="1034"/>
                </a:cubicBezTo>
                <a:cubicBezTo>
                  <a:pt x="274" y="700"/>
                  <a:pt x="213" y="335"/>
                  <a:pt x="1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4"/>
          <p:cNvSpPr/>
          <p:nvPr/>
        </p:nvSpPr>
        <p:spPr>
          <a:xfrm flipH="1">
            <a:off x="7559590" y="2736356"/>
            <a:ext cx="6063" cy="36224"/>
          </a:xfrm>
          <a:custGeom>
            <a:avLst/>
            <a:gdLst/>
            <a:ahLst/>
            <a:cxnLst/>
            <a:rect l="l" t="t" r="r" b="b"/>
            <a:pathLst>
              <a:path w="275" h="1643" extrusionOk="0">
                <a:moveTo>
                  <a:pt x="122" y="1"/>
                </a:moveTo>
                <a:cubicBezTo>
                  <a:pt x="31" y="244"/>
                  <a:pt x="1" y="548"/>
                  <a:pt x="31" y="822"/>
                </a:cubicBezTo>
                <a:cubicBezTo>
                  <a:pt x="1" y="1095"/>
                  <a:pt x="31" y="1369"/>
                  <a:pt x="153" y="1642"/>
                </a:cubicBezTo>
                <a:cubicBezTo>
                  <a:pt x="244" y="1369"/>
                  <a:pt x="274" y="1095"/>
                  <a:pt x="244" y="822"/>
                </a:cubicBezTo>
                <a:cubicBezTo>
                  <a:pt x="214" y="366"/>
                  <a:pt x="183" y="1"/>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4"/>
          <p:cNvSpPr/>
          <p:nvPr/>
        </p:nvSpPr>
        <p:spPr>
          <a:xfrm flipH="1">
            <a:off x="7493910" y="2730337"/>
            <a:ext cx="7408" cy="46939"/>
          </a:xfrm>
          <a:custGeom>
            <a:avLst/>
            <a:gdLst/>
            <a:ahLst/>
            <a:cxnLst/>
            <a:rect l="l" t="t" r="r" b="b"/>
            <a:pathLst>
              <a:path w="336" h="2129" extrusionOk="0">
                <a:moveTo>
                  <a:pt x="153" y="0"/>
                </a:moveTo>
                <a:cubicBezTo>
                  <a:pt x="31" y="365"/>
                  <a:pt x="1" y="730"/>
                  <a:pt x="62" y="1064"/>
                </a:cubicBezTo>
                <a:cubicBezTo>
                  <a:pt x="62" y="1429"/>
                  <a:pt x="153" y="1794"/>
                  <a:pt x="305" y="2128"/>
                </a:cubicBezTo>
                <a:cubicBezTo>
                  <a:pt x="335" y="1763"/>
                  <a:pt x="305" y="1399"/>
                  <a:pt x="274" y="1064"/>
                </a:cubicBezTo>
                <a:cubicBezTo>
                  <a:pt x="274" y="700"/>
                  <a:pt x="244" y="365"/>
                  <a:pt x="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4"/>
          <p:cNvSpPr/>
          <p:nvPr/>
        </p:nvSpPr>
        <p:spPr>
          <a:xfrm flipH="1">
            <a:off x="7441658" y="2722290"/>
            <a:ext cx="7386" cy="48284"/>
          </a:xfrm>
          <a:custGeom>
            <a:avLst/>
            <a:gdLst/>
            <a:ahLst/>
            <a:cxnLst/>
            <a:rect l="l" t="t" r="r" b="b"/>
            <a:pathLst>
              <a:path w="335" h="2190" extrusionOk="0">
                <a:moveTo>
                  <a:pt x="61" y="1"/>
                </a:moveTo>
                <a:cubicBezTo>
                  <a:pt x="1" y="365"/>
                  <a:pt x="1" y="730"/>
                  <a:pt x="61" y="1095"/>
                </a:cubicBezTo>
                <a:cubicBezTo>
                  <a:pt x="61" y="1460"/>
                  <a:pt x="153" y="1855"/>
                  <a:pt x="274" y="2189"/>
                </a:cubicBezTo>
                <a:cubicBezTo>
                  <a:pt x="335" y="1824"/>
                  <a:pt x="335" y="1460"/>
                  <a:pt x="274" y="1095"/>
                </a:cubicBezTo>
                <a:cubicBezTo>
                  <a:pt x="274" y="700"/>
                  <a:pt x="183" y="335"/>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4"/>
          <p:cNvSpPr/>
          <p:nvPr/>
        </p:nvSpPr>
        <p:spPr>
          <a:xfrm flipH="1">
            <a:off x="7389383" y="2722973"/>
            <a:ext cx="9392" cy="52275"/>
          </a:xfrm>
          <a:custGeom>
            <a:avLst/>
            <a:gdLst/>
            <a:ahLst/>
            <a:cxnLst/>
            <a:rect l="l" t="t" r="r" b="b"/>
            <a:pathLst>
              <a:path w="426" h="2371" extrusionOk="0">
                <a:moveTo>
                  <a:pt x="395" y="0"/>
                </a:moveTo>
                <a:cubicBezTo>
                  <a:pt x="152" y="760"/>
                  <a:pt x="0" y="1581"/>
                  <a:pt x="31" y="2371"/>
                </a:cubicBezTo>
                <a:cubicBezTo>
                  <a:pt x="183" y="2006"/>
                  <a:pt x="274" y="1611"/>
                  <a:pt x="304" y="1216"/>
                </a:cubicBezTo>
                <a:cubicBezTo>
                  <a:pt x="395" y="821"/>
                  <a:pt x="426" y="395"/>
                  <a:pt x="3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4"/>
          <p:cNvSpPr/>
          <p:nvPr/>
        </p:nvSpPr>
        <p:spPr>
          <a:xfrm flipH="1">
            <a:off x="7902715" y="2720945"/>
            <a:ext cx="24803" cy="70398"/>
          </a:xfrm>
          <a:custGeom>
            <a:avLst/>
            <a:gdLst/>
            <a:ahLst/>
            <a:cxnLst/>
            <a:rect l="l" t="t" r="r" b="b"/>
            <a:pathLst>
              <a:path w="1125" h="3193" extrusionOk="0">
                <a:moveTo>
                  <a:pt x="91" y="1"/>
                </a:moveTo>
                <a:cubicBezTo>
                  <a:pt x="0" y="578"/>
                  <a:pt x="61" y="1156"/>
                  <a:pt x="274" y="1703"/>
                </a:cubicBezTo>
                <a:cubicBezTo>
                  <a:pt x="395" y="2250"/>
                  <a:pt x="699" y="2767"/>
                  <a:pt x="1094" y="3192"/>
                </a:cubicBezTo>
                <a:cubicBezTo>
                  <a:pt x="1125" y="3162"/>
                  <a:pt x="760" y="2524"/>
                  <a:pt x="456" y="1642"/>
                </a:cubicBezTo>
                <a:cubicBezTo>
                  <a:pt x="182" y="761"/>
                  <a:pt x="152" y="1"/>
                  <a:pt x="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4"/>
          <p:cNvSpPr/>
          <p:nvPr/>
        </p:nvSpPr>
        <p:spPr>
          <a:xfrm flipH="1">
            <a:off x="7652079" y="2404651"/>
            <a:ext cx="294885" cy="199552"/>
          </a:xfrm>
          <a:custGeom>
            <a:avLst/>
            <a:gdLst/>
            <a:ahLst/>
            <a:cxnLst/>
            <a:rect l="l" t="t" r="r" b="b"/>
            <a:pathLst>
              <a:path w="13375" h="9051" extrusionOk="0">
                <a:moveTo>
                  <a:pt x="13375" y="0"/>
                </a:moveTo>
                <a:cubicBezTo>
                  <a:pt x="11429" y="1824"/>
                  <a:pt x="9484" y="3617"/>
                  <a:pt x="7296" y="5107"/>
                </a:cubicBezTo>
                <a:cubicBezTo>
                  <a:pt x="5107" y="6596"/>
                  <a:pt x="2645" y="7781"/>
                  <a:pt x="1" y="8146"/>
                </a:cubicBezTo>
                <a:lnTo>
                  <a:pt x="92" y="8237"/>
                </a:lnTo>
                <a:cubicBezTo>
                  <a:pt x="483" y="8847"/>
                  <a:pt x="1218" y="9051"/>
                  <a:pt x="1960" y="9051"/>
                </a:cubicBezTo>
                <a:cubicBezTo>
                  <a:pt x="2255" y="9051"/>
                  <a:pt x="2551" y="9019"/>
                  <a:pt x="2827" y="8967"/>
                </a:cubicBezTo>
                <a:cubicBezTo>
                  <a:pt x="5168" y="8572"/>
                  <a:pt x="7265" y="7234"/>
                  <a:pt x="8967" y="5593"/>
                </a:cubicBezTo>
                <a:cubicBezTo>
                  <a:pt x="10669" y="3952"/>
                  <a:pt x="12007" y="1976"/>
                  <a:pt x="133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4"/>
          <p:cNvSpPr/>
          <p:nvPr/>
        </p:nvSpPr>
        <p:spPr>
          <a:xfrm flipH="1">
            <a:off x="7357216" y="2082295"/>
            <a:ext cx="69031" cy="489234"/>
          </a:xfrm>
          <a:custGeom>
            <a:avLst/>
            <a:gdLst/>
            <a:ahLst/>
            <a:cxnLst/>
            <a:rect l="l" t="t" r="r" b="b"/>
            <a:pathLst>
              <a:path w="3131" h="22190" extrusionOk="0">
                <a:moveTo>
                  <a:pt x="0" y="1"/>
                </a:moveTo>
                <a:cubicBezTo>
                  <a:pt x="0" y="62"/>
                  <a:pt x="0" y="153"/>
                  <a:pt x="30" y="214"/>
                </a:cubicBezTo>
                <a:cubicBezTo>
                  <a:pt x="61" y="396"/>
                  <a:pt x="91" y="609"/>
                  <a:pt x="122" y="852"/>
                </a:cubicBezTo>
                <a:cubicBezTo>
                  <a:pt x="213" y="1460"/>
                  <a:pt x="365" y="2250"/>
                  <a:pt x="517" y="3253"/>
                </a:cubicBezTo>
                <a:cubicBezTo>
                  <a:pt x="790" y="5229"/>
                  <a:pt x="1216" y="7995"/>
                  <a:pt x="1641" y="11065"/>
                </a:cubicBezTo>
                <a:cubicBezTo>
                  <a:pt x="2067" y="14135"/>
                  <a:pt x="2432" y="16931"/>
                  <a:pt x="2705" y="18937"/>
                </a:cubicBezTo>
                <a:cubicBezTo>
                  <a:pt x="2827" y="19910"/>
                  <a:pt x="2918" y="20731"/>
                  <a:pt x="3009" y="21308"/>
                </a:cubicBezTo>
                <a:cubicBezTo>
                  <a:pt x="3040" y="21582"/>
                  <a:pt x="3070" y="21795"/>
                  <a:pt x="3100" y="21947"/>
                </a:cubicBezTo>
                <a:cubicBezTo>
                  <a:pt x="3100" y="22038"/>
                  <a:pt x="3100" y="22098"/>
                  <a:pt x="3131" y="22190"/>
                </a:cubicBezTo>
                <a:cubicBezTo>
                  <a:pt x="3131" y="22098"/>
                  <a:pt x="3131" y="22038"/>
                  <a:pt x="3131" y="21947"/>
                </a:cubicBezTo>
                <a:cubicBezTo>
                  <a:pt x="3100" y="21764"/>
                  <a:pt x="3100" y="21551"/>
                  <a:pt x="3070" y="21308"/>
                </a:cubicBezTo>
                <a:cubicBezTo>
                  <a:pt x="3040" y="20731"/>
                  <a:pt x="2948" y="19910"/>
                  <a:pt x="2827" y="18907"/>
                </a:cubicBezTo>
                <a:cubicBezTo>
                  <a:pt x="2614" y="16901"/>
                  <a:pt x="2280" y="14104"/>
                  <a:pt x="1824" y="11035"/>
                </a:cubicBezTo>
                <a:cubicBezTo>
                  <a:pt x="1398" y="7995"/>
                  <a:pt x="973" y="5199"/>
                  <a:pt x="638" y="3223"/>
                </a:cubicBezTo>
                <a:cubicBezTo>
                  <a:pt x="456" y="2220"/>
                  <a:pt x="304" y="1399"/>
                  <a:pt x="182" y="852"/>
                </a:cubicBezTo>
                <a:cubicBezTo>
                  <a:pt x="152" y="578"/>
                  <a:pt x="91" y="366"/>
                  <a:pt x="61" y="214"/>
                </a:cubicBezTo>
                <a:cubicBezTo>
                  <a:pt x="61" y="122"/>
                  <a:pt x="30" y="6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4"/>
          <p:cNvSpPr/>
          <p:nvPr/>
        </p:nvSpPr>
        <p:spPr>
          <a:xfrm flipH="1">
            <a:off x="7252975" y="2050811"/>
            <a:ext cx="341494" cy="197039"/>
          </a:xfrm>
          <a:custGeom>
            <a:avLst/>
            <a:gdLst/>
            <a:ahLst/>
            <a:cxnLst/>
            <a:rect l="l" t="t" r="r" b="b"/>
            <a:pathLst>
              <a:path w="15489" h="8937" extrusionOk="0">
                <a:moveTo>
                  <a:pt x="9337" y="0"/>
                </a:moveTo>
                <a:cubicBezTo>
                  <a:pt x="9128" y="0"/>
                  <a:pt x="8895" y="19"/>
                  <a:pt x="8633" y="61"/>
                </a:cubicBezTo>
                <a:cubicBezTo>
                  <a:pt x="6961" y="304"/>
                  <a:pt x="3952" y="943"/>
                  <a:pt x="1" y="3617"/>
                </a:cubicBezTo>
                <a:lnTo>
                  <a:pt x="2280" y="8937"/>
                </a:lnTo>
                <a:lnTo>
                  <a:pt x="6566" y="5988"/>
                </a:lnTo>
                <a:lnTo>
                  <a:pt x="9059" y="7994"/>
                </a:lnTo>
                <a:cubicBezTo>
                  <a:pt x="9272" y="8170"/>
                  <a:pt x="9526" y="8252"/>
                  <a:pt x="9780" y="8252"/>
                </a:cubicBezTo>
                <a:cubicBezTo>
                  <a:pt x="10140" y="8252"/>
                  <a:pt x="10498" y="8085"/>
                  <a:pt x="10730" y="7782"/>
                </a:cubicBezTo>
                <a:lnTo>
                  <a:pt x="12281" y="5745"/>
                </a:lnTo>
                <a:cubicBezTo>
                  <a:pt x="12281" y="5745"/>
                  <a:pt x="14317" y="8268"/>
                  <a:pt x="14560" y="8268"/>
                </a:cubicBezTo>
                <a:cubicBezTo>
                  <a:pt x="14586" y="8271"/>
                  <a:pt x="14611" y="8272"/>
                  <a:pt x="14636" y="8272"/>
                </a:cubicBezTo>
                <a:cubicBezTo>
                  <a:pt x="15143" y="8272"/>
                  <a:pt x="15488" y="7698"/>
                  <a:pt x="15199" y="7234"/>
                </a:cubicBezTo>
                <a:cubicBezTo>
                  <a:pt x="14925" y="6900"/>
                  <a:pt x="12159" y="2128"/>
                  <a:pt x="12159" y="2128"/>
                </a:cubicBezTo>
                <a:cubicBezTo>
                  <a:pt x="12159" y="2128"/>
                  <a:pt x="13922" y="1733"/>
                  <a:pt x="13496" y="1186"/>
                </a:cubicBezTo>
                <a:cubicBezTo>
                  <a:pt x="13521" y="1186"/>
                  <a:pt x="13444" y="819"/>
                  <a:pt x="12766" y="819"/>
                </a:cubicBezTo>
                <a:cubicBezTo>
                  <a:pt x="12616" y="819"/>
                  <a:pt x="12435" y="838"/>
                  <a:pt x="12220" y="882"/>
                </a:cubicBezTo>
                <a:cubicBezTo>
                  <a:pt x="12133" y="897"/>
                  <a:pt x="12052" y="904"/>
                  <a:pt x="11975" y="904"/>
                </a:cubicBezTo>
                <a:cubicBezTo>
                  <a:pt x="11101" y="904"/>
                  <a:pt x="10797" y="0"/>
                  <a:pt x="9337"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4"/>
          <p:cNvSpPr/>
          <p:nvPr/>
        </p:nvSpPr>
        <p:spPr>
          <a:xfrm flipH="1">
            <a:off x="7361890" y="2186844"/>
            <a:ext cx="30866" cy="45594"/>
          </a:xfrm>
          <a:custGeom>
            <a:avLst/>
            <a:gdLst/>
            <a:ahLst/>
            <a:cxnLst/>
            <a:rect l="l" t="t" r="r" b="b"/>
            <a:pathLst>
              <a:path w="1400" h="2068" extrusionOk="0">
                <a:moveTo>
                  <a:pt x="1" y="1"/>
                </a:moveTo>
                <a:cubicBezTo>
                  <a:pt x="92" y="61"/>
                  <a:pt x="214" y="122"/>
                  <a:pt x="335" y="183"/>
                </a:cubicBezTo>
                <a:cubicBezTo>
                  <a:pt x="882" y="517"/>
                  <a:pt x="1217" y="1064"/>
                  <a:pt x="1308" y="1672"/>
                </a:cubicBezTo>
                <a:cubicBezTo>
                  <a:pt x="1308" y="1824"/>
                  <a:pt x="1308" y="1946"/>
                  <a:pt x="1338" y="2068"/>
                </a:cubicBezTo>
                <a:cubicBezTo>
                  <a:pt x="1399" y="1946"/>
                  <a:pt x="1399" y="1794"/>
                  <a:pt x="1399" y="1672"/>
                </a:cubicBezTo>
                <a:cubicBezTo>
                  <a:pt x="1369" y="1338"/>
                  <a:pt x="1277" y="1034"/>
                  <a:pt x="1095" y="761"/>
                </a:cubicBezTo>
                <a:cubicBezTo>
                  <a:pt x="913" y="487"/>
                  <a:pt x="670" y="274"/>
                  <a:pt x="366" y="122"/>
                </a:cubicBezTo>
                <a:cubicBezTo>
                  <a:pt x="244" y="61"/>
                  <a:pt x="122" y="1"/>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4"/>
          <p:cNvSpPr/>
          <p:nvPr/>
        </p:nvSpPr>
        <p:spPr>
          <a:xfrm flipH="1">
            <a:off x="7341805" y="2164730"/>
            <a:ext cx="30161" cy="37547"/>
          </a:xfrm>
          <a:custGeom>
            <a:avLst/>
            <a:gdLst/>
            <a:ahLst/>
            <a:cxnLst/>
            <a:rect l="l" t="t" r="r" b="b"/>
            <a:pathLst>
              <a:path w="1368" h="1703" extrusionOk="0">
                <a:moveTo>
                  <a:pt x="0" y="1"/>
                </a:moveTo>
                <a:cubicBezTo>
                  <a:pt x="334" y="183"/>
                  <a:pt x="608" y="426"/>
                  <a:pt x="851" y="700"/>
                </a:cubicBezTo>
                <a:cubicBezTo>
                  <a:pt x="1064" y="1004"/>
                  <a:pt x="1216" y="1338"/>
                  <a:pt x="1338" y="1703"/>
                </a:cubicBezTo>
                <a:cubicBezTo>
                  <a:pt x="1368" y="1581"/>
                  <a:pt x="1338" y="1460"/>
                  <a:pt x="1307" y="1368"/>
                </a:cubicBezTo>
                <a:cubicBezTo>
                  <a:pt x="1186" y="821"/>
                  <a:pt x="821" y="365"/>
                  <a:pt x="334" y="122"/>
                </a:cubicBezTo>
                <a:cubicBezTo>
                  <a:pt x="243" y="31"/>
                  <a:pt x="122" y="1"/>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4"/>
          <p:cNvSpPr/>
          <p:nvPr/>
        </p:nvSpPr>
        <p:spPr>
          <a:xfrm flipH="1">
            <a:off x="7328400" y="2142617"/>
            <a:ext cx="20129" cy="34879"/>
          </a:xfrm>
          <a:custGeom>
            <a:avLst/>
            <a:gdLst/>
            <a:ahLst/>
            <a:cxnLst/>
            <a:rect l="l" t="t" r="r" b="b"/>
            <a:pathLst>
              <a:path w="913" h="1582" extrusionOk="0">
                <a:moveTo>
                  <a:pt x="1" y="1"/>
                </a:moveTo>
                <a:lnTo>
                  <a:pt x="1" y="1"/>
                </a:lnTo>
                <a:cubicBezTo>
                  <a:pt x="214" y="213"/>
                  <a:pt x="426" y="456"/>
                  <a:pt x="578" y="700"/>
                </a:cubicBezTo>
                <a:cubicBezTo>
                  <a:pt x="730" y="973"/>
                  <a:pt x="822" y="1277"/>
                  <a:pt x="882" y="1581"/>
                </a:cubicBezTo>
                <a:cubicBezTo>
                  <a:pt x="913" y="1581"/>
                  <a:pt x="913" y="1459"/>
                  <a:pt x="913" y="1308"/>
                </a:cubicBezTo>
                <a:cubicBezTo>
                  <a:pt x="852" y="821"/>
                  <a:pt x="609" y="426"/>
                  <a:pt x="244" y="122"/>
                </a:cubicBezTo>
                <a:cubicBezTo>
                  <a:pt x="123" y="31"/>
                  <a:pt x="1" y="1"/>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4"/>
          <p:cNvSpPr/>
          <p:nvPr/>
        </p:nvSpPr>
        <p:spPr>
          <a:xfrm flipH="1">
            <a:off x="7515363" y="1956977"/>
            <a:ext cx="552907" cy="627141"/>
          </a:xfrm>
          <a:custGeom>
            <a:avLst/>
            <a:gdLst/>
            <a:ahLst/>
            <a:cxnLst/>
            <a:rect l="l" t="t" r="r" b="b"/>
            <a:pathLst>
              <a:path w="25078" h="28445" extrusionOk="0">
                <a:moveTo>
                  <a:pt x="4013" y="1"/>
                </a:moveTo>
                <a:cubicBezTo>
                  <a:pt x="4013" y="1"/>
                  <a:pt x="1855" y="1399"/>
                  <a:pt x="1034" y="5320"/>
                </a:cubicBezTo>
                <a:cubicBezTo>
                  <a:pt x="487" y="7995"/>
                  <a:pt x="1126" y="16263"/>
                  <a:pt x="366" y="20822"/>
                </a:cubicBezTo>
                <a:cubicBezTo>
                  <a:pt x="1" y="23010"/>
                  <a:pt x="639" y="25229"/>
                  <a:pt x="2159" y="26840"/>
                </a:cubicBezTo>
                <a:cubicBezTo>
                  <a:pt x="3923" y="27978"/>
                  <a:pt x="5481" y="28445"/>
                  <a:pt x="6873" y="28445"/>
                </a:cubicBezTo>
                <a:cubicBezTo>
                  <a:pt x="8047" y="28445"/>
                  <a:pt x="9102" y="28112"/>
                  <a:pt x="10062" y="27570"/>
                </a:cubicBezTo>
                <a:cubicBezTo>
                  <a:pt x="16475" y="24013"/>
                  <a:pt x="21491" y="17691"/>
                  <a:pt x="23710" y="14135"/>
                </a:cubicBezTo>
                <a:lnTo>
                  <a:pt x="25077" y="12615"/>
                </a:lnTo>
                <a:lnTo>
                  <a:pt x="22828" y="6050"/>
                </a:lnTo>
                <a:lnTo>
                  <a:pt x="20275" y="7965"/>
                </a:lnTo>
                <a:cubicBezTo>
                  <a:pt x="16111" y="9241"/>
                  <a:pt x="11764" y="12858"/>
                  <a:pt x="7357" y="17235"/>
                </a:cubicBezTo>
                <a:lnTo>
                  <a:pt x="4013"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4"/>
          <p:cNvSpPr/>
          <p:nvPr/>
        </p:nvSpPr>
        <p:spPr>
          <a:xfrm flipH="1">
            <a:off x="7866513" y="2119842"/>
            <a:ext cx="9414" cy="178938"/>
          </a:xfrm>
          <a:custGeom>
            <a:avLst/>
            <a:gdLst/>
            <a:ahLst/>
            <a:cxnLst/>
            <a:rect l="l" t="t" r="r" b="b"/>
            <a:pathLst>
              <a:path w="427" h="8116" extrusionOk="0">
                <a:moveTo>
                  <a:pt x="92" y="0"/>
                </a:moveTo>
                <a:cubicBezTo>
                  <a:pt x="31" y="395"/>
                  <a:pt x="1" y="790"/>
                  <a:pt x="1" y="1185"/>
                </a:cubicBezTo>
                <a:cubicBezTo>
                  <a:pt x="1" y="1915"/>
                  <a:pt x="31" y="2918"/>
                  <a:pt x="61" y="4043"/>
                </a:cubicBezTo>
                <a:cubicBezTo>
                  <a:pt x="122" y="5167"/>
                  <a:pt x="183" y="6201"/>
                  <a:pt x="244" y="6930"/>
                </a:cubicBezTo>
                <a:cubicBezTo>
                  <a:pt x="244" y="7325"/>
                  <a:pt x="304" y="7721"/>
                  <a:pt x="365" y="8116"/>
                </a:cubicBezTo>
                <a:cubicBezTo>
                  <a:pt x="396" y="7721"/>
                  <a:pt x="426" y="7325"/>
                  <a:pt x="396" y="6930"/>
                </a:cubicBezTo>
                <a:cubicBezTo>
                  <a:pt x="365" y="6170"/>
                  <a:pt x="335" y="5137"/>
                  <a:pt x="274" y="4043"/>
                </a:cubicBezTo>
                <a:cubicBezTo>
                  <a:pt x="213" y="2948"/>
                  <a:pt x="183" y="1976"/>
                  <a:pt x="153" y="1185"/>
                </a:cubicBezTo>
                <a:cubicBezTo>
                  <a:pt x="153" y="790"/>
                  <a:pt x="122" y="395"/>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4"/>
          <p:cNvSpPr/>
          <p:nvPr/>
        </p:nvSpPr>
        <p:spPr>
          <a:xfrm flipH="1">
            <a:off x="7513356" y="2088997"/>
            <a:ext cx="507313" cy="496598"/>
          </a:xfrm>
          <a:custGeom>
            <a:avLst/>
            <a:gdLst/>
            <a:ahLst/>
            <a:cxnLst/>
            <a:rect l="l" t="t" r="r" b="b"/>
            <a:pathLst>
              <a:path w="23010" h="22524" extrusionOk="0">
                <a:moveTo>
                  <a:pt x="20760" y="1"/>
                </a:moveTo>
                <a:lnTo>
                  <a:pt x="20639" y="62"/>
                </a:lnTo>
                <a:cubicBezTo>
                  <a:pt x="15593" y="3132"/>
                  <a:pt x="11490" y="6141"/>
                  <a:pt x="8572" y="8268"/>
                </a:cubicBezTo>
                <a:cubicBezTo>
                  <a:pt x="7113" y="9332"/>
                  <a:pt x="5958" y="10214"/>
                  <a:pt x="5167" y="10791"/>
                </a:cubicBezTo>
                <a:cubicBezTo>
                  <a:pt x="4803" y="11095"/>
                  <a:pt x="4499" y="11308"/>
                  <a:pt x="4286" y="11490"/>
                </a:cubicBezTo>
                <a:lnTo>
                  <a:pt x="4043" y="11673"/>
                </a:lnTo>
                <a:lnTo>
                  <a:pt x="3982" y="11734"/>
                </a:lnTo>
                <a:cubicBezTo>
                  <a:pt x="3982" y="11734"/>
                  <a:pt x="4012" y="11703"/>
                  <a:pt x="4073" y="11673"/>
                </a:cubicBezTo>
                <a:lnTo>
                  <a:pt x="4316" y="11521"/>
                </a:lnTo>
                <a:lnTo>
                  <a:pt x="5228" y="10852"/>
                </a:lnTo>
                <a:lnTo>
                  <a:pt x="8632" y="8360"/>
                </a:lnTo>
                <a:cubicBezTo>
                  <a:pt x="11563" y="6275"/>
                  <a:pt x="15634" y="3290"/>
                  <a:pt x="20637" y="270"/>
                </a:cubicBezTo>
                <a:lnTo>
                  <a:pt x="20637" y="270"/>
                </a:lnTo>
                <a:cubicBezTo>
                  <a:pt x="21295" y="2239"/>
                  <a:pt x="22038" y="4352"/>
                  <a:pt x="22783" y="6525"/>
                </a:cubicBezTo>
                <a:lnTo>
                  <a:pt x="22783" y="6525"/>
                </a:lnTo>
                <a:cubicBezTo>
                  <a:pt x="22543" y="6854"/>
                  <a:pt x="22275" y="7212"/>
                  <a:pt x="22037" y="7600"/>
                </a:cubicBezTo>
                <a:cubicBezTo>
                  <a:pt x="19848" y="10579"/>
                  <a:pt x="17478" y="13375"/>
                  <a:pt x="14894" y="16019"/>
                </a:cubicBezTo>
                <a:cubicBezTo>
                  <a:pt x="13769" y="17174"/>
                  <a:pt x="12584" y="18269"/>
                  <a:pt x="11338" y="19272"/>
                </a:cubicBezTo>
                <a:cubicBezTo>
                  <a:pt x="10243" y="20153"/>
                  <a:pt x="9058" y="20913"/>
                  <a:pt x="7812" y="21551"/>
                </a:cubicBezTo>
                <a:cubicBezTo>
                  <a:pt x="6809" y="22098"/>
                  <a:pt x="5654" y="22402"/>
                  <a:pt x="4499" y="22433"/>
                </a:cubicBezTo>
                <a:cubicBezTo>
                  <a:pt x="3648" y="22433"/>
                  <a:pt x="2766" y="22250"/>
                  <a:pt x="1976" y="21946"/>
                </a:cubicBezTo>
                <a:cubicBezTo>
                  <a:pt x="1459" y="21734"/>
                  <a:pt x="942" y="21460"/>
                  <a:pt x="486" y="21187"/>
                </a:cubicBezTo>
                <a:cubicBezTo>
                  <a:pt x="304" y="21065"/>
                  <a:pt x="182" y="21004"/>
                  <a:pt x="122" y="20943"/>
                </a:cubicBezTo>
                <a:lnTo>
                  <a:pt x="0" y="20852"/>
                </a:lnTo>
                <a:lnTo>
                  <a:pt x="91" y="20943"/>
                </a:lnTo>
                <a:cubicBezTo>
                  <a:pt x="152" y="21004"/>
                  <a:pt x="274" y="21095"/>
                  <a:pt x="426" y="21217"/>
                </a:cubicBezTo>
                <a:cubicBezTo>
                  <a:pt x="882" y="21521"/>
                  <a:pt x="1368" y="21794"/>
                  <a:pt x="1885" y="22007"/>
                </a:cubicBezTo>
                <a:cubicBezTo>
                  <a:pt x="2705" y="22342"/>
                  <a:pt x="3587" y="22524"/>
                  <a:pt x="4468" y="22524"/>
                </a:cubicBezTo>
                <a:cubicBezTo>
                  <a:pt x="5654" y="22524"/>
                  <a:pt x="6809" y="22220"/>
                  <a:pt x="7842" y="21673"/>
                </a:cubicBezTo>
                <a:cubicBezTo>
                  <a:pt x="9088" y="21035"/>
                  <a:pt x="10274" y="20275"/>
                  <a:pt x="11398" y="19393"/>
                </a:cubicBezTo>
                <a:cubicBezTo>
                  <a:pt x="12645" y="18390"/>
                  <a:pt x="13861" y="17296"/>
                  <a:pt x="14985" y="16141"/>
                </a:cubicBezTo>
                <a:cubicBezTo>
                  <a:pt x="17599" y="13496"/>
                  <a:pt x="20000" y="10700"/>
                  <a:pt x="22189" y="7691"/>
                </a:cubicBezTo>
                <a:lnTo>
                  <a:pt x="22979" y="6597"/>
                </a:lnTo>
                <a:lnTo>
                  <a:pt x="23010" y="6566"/>
                </a:lnTo>
                <a:lnTo>
                  <a:pt x="23010" y="6506"/>
                </a:lnTo>
                <a:cubicBezTo>
                  <a:pt x="22219" y="4287"/>
                  <a:pt x="21490" y="2129"/>
                  <a:pt x="20791" y="92"/>
                </a:cubicBezTo>
                <a:lnTo>
                  <a:pt x="207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4"/>
          <p:cNvSpPr/>
          <p:nvPr/>
        </p:nvSpPr>
        <p:spPr>
          <a:xfrm flipH="1">
            <a:off x="7867858" y="2295384"/>
            <a:ext cx="107923" cy="51701"/>
          </a:xfrm>
          <a:custGeom>
            <a:avLst/>
            <a:gdLst/>
            <a:ahLst/>
            <a:cxnLst/>
            <a:rect l="l" t="t" r="r" b="b"/>
            <a:pathLst>
              <a:path w="4895" h="2345" extrusionOk="0">
                <a:moveTo>
                  <a:pt x="3974" y="1"/>
                </a:moveTo>
                <a:cubicBezTo>
                  <a:pt x="2612" y="1"/>
                  <a:pt x="1317" y="605"/>
                  <a:pt x="457" y="1643"/>
                </a:cubicBezTo>
                <a:cubicBezTo>
                  <a:pt x="244" y="1856"/>
                  <a:pt x="92" y="2099"/>
                  <a:pt x="1" y="2342"/>
                </a:cubicBezTo>
                <a:cubicBezTo>
                  <a:pt x="2" y="2344"/>
                  <a:pt x="4" y="2344"/>
                  <a:pt x="6" y="2344"/>
                </a:cubicBezTo>
                <a:cubicBezTo>
                  <a:pt x="50" y="2344"/>
                  <a:pt x="230" y="2080"/>
                  <a:pt x="548" y="1734"/>
                </a:cubicBezTo>
                <a:cubicBezTo>
                  <a:pt x="1460" y="762"/>
                  <a:pt x="2736" y="184"/>
                  <a:pt x="4074" y="154"/>
                </a:cubicBezTo>
                <a:cubicBezTo>
                  <a:pt x="4183" y="147"/>
                  <a:pt x="4282" y="145"/>
                  <a:pt x="4372" y="145"/>
                </a:cubicBezTo>
                <a:cubicBezTo>
                  <a:pt x="4616" y="145"/>
                  <a:pt x="4783" y="162"/>
                  <a:pt x="4854" y="162"/>
                </a:cubicBezTo>
                <a:cubicBezTo>
                  <a:pt x="4881" y="162"/>
                  <a:pt x="4894" y="160"/>
                  <a:pt x="4894" y="154"/>
                </a:cubicBezTo>
                <a:cubicBezTo>
                  <a:pt x="4651" y="32"/>
                  <a:pt x="4347" y="2"/>
                  <a:pt x="4074" y="2"/>
                </a:cubicBezTo>
                <a:cubicBezTo>
                  <a:pt x="4040" y="1"/>
                  <a:pt x="4007" y="1"/>
                  <a:pt x="39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4"/>
          <p:cNvSpPr/>
          <p:nvPr/>
        </p:nvSpPr>
        <p:spPr>
          <a:xfrm flipH="1">
            <a:off x="7555577" y="2129212"/>
            <a:ext cx="66363" cy="153495"/>
          </a:xfrm>
          <a:custGeom>
            <a:avLst/>
            <a:gdLst/>
            <a:ahLst/>
            <a:cxnLst/>
            <a:rect l="l" t="t" r="r" b="b"/>
            <a:pathLst>
              <a:path w="3010" h="6962" extrusionOk="0">
                <a:moveTo>
                  <a:pt x="1" y="1"/>
                </a:moveTo>
                <a:lnTo>
                  <a:pt x="1" y="1"/>
                </a:lnTo>
                <a:cubicBezTo>
                  <a:pt x="122" y="365"/>
                  <a:pt x="274" y="700"/>
                  <a:pt x="426" y="1034"/>
                </a:cubicBezTo>
                <a:lnTo>
                  <a:pt x="1520" y="3466"/>
                </a:lnTo>
                <a:cubicBezTo>
                  <a:pt x="1915" y="4408"/>
                  <a:pt x="2250" y="5259"/>
                  <a:pt x="2554" y="5928"/>
                </a:cubicBezTo>
                <a:cubicBezTo>
                  <a:pt x="2675" y="6292"/>
                  <a:pt x="2827" y="6627"/>
                  <a:pt x="3010" y="6961"/>
                </a:cubicBezTo>
                <a:cubicBezTo>
                  <a:pt x="2949" y="6596"/>
                  <a:pt x="2827" y="6232"/>
                  <a:pt x="2706" y="5897"/>
                </a:cubicBezTo>
                <a:cubicBezTo>
                  <a:pt x="2463" y="5259"/>
                  <a:pt x="2128" y="4378"/>
                  <a:pt x="1703" y="3405"/>
                </a:cubicBezTo>
                <a:cubicBezTo>
                  <a:pt x="1277" y="2432"/>
                  <a:pt x="852" y="1581"/>
                  <a:pt x="548" y="973"/>
                </a:cubicBezTo>
                <a:cubicBezTo>
                  <a:pt x="396" y="639"/>
                  <a:pt x="213" y="305"/>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flipH="1">
            <a:off x="7524755" y="2204945"/>
            <a:ext cx="46256" cy="35541"/>
          </a:xfrm>
          <a:custGeom>
            <a:avLst/>
            <a:gdLst/>
            <a:ahLst/>
            <a:cxnLst/>
            <a:rect l="l" t="t" r="r" b="b"/>
            <a:pathLst>
              <a:path w="2098" h="1612" extrusionOk="0">
                <a:moveTo>
                  <a:pt x="2098" y="0"/>
                </a:moveTo>
                <a:lnTo>
                  <a:pt x="2098" y="0"/>
                </a:lnTo>
                <a:cubicBezTo>
                  <a:pt x="1703" y="213"/>
                  <a:pt x="1338" y="456"/>
                  <a:pt x="1034" y="760"/>
                </a:cubicBezTo>
                <a:cubicBezTo>
                  <a:pt x="639" y="1003"/>
                  <a:pt x="305" y="1277"/>
                  <a:pt x="1" y="1611"/>
                </a:cubicBezTo>
                <a:cubicBezTo>
                  <a:pt x="426" y="1429"/>
                  <a:pt x="821" y="1216"/>
                  <a:pt x="1156" y="912"/>
                </a:cubicBezTo>
                <a:cubicBezTo>
                  <a:pt x="1520" y="669"/>
                  <a:pt x="1855" y="365"/>
                  <a:pt x="20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flipH="1">
            <a:off x="7539483" y="2166075"/>
            <a:ext cx="49629" cy="34196"/>
          </a:xfrm>
          <a:custGeom>
            <a:avLst/>
            <a:gdLst/>
            <a:ahLst/>
            <a:cxnLst/>
            <a:rect l="l" t="t" r="r" b="b"/>
            <a:pathLst>
              <a:path w="2251" h="1551" extrusionOk="0">
                <a:moveTo>
                  <a:pt x="2250" y="0"/>
                </a:moveTo>
                <a:lnTo>
                  <a:pt x="2250" y="0"/>
                </a:lnTo>
                <a:cubicBezTo>
                  <a:pt x="1825" y="183"/>
                  <a:pt x="1430" y="395"/>
                  <a:pt x="1065" y="699"/>
                </a:cubicBezTo>
                <a:cubicBezTo>
                  <a:pt x="670" y="943"/>
                  <a:pt x="305" y="1216"/>
                  <a:pt x="1" y="1551"/>
                </a:cubicBezTo>
                <a:cubicBezTo>
                  <a:pt x="822" y="1155"/>
                  <a:pt x="1581" y="608"/>
                  <a:pt x="22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flipH="1">
            <a:off x="7552887" y="2123193"/>
            <a:ext cx="54303" cy="38208"/>
          </a:xfrm>
          <a:custGeom>
            <a:avLst/>
            <a:gdLst/>
            <a:ahLst/>
            <a:cxnLst/>
            <a:rect l="l" t="t" r="r" b="b"/>
            <a:pathLst>
              <a:path w="2463" h="1733" extrusionOk="0">
                <a:moveTo>
                  <a:pt x="2462" y="0"/>
                </a:moveTo>
                <a:cubicBezTo>
                  <a:pt x="2006" y="182"/>
                  <a:pt x="1581" y="456"/>
                  <a:pt x="1186" y="790"/>
                </a:cubicBezTo>
                <a:cubicBezTo>
                  <a:pt x="760" y="1033"/>
                  <a:pt x="365" y="1368"/>
                  <a:pt x="0" y="1733"/>
                </a:cubicBezTo>
                <a:cubicBezTo>
                  <a:pt x="912" y="1246"/>
                  <a:pt x="1733" y="669"/>
                  <a:pt x="24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flipH="1">
            <a:off x="7659443" y="1922472"/>
            <a:ext cx="256699" cy="73440"/>
          </a:xfrm>
          <a:custGeom>
            <a:avLst/>
            <a:gdLst/>
            <a:ahLst/>
            <a:cxnLst/>
            <a:rect l="l" t="t" r="r" b="b"/>
            <a:pathLst>
              <a:path w="11643" h="3331" extrusionOk="0">
                <a:moveTo>
                  <a:pt x="2782" y="1"/>
                </a:moveTo>
                <a:cubicBezTo>
                  <a:pt x="2455" y="1"/>
                  <a:pt x="2128" y="16"/>
                  <a:pt x="1794" y="46"/>
                </a:cubicBezTo>
                <a:cubicBezTo>
                  <a:pt x="1521" y="46"/>
                  <a:pt x="1247" y="77"/>
                  <a:pt x="1034" y="107"/>
                </a:cubicBezTo>
                <a:cubicBezTo>
                  <a:pt x="852" y="137"/>
                  <a:pt x="639" y="168"/>
                  <a:pt x="457" y="198"/>
                </a:cubicBezTo>
                <a:cubicBezTo>
                  <a:pt x="305" y="229"/>
                  <a:pt x="153" y="259"/>
                  <a:pt x="1" y="320"/>
                </a:cubicBezTo>
                <a:cubicBezTo>
                  <a:pt x="1" y="330"/>
                  <a:pt x="18" y="334"/>
                  <a:pt x="52" y="334"/>
                </a:cubicBezTo>
                <a:cubicBezTo>
                  <a:pt x="229" y="334"/>
                  <a:pt x="851" y="219"/>
                  <a:pt x="1794" y="168"/>
                </a:cubicBezTo>
                <a:cubicBezTo>
                  <a:pt x="2003" y="159"/>
                  <a:pt x="2211" y="155"/>
                  <a:pt x="2419" y="155"/>
                </a:cubicBezTo>
                <a:cubicBezTo>
                  <a:pt x="3669" y="155"/>
                  <a:pt x="4916" y="311"/>
                  <a:pt x="6141" y="624"/>
                </a:cubicBezTo>
                <a:cubicBezTo>
                  <a:pt x="6901" y="806"/>
                  <a:pt x="7661" y="1080"/>
                  <a:pt x="8420" y="1384"/>
                </a:cubicBezTo>
                <a:cubicBezTo>
                  <a:pt x="8998" y="1657"/>
                  <a:pt x="9606" y="1961"/>
                  <a:pt x="10153" y="2326"/>
                </a:cubicBezTo>
                <a:cubicBezTo>
                  <a:pt x="11065" y="2885"/>
                  <a:pt x="11579" y="3330"/>
                  <a:pt x="11638" y="3330"/>
                </a:cubicBezTo>
                <a:cubicBezTo>
                  <a:pt x="11640" y="3330"/>
                  <a:pt x="11641" y="3330"/>
                  <a:pt x="11642" y="3329"/>
                </a:cubicBezTo>
                <a:cubicBezTo>
                  <a:pt x="11521" y="3207"/>
                  <a:pt x="11399" y="3116"/>
                  <a:pt x="11278" y="2995"/>
                </a:cubicBezTo>
                <a:cubicBezTo>
                  <a:pt x="11126" y="2873"/>
                  <a:pt x="10974" y="2751"/>
                  <a:pt x="10822" y="2630"/>
                </a:cubicBezTo>
                <a:cubicBezTo>
                  <a:pt x="10639" y="2508"/>
                  <a:pt x="10457" y="2326"/>
                  <a:pt x="10214" y="2174"/>
                </a:cubicBezTo>
                <a:cubicBezTo>
                  <a:pt x="9636" y="1809"/>
                  <a:pt x="9059" y="1505"/>
                  <a:pt x="8451" y="1232"/>
                </a:cubicBezTo>
                <a:cubicBezTo>
                  <a:pt x="7721" y="897"/>
                  <a:pt x="6961" y="624"/>
                  <a:pt x="6171" y="411"/>
                </a:cubicBezTo>
                <a:cubicBezTo>
                  <a:pt x="5381" y="229"/>
                  <a:pt x="4591" y="77"/>
                  <a:pt x="3770" y="46"/>
                </a:cubicBezTo>
                <a:cubicBezTo>
                  <a:pt x="3436" y="16"/>
                  <a:pt x="3109" y="1"/>
                  <a:pt x="27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flipH="1">
            <a:off x="7478499" y="1898022"/>
            <a:ext cx="187007" cy="93878"/>
          </a:xfrm>
          <a:custGeom>
            <a:avLst/>
            <a:gdLst/>
            <a:ahLst/>
            <a:cxnLst/>
            <a:rect l="l" t="t" r="r" b="b"/>
            <a:pathLst>
              <a:path w="8482" h="4258" extrusionOk="0">
                <a:moveTo>
                  <a:pt x="8481" y="0"/>
                </a:moveTo>
                <a:cubicBezTo>
                  <a:pt x="8329" y="0"/>
                  <a:pt x="8208" y="0"/>
                  <a:pt x="8086" y="31"/>
                </a:cubicBezTo>
                <a:cubicBezTo>
                  <a:pt x="7843" y="91"/>
                  <a:pt x="7509" y="152"/>
                  <a:pt x="7083" y="243"/>
                </a:cubicBezTo>
                <a:cubicBezTo>
                  <a:pt x="5958" y="517"/>
                  <a:pt x="4895" y="912"/>
                  <a:pt x="3891" y="1429"/>
                </a:cubicBezTo>
                <a:cubicBezTo>
                  <a:pt x="2858" y="1945"/>
                  <a:pt x="1916" y="2553"/>
                  <a:pt x="1034" y="3283"/>
                </a:cubicBezTo>
                <a:cubicBezTo>
                  <a:pt x="700" y="3556"/>
                  <a:pt x="426" y="3800"/>
                  <a:pt x="274" y="3982"/>
                </a:cubicBezTo>
                <a:cubicBezTo>
                  <a:pt x="92" y="4134"/>
                  <a:pt x="1" y="4225"/>
                  <a:pt x="31" y="4256"/>
                </a:cubicBezTo>
                <a:cubicBezTo>
                  <a:pt x="31" y="4257"/>
                  <a:pt x="32" y="4257"/>
                  <a:pt x="33" y="4257"/>
                </a:cubicBezTo>
                <a:cubicBezTo>
                  <a:pt x="62" y="4257"/>
                  <a:pt x="454" y="3901"/>
                  <a:pt x="1125" y="3404"/>
                </a:cubicBezTo>
                <a:cubicBezTo>
                  <a:pt x="2007" y="2705"/>
                  <a:pt x="2980" y="2097"/>
                  <a:pt x="3983" y="1611"/>
                </a:cubicBezTo>
                <a:cubicBezTo>
                  <a:pt x="4986" y="1094"/>
                  <a:pt x="6019" y="699"/>
                  <a:pt x="7113" y="365"/>
                </a:cubicBezTo>
                <a:cubicBezTo>
                  <a:pt x="7934" y="122"/>
                  <a:pt x="8481" y="31"/>
                  <a:pt x="84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flipH="1">
            <a:off x="6678506" y="1773145"/>
            <a:ext cx="705542" cy="520630"/>
          </a:xfrm>
          <a:custGeom>
            <a:avLst/>
            <a:gdLst/>
            <a:ahLst/>
            <a:cxnLst/>
            <a:rect l="l" t="t" r="r" b="b"/>
            <a:pathLst>
              <a:path w="32001" h="23614" extrusionOk="0">
                <a:moveTo>
                  <a:pt x="30999" y="0"/>
                </a:moveTo>
                <a:cubicBezTo>
                  <a:pt x="30951" y="0"/>
                  <a:pt x="30902" y="3"/>
                  <a:pt x="30853" y="11"/>
                </a:cubicBezTo>
                <a:lnTo>
                  <a:pt x="13284" y="2381"/>
                </a:lnTo>
                <a:cubicBezTo>
                  <a:pt x="12858" y="2412"/>
                  <a:pt x="12524" y="2746"/>
                  <a:pt x="12463" y="3172"/>
                </a:cubicBezTo>
                <a:lnTo>
                  <a:pt x="10336" y="19950"/>
                </a:lnTo>
                <a:cubicBezTo>
                  <a:pt x="10275" y="20315"/>
                  <a:pt x="10001" y="20649"/>
                  <a:pt x="9606" y="20740"/>
                </a:cubicBezTo>
                <a:lnTo>
                  <a:pt x="1" y="22898"/>
                </a:lnTo>
                <a:cubicBezTo>
                  <a:pt x="55" y="23327"/>
                  <a:pt x="438" y="23614"/>
                  <a:pt x="861" y="23614"/>
                </a:cubicBezTo>
                <a:cubicBezTo>
                  <a:pt x="918" y="23614"/>
                  <a:pt x="976" y="23608"/>
                  <a:pt x="1034" y="23598"/>
                </a:cubicBezTo>
                <a:lnTo>
                  <a:pt x="29029" y="18461"/>
                </a:lnTo>
                <a:cubicBezTo>
                  <a:pt x="29424" y="18369"/>
                  <a:pt x="29728" y="18035"/>
                  <a:pt x="29789" y="17640"/>
                </a:cubicBezTo>
                <a:lnTo>
                  <a:pt x="31916" y="1044"/>
                </a:lnTo>
                <a:cubicBezTo>
                  <a:pt x="32001" y="483"/>
                  <a:pt x="31567" y="0"/>
                  <a:pt x="3099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flipH="1">
            <a:off x="7067710" y="1833687"/>
            <a:ext cx="313648" cy="448336"/>
          </a:xfrm>
          <a:custGeom>
            <a:avLst/>
            <a:gdLst/>
            <a:ahLst/>
            <a:cxnLst/>
            <a:rect l="l" t="t" r="r" b="b"/>
            <a:pathLst>
              <a:path w="14226" h="20335" extrusionOk="0">
                <a:moveTo>
                  <a:pt x="14226" y="0"/>
                </a:moveTo>
                <a:lnTo>
                  <a:pt x="14226" y="0"/>
                </a:lnTo>
                <a:cubicBezTo>
                  <a:pt x="14135" y="31"/>
                  <a:pt x="14043" y="91"/>
                  <a:pt x="13983" y="152"/>
                </a:cubicBezTo>
                <a:cubicBezTo>
                  <a:pt x="13739" y="304"/>
                  <a:pt x="13557" y="547"/>
                  <a:pt x="13435" y="821"/>
                </a:cubicBezTo>
                <a:cubicBezTo>
                  <a:pt x="13253" y="1246"/>
                  <a:pt x="13132" y="1702"/>
                  <a:pt x="13101" y="2158"/>
                </a:cubicBezTo>
                <a:cubicBezTo>
                  <a:pt x="13010" y="2705"/>
                  <a:pt x="12949" y="3313"/>
                  <a:pt x="12858" y="3952"/>
                </a:cubicBezTo>
                <a:cubicBezTo>
                  <a:pt x="12493" y="6657"/>
                  <a:pt x="11976" y="10335"/>
                  <a:pt x="11429" y="14377"/>
                </a:cubicBezTo>
                <a:cubicBezTo>
                  <a:pt x="11277" y="15411"/>
                  <a:pt x="11186" y="16414"/>
                  <a:pt x="11004" y="17356"/>
                </a:cubicBezTo>
                <a:cubicBezTo>
                  <a:pt x="10973" y="17569"/>
                  <a:pt x="10882" y="17782"/>
                  <a:pt x="10761" y="17964"/>
                </a:cubicBezTo>
                <a:cubicBezTo>
                  <a:pt x="10609" y="18146"/>
                  <a:pt x="10426" y="18268"/>
                  <a:pt x="10214" y="18359"/>
                </a:cubicBezTo>
                <a:cubicBezTo>
                  <a:pt x="9788" y="18481"/>
                  <a:pt x="9362" y="18572"/>
                  <a:pt x="8907" y="18633"/>
                </a:cubicBezTo>
                <a:lnTo>
                  <a:pt x="4256" y="19484"/>
                </a:lnTo>
                <a:lnTo>
                  <a:pt x="1125" y="20092"/>
                </a:lnTo>
                <a:lnTo>
                  <a:pt x="274" y="20274"/>
                </a:lnTo>
                <a:cubicBezTo>
                  <a:pt x="183" y="20274"/>
                  <a:pt x="92" y="20304"/>
                  <a:pt x="1" y="20335"/>
                </a:cubicBezTo>
                <a:cubicBezTo>
                  <a:pt x="92" y="20335"/>
                  <a:pt x="183" y="20335"/>
                  <a:pt x="274" y="20304"/>
                </a:cubicBezTo>
                <a:lnTo>
                  <a:pt x="1156" y="20183"/>
                </a:lnTo>
                <a:lnTo>
                  <a:pt x="4286" y="19636"/>
                </a:lnTo>
                <a:lnTo>
                  <a:pt x="8937" y="18815"/>
                </a:lnTo>
                <a:cubicBezTo>
                  <a:pt x="9393" y="18754"/>
                  <a:pt x="9849" y="18663"/>
                  <a:pt x="10305" y="18511"/>
                </a:cubicBezTo>
                <a:cubicBezTo>
                  <a:pt x="10517" y="18420"/>
                  <a:pt x="10730" y="18268"/>
                  <a:pt x="10913" y="18086"/>
                </a:cubicBezTo>
                <a:cubicBezTo>
                  <a:pt x="11034" y="17873"/>
                  <a:pt x="11156" y="17630"/>
                  <a:pt x="11217" y="17386"/>
                </a:cubicBezTo>
                <a:cubicBezTo>
                  <a:pt x="11369" y="16414"/>
                  <a:pt x="11490" y="15441"/>
                  <a:pt x="11612" y="14408"/>
                </a:cubicBezTo>
                <a:cubicBezTo>
                  <a:pt x="12159" y="10335"/>
                  <a:pt x="12645" y="6657"/>
                  <a:pt x="12980" y="3982"/>
                </a:cubicBezTo>
                <a:cubicBezTo>
                  <a:pt x="13162" y="2645"/>
                  <a:pt x="13223" y="1550"/>
                  <a:pt x="13496" y="851"/>
                </a:cubicBezTo>
                <a:cubicBezTo>
                  <a:pt x="13618" y="578"/>
                  <a:pt x="13770" y="365"/>
                  <a:pt x="13983" y="183"/>
                </a:cubicBezTo>
                <a:cubicBezTo>
                  <a:pt x="14135" y="61"/>
                  <a:pt x="14226" y="0"/>
                  <a:pt x="142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4"/>
          <p:cNvSpPr/>
          <p:nvPr/>
        </p:nvSpPr>
        <p:spPr>
          <a:xfrm flipH="1">
            <a:off x="6685054" y="1780068"/>
            <a:ext cx="382678" cy="53642"/>
          </a:xfrm>
          <a:custGeom>
            <a:avLst/>
            <a:gdLst/>
            <a:ahLst/>
            <a:cxnLst/>
            <a:rect l="l" t="t" r="r" b="b"/>
            <a:pathLst>
              <a:path w="17357" h="2433" extrusionOk="0">
                <a:moveTo>
                  <a:pt x="17174" y="1"/>
                </a:moveTo>
                <a:lnTo>
                  <a:pt x="16688" y="31"/>
                </a:lnTo>
                <a:cubicBezTo>
                  <a:pt x="16232" y="92"/>
                  <a:pt x="15594" y="152"/>
                  <a:pt x="14803" y="244"/>
                </a:cubicBezTo>
                <a:cubicBezTo>
                  <a:pt x="13223" y="426"/>
                  <a:pt x="11065" y="700"/>
                  <a:pt x="8664" y="1095"/>
                </a:cubicBezTo>
                <a:lnTo>
                  <a:pt x="2554" y="2037"/>
                </a:lnTo>
                <a:lnTo>
                  <a:pt x="700" y="2311"/>
                </a:lnTo>
                <a:lnTo>
                  <a:pt x="183" y="2402"/>
                </a:lnTo>
                <a:cubicBezTo>
                  <a:pt x="122" y="2402"/>
                  <a:pt x="62" y="2402"/>
                  <a:pt x="1" y="2432"/>
                </a:cubicBezTo>
                <a:lnTo>
                  <a:pt x="183" y="2432"/>
                </a:lnTo>
                <a:lnTo>
                  <a:pt x="700" y="2402"/>
                </a:lnTo>
                <a:cubicBezTo>
                  <a:pt x="1156" y="2341"/>
                  <a:pt x="1764" y="2280"/>
                  <a:pt x="2554" y="2189"/>
                </a:cubicBezTo>
                <a:cubicBezTo>
                  <a:pt x="4135" y="1976"/>
                  <a:pt x="6323" y="1672"/>
                  <a:pt x="8694" y="1277"/>
                </a:cubicBezTo>
                <a:cubicBezTo>
                  <a:pt x="11095" y="912"/>
                  <a:pt x="13253" y="608"/>
                  <a:pt x="14834" y="365"/>
                </a:cubicBezTo>
                <a:lnTo>
                  <a:pt x="16688" y="122"/>
                </a:lnTo>
                <a:lnTo>
                  <a:pt x="17174" y="31"/>
                </a:lnTo>
                <a:cubicBezTo>
                  <a:pt x="17235" y="31"/>
                  <a:pt x="17296" y="31"/>
                  <a:pt x="173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4"/>
          <p:cNvSpPr/>
          <p:nvPr/>
        </p:nvSpPr>
        <p:spPr>
          <a:xfrm flipH="1">
            <a:off x="6870672" y="1870529"/>
            <a:ext cx="26170" cy="22599"/>
          </a:xfrm>
          <a:custGeom>
            <a:avLst/>
            <a:gdLst/>
            <a:ahLst/>
            <a:cxnLst/>
            <a:rect l="l" t="t" r="r" b="b"/>
            <a:pathLst>
              <a:path w="1187" h="1025" extrusionOk="0">
                <a:moveTo>
                  <a:pt x="700" y="1"/>
                </a:moveTo>
                <a:cubicBezTo>
                  <a:pt x="244" y="1"/>
                  <a:pt x="1" y="548"/>
                  <a:pt x="335" y="882"/>
                </a:cubicBezTo>
                <a:cubicBezTo>
                  <a:pt x="443" y="980"/>
                  <a:pt x="569" y="1024"/>
                  <a:pt x="691" y="1024"/>
                </a:cubicBezTo>
                <a:cubicBezTo>
                  <a:pt x="948" y="1024"/>
                  <a:pt x="1186" y="827"/>
                  <a:pt x="1186" y="518"/>
                </a:cubicBezTo>
                <a:cubicBezTo>
                  <a:pt x="1186" y="244"/>
                  <a:pt x="973" y="31"/>
                  <a:pt x="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flipH="1">
            <a:off x="6752056" y="2106393"/>
            <a:ext cx="281502" cy="186368"/>
          </a:xfrm>
          <a:custGeom>
            <a:avLst/>
            <a:gdLst/>
            <a:ahLst/>
            <a:cxnLst/>
            <a:rect l="l" t="t" r="r" b="b"/>
            <a:pathLst>
              <a:path w="12768" h="8453" extrusionOk="0">
                <a:moveTo>
                  <a:pt x="12292" y="0"/>
                </a:moveTo>
                <a:cubicBezTo>
                  <a:pt x="11813" y="0"/>
                  <a:pt x="10275" y="3285"/>
                  <a:pt x="10275" y="3285"/>
                </a:cubicBezTo>
                <a:lnTo>
                  <a:pt x="9606" y="3498"/>
                </a:lnTo>
                <a:cubicBezTo>
                  <a:pt x="9606" y="3498"/>
                  <a:pt x="9667" y="2981"/>
                  <a:pt x="9758" y="2160"/>
                </a:cubicBezTo>
                <a:cubicBezTo>
                  <a:pt x="9849" y="1340"/>
                  <a:pt x="9819" y="549"/>
                  <a:pt x="9576" y="336"/>
                </a:cubicBezTo>
                <a:cubicBezTo>
                  <a:pt x="9549" y="316"/>
                  <a:pt x="9520" y="306"/>
                  <a:pt x="9489" y="306"/>
                </a:cubicBezTo>
                <a:cubicBezTo>
                  <a:pt x="9211" y="306"/>
                  <a:pt x="8816" y="1096"/>
                  <a:pt x="8816" y="1096"/>
                </a:cubicBezTo>
                <a:cubicBezTo>
                  <a:pt x="8876" y="762"/>
                  <a:pt x="8451" y="519"/>
                  <a:pt x="8451" y="519"/>
                </a:cubicBezTo>
                <a:cubicBezTo>
                  <a:pt x="8447" y="519"/>
                  <a:pt x="8443" y="519"/>
                  <a:pt x="8439" y="519"/>
                </a:cubicBezTo>
                <a:cubicBezTo>
                  <a:pt x="7563" y="519"/>
                  <a:pt x="6840" y="3832"/>
                  <a:pt x="6840" y="3832"/>
                </a:cubicBezTo>
                <a:lnTo>
                  <a:pt x="6171" y="3832"/>
                </a:lnTo>
                <a:cubicBezTo>
                  <a:pt x="6171" y="3832"/>
                  <a:pt x="6658" y="2495"/>
                  <a:pt x="6870" y="1826"/>
                </a:cubicBezTo>
                <a:cubicBezTo>
                  <a:pt x="7053" y="1188"/>
                  <a:pt x="6931" y="1096"/>
                  <a:pt x="6627" y="975"/>
                </a:cubicBezTo>
                <a:cubicBezTo>
                  <a:pt x="6612" y="970"/>
                  <a:pt x="6596" y="968"/>
                  <a:pt x="6580" y="968"/>
                </a:cubicBezTo>
                <a:cubicBezTo>
                  <a:pt x="6269" y="968"/>
                  <a:pt x="5758" y="1771"/>
                  <a:pt x="5411" y="2464"/>
                </a:cubicBezTo>
                <a:cubicBezTo>
                  <a:pt x="5047" y="3011"/>
                  <a:pt x="4651" y="3498"/>
                  <a:pt x="4165" y="3923"/>
                </a:cubicBezTo>
                <a:cubicBezTo>
                  <a:pt x="4165" y="3923"/>
                  <a:pt x="2341" y="4379"/>
                  <a:pt x="1612" y="4470"/>
                </a:cubicBezTo>
                <a:cubicBezTo>
                  <a:pt x="882" y="4561"/>
                  <a:pt x="1" y="6081"/>
                  <a:pt x="1" y="6081"/>
                </a:cubicBezTo>
                <a:lnTo>
                  <a:pt x="2615" y="8452"/>
                </a:lnTo>
                <a:cubicBezTo>
                  <a:pt x="2615" y="8452"/>
                  <a:pt x="7417" y="5747"/>
                  <a:pt x="8025" y="5473"/>
                </a:cubicBezTo>
                <a:cubicBezTo>
                  <a:pt x="8633" y="5200"/>
                  <a:pt x="11582" y="3558"/>
                  <a:pt x="11582" y="3558"/>
                </a:cubicBezTo>
                <a:cubicBezTo>
                  <a:pt x="11582" y="3558"/>
                  <a:pt x="12463" y="1461"/>
                  <a:pt x="12615" y="1036"/>
                </a:cubicBezTo>
                <a:cubicBezTo>
                  <a:pt x="12767" y="610"/>
                  <a:pt x="12767" y="63"/>
                  <a:pt x="12311" y="2"/>
                </a:cubicBezTo>
                <a:cubicBezTo>
                  <a:pt x="12305" y="1"/>
                  <a:pt x="12299" y="0"/>
                  <a:pt x="1229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flipH="1">
            <a:off x="7355210" y="2770552"/>
            <a:ext cx="593563" cy="156383"/>
          </a:xfrm>
          <a:custGeom>
            <a:avLst/>
            <a:gdLst/>
            <a:ahLst/>
            <a:cxnLst/>
            <a:rect l="l" t="t" r="r" b="b"/>
            <a:pathLst>
              <a:path w="26922" h="7093" extrusionOk="0">
                <a:moveTo>
                  <a:pt x="903" y="0"/>
                </a:moveTo>
                <a:cubicBezTo>
                  <a:pt x="903" y="0"/>
                  <a:pt x="356" y="3739"/>
                  <a:pt x="83" y="4955"/>
                </a:cubicBezTo>
                <a:cubicBezTo>
                  <a:pt x="1" y="5298"/>
                  <a:pt x="166" y="5378"/>
                  <a:pt x="335" y="5378"/>
                </a:cubicBezTo>
                <a:cubicBezTo>
                  <a:pt x="481" y="5378"/>
                  <a:pt x="630" y="5319"/>
                  <a:pt x="630" y="5319"/>
                </a:cubicBezTo>
                <a:cubicBezTo>
                  <a:pt x="654" y="4961"/>
                  <a:pt x="959" y="4715"/>
                  <a:pt x="1296" y="4715"/>
                </a:cubicBezTo>
                <a:cubicBezTo>
                  <a:pt x="1387" y="4715"/>
                  <a:pt x="1481" y="4733"/>
                  <a:pt x="1572" y="4772"/>
                </a:cubicBezTo>
                <a:cubicBezTo>
                  <a:pt x="3301" y="5497"/>
                  <a:pt x="7461" y="7092"/>
                  <a:pt x="10624" y="7092"/>
                </a:cubicBezTo>
                <a:cubicBezTo>
                  <a:pt x="10908" y="7092"/>
                  <a:pt x="11185" y="7080"/>
                  <a:pt x="11451" y="7052"/>
                </a:cubicBezTo>
                <a:cubicBezTo>
                  <a:pt x="15040" y="6650"/>
                  <a:pt x="17897" y="4525"/>
                  <a:pt x="20356" y="4525"/>
                </a:cubicBezTo>
                <a:cubicBezTo>
                  <a:pt x="20687" y="4525"/>
                  <a:pt x="21011" y="4564"/>
                  <a:pt x="21329" y="4651"/>
                </a:cubicBezTo>
                <a:cubicBezTo>
                  <a:pt x="23565" y="5260"/>
                  <a:pt x="25142" y="6337"/>
                  <a:pt x="25955" y="6337"/>
                </a:cubicBezTo>
                <a:cubicBezTo>
                  <a:pt x="26115" y="6337"/>
                  <a:pt x="26245" y="6296"/>
                  <a:pt x="26344" y="6201"/>
                </a:cubicBezTo>
                <a:cubicBezTo>
                  <a:pt x="26922" y="5623"/>
                  <a:pt x="25949" y="213"/>
                  <a:pt x="25949" y="213"/>
                </a:cubicBezTo>
                <a:lnTo>
                  <a:pt x="90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flipH="1">
            <a:off x="7365925" y="2840508"/>
            <a:ext cx="571648" cy="60057"/>
          </a:xfrm>
          <a:custGeom>
            <a:avLst/>
            <a:gdLst/>
            <a:ahLst/>
            <a:cxnLst/>
            <a:rect l="l" t="t" r="r" b="b"/>
            <a:pathLst>
              <a:path w="25928" h="2724" extrusionOk="0">
                <a:moveTo>
                  <a:pt x="399" y="1"/>
                </a:moveTo>
                <a:cubicBezTo>
                  <a:pt x="267" y="1"/>
                  <a:pt x="134" y="8"/>
                  <a:pt x="0" y="19"/>
                </a:cubicBezTo>
                <a:cubicBezTo>
                  <a:pt x="760" y="49"/>
                  <a:pt x="1520" y="231"/>
                  <a:pt x="2219" y="566"/>
                </a:cubicBezTo>
                <a:cubicBezTo>
                  <a:pt x="2645" y="748"/>
                  <a:pt x="3131" y="1022"/>
                  <a:pt x="3678" y="1295"/>
                </a:cubicBezTo>
                <a:cubicBezTo>
                  <a:pt x="4955" y="1934"/>
                  <a:pt x="6322" y="2390"/>
                  <a:pt x="7751" y="2602"/>
                </a:cubicBezTo>
                <a:cubicBezTo>
                  <a:pt x="8329" y="2683"/>
                  <a:pt x="8913" y="2724"/>
                  <a:pt x="9498" y="2724"/>
                </a:cubicBezTo>
                <a:cubicBezTo>
                  <a:pt x="10669" y="2724"/>
                  <a:pt x="11844" y="2562"/>
                  <a:pt x="12979" y="2238"/>
                </a:cubicBezTo>
                <a:cubicBezTo>
                  <a:pt x="14772" y="1782"/>
                  <a:pt x="16414" y="1143"/>
                  <a:pt x="17994" y="900"/>
                </a:cubicBezTo>
                <a:cubicBezTo>
                  <a:pt x="18551" y="811"/>
                  <a:pt x="19091" y="755"/>
                  <a:pt x="19638" y="755"/>
                </a:cubicBezTo>
                <a:cubicBezTo>
                  <a:pt x="19839" y="755"/>
                  <a:pt x="20040" y="762"/>
                  <a:pt x="20244" y="779"/>
                </a:cubicBezTo>
                <a:cubicBezTo>
                  <a:pt x="20912" y="839"/>
                  <a:pt x="21551" y="961"/>
                  <a:pt x="22189" y="1113"/>
                </a:cubicBezTo>
                <a:cubicBezTo>
                  <a:pt x="23131" y="1356"/>
                  <a:pt x="24043" y="1660"/>
                  <a:pt x="24925" y="1994"/>
                </a:cubicBezTo>
                <a:lnTo>
                  <a:pt x="25654" y="2268"/>
                </a:lnTo>
                <a:cubicBezTo>
                  <a:pt x="25745" y="2298"/>
                  <a:pt x="25836" y="2329"/>
                  <a:pt x="25928" y="2359"/>
                </a:cubicBezTo>
                <a:cubicBezTo>
                  <a:pt x="25836" y="2298"/>
                  <a:pt x="25776" y="2268"/>
                  <a:pt x="25685" y="2238"/>
                </a:cubicBezTo>
                <a:lnTo>
                  <a:pt x="24955" y="1934"/>
                </a:lnTo>
                <a:cubicBezTo>
                  <a:pt x="24074" y="1538"/>
                  <a:pt x="23162" y="1235"/>
                  <a:pt x="22250" y="961"/>
                </a:cubicBezTo>
                <a:cubicBezTo>
                  <a:pt x="21581" y="809"/>
                  <a:pt x="20943" y="687"/>
                  <a:pt x="20274" y="627"/>
                </a:cubicBezTo>
                <a:cubicBezTo>
                  <a:pt x="20021" y="606"/>
                  <a:pt x="19767" y="596"/>
                  <a:pt x="19514" y="596"/>
                </a:cubicBezTo>
                <a:cubicBezTo>
                  <a:pt x="19008" y="596"/>
                  <a:pt x="18501" y="637"/>
                  <a:pt x="17994" y="718"/>
                </a:cubicBezTo>
                <a:cubicBezTo>
                  <a:pt x="16383" y="961"/>
                  <a:pt x="14712" y="1599"/>
                  <a:pt x="12949" y="2055"/>
                </a:cubicBezTo>
                <a:cubicBezTo>
                  <a:pt x="11815" y="2381"/>
                  <a:pt x="10652" y="2540"/>
                  <a:pt x="9492" y="2540"/>
                </a:cubicBezTo>
                <a:cubicBezTo>
                  <a:pt x="7512" y="2540"/>
                  <a:pt x="5541" y="2075"/>
                  <a:pt x="3739" y="1174"/>
                </a:cubicBezTo>
                <a:cubicBezTo>
                  <a:pt x="3192" y="900"/>
                  <a:pt x="2705" y="657"/>
                  <a:pt x="2249" y="475"/>
                </a:cubicBezTo>
                <a:cubicBezTo>
                  <a:pt x="1854" y="292"/>
                  <a:pt x="1459" y="171"/>
                  <a:pt x="1064" y="79"/>
                </a:cubicBezTo>
                <a:cubicBezTo>
                  <a:pt x="852" y="22"/>
                  <a:pt x="628" y="1"/>
                  <a:pt x="39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4"/>
          <p:cNvSpPr/>
          <p:nvPr/>
        </p:nvSpPr>
        <p:spPr>
          <a:xfrm flipH="1">
            <a:off x="7365925" y="2810083"/>
            <a:ext cx="570986" cy="54060"/>
          </a:xfrm>
          <a:custGeom>
            <a:avLst/>
            <a:gdLst/>
            <a:ahLst/>
            <a:cxnLst/>
            <a:rect l="l" t="t" r="r" b="b"/>
            <a:pathLst>
              <a:path w="25898" h="2452" extrusionOk="0">
                <a:moveTo>
                  <a:pt x="608" y="1"/>
                </a:moveTo>
                <a:cubicBezTo>
                  <a:pt x="487" y="1"/>
                  <a:pt x="365" y="31"/>
                  <a:pt x="274" y="31"/>
                </a:cubicBezTo>
                <a:cubicBezTo>
                  <a:pt x="183" y="31"/>
                  <a:pt x="92" y="31"/>
                  <a:pt x="1" y="61"/>
                </a:cubicBezTo>
                <a:lnTo>
                  <a:pt x="608" y="61"/>
                </a:lnTo>
                <a:lnTo>
                  <a:pt x="1064" y="92"/>
                </a:lnTo>
                <a:cubicBezTo>
                  <a:pt x="1460" y="122"/>
                  <a:pt x="1855" y="213"/>
                  <a:pt x="2280" y="304"/>
                </a:cubicBezTo>
                <a:cubicBezTo>
                  <a:pt x="2797" y="456"/>
                  <a:pt x="3314" y="639"/>
                  <a:pt x="3800" y="852"/>
                </a:cubicBezTo>
                <a:lnTo>
                  <a:pt x="5624" y="1611"/>
                </a:lnTo>
                <a:cubicBezTo>
                  <a:pt x="6353" y="1915"/>
                  <a:pt x="7083" y="2159"/>
                  <a:pt x="7812" y="2311"/>
                </a:cubicBezTo>
                <a:cubicBezTo>
                  <a:pt x="8257" y="2406"/>
                  <a:pt x="8702" y="2451"/>
                  <a:pt x="9147" y="2451"/>
                </a:cubicBezTo>
                <a:cubicBezTo>
                  <a:pt x="9553" y="2451"/>
                  <a:pt x="9959" y="2413"/>
                  <a:pt x="10365" y="2341"/>
                </a:cubicBezTo>
                <a:cubicBezTo>
                  <a:pt x="11247" y="2159"/>
                  <a:pt x="12128" y="1885"/>
                  <a:pt x="12949" y="1520"/>
                </a:cubicBezTo>
                <a:cubicBezTo>
                  <a:pt x="13770" y="1186"/>
                  <a:pt x="14621" y="882"/>
                  <a:pt x="15502" y="639"/>
                </a:cubicBezTo>
                <a:cubicBezTo>
                  <a:pt x="16212" y="448"/>
                  <a:pt x="16946" y="330"/>
                  <a:pt x="17705" y="330"/>
                </a:cubicBezTo>
                <a:cubicBezTo>
                  <a:pt x="17791" y="330"/>
                  <a:pt x="17878" y="332"/>
                  <a:pt x="17964" y="335"/>
                </a:cubicBezTo>
                <a:cubicBezTo>
                  <a:pt x="19363" y="456"/>
                  <a:pt x="20761" y="730"/>
                  <a:pt x="22098" y="1186"/>
                </a:cubicBezTo>
                <a:lnTo>
                  <a:pt x="24864" y="2007"/>
                </a:lnTo>
                <a:lnTo>
                  <a:pt x="25624" y="2219"/>
                </a:lnTo>
                <a:cubicBezTo>
                  <a:pt x="25715" y="2250"/>
                  <a:pt x="25806" y="2280"/>
                  <a:pt x="25898" y="2280"/>
                </a:cubicBezTo>
                <a:cubicBezTo>
                  <a:pt x="25806" y="2250"/>
                  <a:pt x="25715" y="2189"/>
                  <a:pt x="25655" y="2159"/>
                </a:cubicBezTo>
                <a:lnTo>
                  <a:pt x="24895" y="1915"/>
                </a:lnTo>
                <a:lnTo>
                  <a:pt x="22129" y="1034"/>
                </a:lnTo>
                <a:cubicBezTo>
                  <a:pt x="20791" y="548"/>
                  <a:pt x="19393" y="244"/>
                  <a:pt x="17964" y="152"/>
                </a:cubicBezTo>
                <a:cubicBezTo>
                  <a:pt x="17858" y="149"/>
                  <a:pt x="17752" y="147"/>
                  <a:pt x="17645" y="147"/>
                </a:cubicBezTo>
                <a:cubicBezTo>
                  <a:pt x="16901" y="147"/>
                  <a:pt x="16160" y="240"/>
                  <a:pt x="15442" y="426"/>
                </a:cubicBezTo>
                <a:cubicBezTo>
                  <a:pt x="14560" y="700"/>
                  <a:pt x="13709" y="973"/>
                  <a:pt x="12888" y="1338"/>
                </a:cubicBezTo>
                <a:cubicBezTo>
                  <a:pt x="12068" y="1672"/>
                  <a:pt x="11186" y="1946"/>
                  <a:pt x="10335" y="2128"/>
                </a:cubicBezTo>
                <a:cubicBezTo>
                  <a:pt x="9925" y="2219"/>
                  <a:pt x="9507" y="2265"/>
                  <a:pt x="9089" y="2265"/>
                </a:cubicBezTo>
                <a:cubicBezTo>
                  <a:pt x="8671" y="2265"/>
                  <a:pt x="8253" y="2219"/>
                  <a:pt x="7843" y="2128"/>
                </a:cubicBezTo>
                <a:cubicBezTo>
                  <a:pt x="6292" y="1794"/>
                  <a:pt x="4985" y="1125"/>
                  <a:pt x="3861" y="700"/>
                </a:cubicBezTo>
                <a:cubicBezTo>
                  <a:pt x="3344" y="487"/>
                  <a:pt x="2827" y="335"/>
                  <a:pt x="2280" y="183"/>
                </a:cubicBezTo>
                <a:cubicBezTo>
                  <a:pt x="1885" y="92"/>
                  <a:pt x="1490" y="31"/>
                  <a:pt x="106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4"/>
          <p:cNvSpPr/>
          <p:nvPr/>
        </p:nvSpPr>
        <p:spPr>
          <a:xfrm flipH="1">
            <a:off x="7371944" y="2779834"/>
            <a:ext cx="558265" cy="39994"/>
          </a:xfrm>
          <a:custGeom>
            <a:avLst/>
            <a:gdLst/>
            <a:ahLst/>
            <a:cxnLst/>
            <a:rect l="l" t="t" r="r" b="b"/>
            <a:pathLst>
              <a:path w="25321" h="1814" extrusionOk="0">
                <a:moveTo>
                  <a:pt x="1674" y="1"/>
                </a:moveTo>
                <a:cubicBezTo>
                  <a:pt x="1442" y="1"/>
                  <a:pt x="1209" y="12"/>
                  <a:pt x="973" y="35"/>
                </a:cubicBezTo>
                <a:cubicBezTo>
                  <a:pt x="730" y="35"/>
                  <a:pt x="487" y="96"/>
                  <a:pt x="244" y="187"/>
                </a:cubicBezTo>
                <a:cubicBezTo>
                  <a:pt x="152" y="187"/>
                  <a:pt x="61" y="248"/>
                  <a:pt x="0" y="278"/>
                </a:cubicBezTo>
                <a:cubicBezTo>
                  <a:pt x="335" y="187"/>
                  <a:pt x="639" y="126"/>
                  <a:pt x="973" y="96"/>
                </a:cubicBezTo>
                <a:cubicBezTo>
                  <a:pt x="1127" y="86"/>
                  <a:pt x="1282" y="81"/>
                  <a:pt x="1438" y="81"/>
                </a:cubicBezTo>
                <a:cubicBezTo>
                  <a:pt x="2201" y="81"/>
                  <a:pt x="2971" y="203"/>
                  <a:pt x="3678" y="430"/>
                </a:cubicBezTo>
                <a:cubicBezTo>
                  <a:pt x="4256" y="613"/>
                  <a:pt x="4864" y="795"/>
                  <a:pt x="5502" y="977"/>
                </a:cubicBezTo>
                <a:cubicBezTo>
                  <a:pt x="6232" y="1190"/>
                  <a:pt x="6961" y="1312"/>
                  <a:pt x="7691" y="1312"/>
                </a:cubicBezTo>
                <a:cubicBezTo>
                  <a:pt x="7786" y="1315"/>
                  <a:pt x="7881" y="1317"/>
                  <a:pt x="7977" y="1317"/>
                </a:cubicBezTo>
                <a:cubicBezTo>
                  <a:pt x="9446" y="1317"/>
                  <a:pt x="11021" y="898"/>
                  <a:pt x="12675" y="613"/>
                </a:cubicBezTo>
                <a:cubicBezTo>
                  <a:pt x="13648" y="450"/>
                  <a:pt x="14632" y="363"/>
                  <a:pt x="15613" y="363"/>
                </a:cubicBezTo>
                <a:cubicBezTo>
                  <a:pt x="16288" y="363"/>
                  <a:pt x="16961" y="404"/>
                  <a:pt x="17630" y="491"/>
                </a:cubicBezTo>
                <a:cubicBezTo>
                  <a:pt x="18359" y="582"/>
                  <a:pt x="19059" y="734"/>
                  <a:pt x="19758" y="886"/>
                </a:cubicBezTo>
                <a:cubicBezTo>
                  <a:pt x="20426" y="1069"/>
                  <a:pt x="21034" y="1281"/>
                  <a:pt x="21581" y="1433"/>
                </a:cubicBezTo>
                <a:cubicBezTo>
                  <a:pt x="22316" y="1687"/>
                  <a:pt x="23093" y="1813"/>
                  <a:pt x="23859" y="1813"/>
                </a:cubicBezTo>
                <a:cubicBezTo>
                  <a:pt x="24012" y="1813"/>
                  <a:pt x="24165" y="1808"/>
                  <a:pt x="24317" y="1798"/>
                </a:cubicBezTo>
                <a:cubicBezTo>
                  <a:pt x="24682" y="1768"/>
                  <a:pt x="24986" y="1707"/>
                  <a:pt x="25320" y="1585"/>
                </a:cubicBezTo>
                <a:lnTo>
                  <a:pt x="25320" y="1585"/>
                </a:lnTo>
                <a:cubicBezTo>
                  <a:pt x="24986" y="1646"/>
                  <a:pt x="24651" y="1707"/>
                  <a:pt x="24317" y="1737"/>
                </a:cubicBezTo>
                <a:cubicBezTo>
                  <a:pt x="23405" y="1737"/>
                  <a:pt x="22493" y="1585"/>
                  <a:pt x="21642" y="1281"/>
                </a:cubicBezTo>
                <a:cubicBezTo>
                  <a:pt x="21065" y="1129"/>
                  <a:pt x="20457" y="917"/>
                  <a:pt x="19818" y="734"/>
                </a:cubicBezTo>
                <a:cubicBezTo>
                  <a:pt x="19089" y="552"/>
                  <a:pt x="18390" y="400"/>
                  <a:pt x="17660" y="309"/>
                </a:cubicBezTo>
                <a:cubicBezTo>
                  <a:pt x="16948" y="218"/>
                  <a:pt x="16230" y="171"/>
                  <a:pt x="15514" y="171"/>
                </a:cubicBezTo>
                <a:cubicBezTo>
                  <a:pt x="14549" y="171"/>
                  <a:pt x="13587" y="256"/>
                  <a:pt x="12645" y="430"/>
                </a:cubicBezTo>
                <a:cubicBezTo>
                  <a:pt x="10942" y="724"/>
                  <a:pt x="9353" y="1131"/>
                  <a:pt x="7849" y="1131"/>
                </a:cubicBezTo>
                <a:cubicBezTo>
                  <a:pt x="7796" y="1131"/>
                  <a:pt x="7743" y="1130"/>
                  <a:pt x="7691" y="1129"/>
                </a:cubicBezTo>
                <a:cubicBezTo>
                  <a:pt x="6171" y="1129"/>
                  <a:pt x="4864" y="582"/>
                  <a:pt x="3709" y="309"/>
                </a:cubicBezTo>
                <a:cubicBezTo>
                  <a:pt x="3048" y="103"/>
                  <a:pt x="2369" y="1"/>
                  <a:pt x="16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a:off x="5346351" y="3666016"/>
            <a:ext cx="387353" cy="237209"/>
          </a:xfrm>
          <a:custGeom>
            <a:avLst/>
            <a:gdLst/>
            <a:ahLst/>
            <a:cxnLst/>
            <a:rect l="l" t="t" r="r" b="b"/>
            <a:pathLst>
              <a:path w="17569" h="10759" extrusionOk="0">
                <a:moveTo>
                  <a:pt x="9019" y="1"/>
                </a:moveTo>
                <a:cubicBezTo>
                  <a:pt x="5176" y="1"/>
                  <a:pt x="1420" y="2321"/>
                  <a:pt x="0" y="6412"/>
                </a:cubicBezTo>
                <a:lnTo>
                  <a:pt x="1155" y="10758"/>
                </a:lnTo>
                <a:cubicBezTo>
                  <a:pt x="1611" y="9299"/>
                  <a:pt x="2523" y="7840"/>
                  <a:pt x="3921" y="7232"/>
                </a:cubicBezTo>
                <a:cubicBezTo>
                  <a:pt x="4481" y="6992"/>
                  <a:pt x="5071" y="6894"/>
                  <a:pt x="5671" y="6894"/>
                </a:cubicBezTo>
                <a:cubicBezTo>
                  <a:pt x="6665" y="6894"/>
                  <a:pt x="7684" y="7164"/>
                  <a:pt x="8632" y="7506"/>
                </a:cubicBezTo>
                <a:cubicBezTo>
                  <a:pt x="10122" y="8083"/>
                  <a:pt x="11611" y="8813"/>
                  <a:pt x="13222" y="8904"/>
                </a:cubicBezTo>
                <a:cubicBezTo>
                  <a:pt x="13309" y="8909"/>
                  <a:pt x="13396" y="8911"/>
                  <a:pt x="13483" y="8911"/>
                </a:cubicBezTo>
                <a:cubicBezTo>
                  <a:pt x="15022" y="8911"/>
                  <a:pt x="16653" y="8154"/>
                  <a:pt x="17113" y="6716"/>
                </a:cubicBezTo>
                <a:cubicBezTo>
                  <a:pt x="17569" y="5257"/>
                  <a:pt x="16687" y="3737"/>
                  <a:pt x="15593" y="2673"/>
                </a:cubicBezTo>
                <a:cubicBezTo>
                  <a:pt x="13702" y="851"/>
                  <a:pt x="11345" y="1"/>
                  <a:pt x="90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a:off x="5040089" y="3639250"/>
            <a:ext cx="574999" cy="424128"/>
          </a:xfrm>
          <a:custGeom>
            <a:avLst/>
            <a:gdLst/>
            <a:ahLst/>
            <a:cxnLst/>
            <a:rect l="l" t="t" r="r" b="b"/>
            <a:pathLst>
              <a:path w="26080" h="19237" extrusionOk="0">
                <a:moveTo>
                  <a:pt x="17582" y="1"/>
                </a:moveTo>
                <a:cubicBezTo>
                  <a:pt x="14252" y="1"/>
                  <a:pt x="10930" y="803"/>
                  <a:pt x="7903" y="2398"/>
                </a:cubicBezTo>
                <a:cubicBezTo>
                  <a:pt x="5046" y="3917"/>
                  <a:pt x="2462" y="6258"/>
                  <a:pt x="1307" y="9267"/>
                </a:cubicBezTo>
                <a:cubicBezTo>
                  <a:pt x="122" y="12306"/>
                  <a:pt x="0" y="16197"/>
                  <a:pt x="2371" y="18416"/>
                </a:cubicBezTo>
                <a:cubicBezTo>
                  <a:pt x="3727" y="18972"/>
                  <a:pt x="5133" y="19236"/>
                  <a:pt x="6518" y="19236"/>
                </a:cubicBezTo>
                <a:cubicBezTo>
                  <a:pt x="10657" y="19236"/>
                  <a:pt x="14607" y="16877"/>
                  <a:pt x="16475" y="12914"/>
                </a:cubicBezTo>
                <a:cubicBezTo>
                  <a:pt x="17539" y="10635"/>
                  <a:pt x="17812" y="8051"/>
                  <a:pt x="19119" y="5923"/>
                </a:cubicBezTo>
                <a:cubicBezTo>
                  <a:pt x="20609" y="3461"/>
                  <a:pt x="23223" y="1942"/>
                  <a:pt x="26080" y="1820"/>
                </a:cubicBezTo>
                <a:cubicBezTo>
                  <a:pt x="23368" y="605"/>
                  <a:pt x="20472" y="1"/>
                  <a:pt x="175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a:off x="4983802" y="2895654"/>
            <a:ext cx="375976" cy="854098"/>
          </a:xfrm>
          <a:custGeom>
            <a:avLst/>
            <a:gdLst/>
            <a:ahLst/>
            <a:cxnLst/>
            <a:rect l="l" t="t" r="r" b="b"/>
            <a:pathLst>
              <a:path w="17053" h="38739" extrusionOk="0">
                <a:moveTo>
                  <a:pt x="5609" y="0"/>
                </a:moveTo>
                <a:cubicBezTo>
                  <a:pt x="4390" y="0"/>
                  <a:pt x="3201" y="351"/>
                  <a:pt x="2249" y="1139"/>
                </a:cubicBezTo>
                <a:cubicBezTo>
                  <a:pt x="426" y="2659"/>
                  <a:pt x="0" y="5334"/>
                  <a:pt x="304" y="7705"/>
                </a:cubicBezTo>
                <a:cubicBezTo>
                  <a:pt x="608" y="10076"/>
                  <a:pt x="1520" y="12325"/>
                  <a:pt x="1885" y="14696"/>
                </a:cubicBezTo>
                <a:cubicBezTo>
                  <a:pt x="2523" y="18647"/>
                  <a:pt x="1611" y="22690"/>
                  <a:pt x="1216" y="26702"/>
                </a:cubicBezTo>
                <a:cubicBezTo>
                  <a:pt x="821" y="30714"/>
                  <a:pt x="1185" y="35669"/>
                  <a:pt x="3769" y="38739"/>
                </a:cubicBezTo>
                <a:lnTo>
                  <a:pt x="4043" y="38739"/>
                </a:lnTo>
                <a:cubicBezTo>
                  <a:pt x="9787" y="36976"/>
                  <a:pt x="13709" y="31808"/>
                  <a:pt x="15380" y="26003"/>
                </a:cubicBezTo>
                <a:cubicBezTo>
                  <a:pt x="17052" y="20228"/>
                  <a:pt x="16323" y="13936"/>
                  <a:pt x="14256" y="8252"/>
                </a:cubicBezTo>
                <a:cubicBezTo>
                  <a:pt x="13344" y="5699"/>
                  <a:pt x="12067" y="3085"/>
                  <a:pt x="9879" y="1443"/>
                </a:cubicBezTo>
                <a:cubicBezTo>
                  <a:pt x="8669" y="536"/>
                  <a:pt x="7116" y="0"/>
                  <a:pt x="560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a:off x="5039405" y="3684734"/>
            <a:ext cx="367267" cy="618565"/>
          </a:xfrm>
          <a:custGeom>
            <a:avLst/>
            <a:gdLst/>
            <a:ahLst/>
            <a:cxnLst/>
            <a:rect l="l" t="t" r="r" b="b"/>
            <a:pathLst>
              <a:path w="16658" h="28056" extrusionOk="0">
                <a:moveTo>
                  <a:pt x="16658" y="0"/>
                </a:moveTo>
                <a:lnTo>
                  <a:pt x="16567" y="31"/>
                </a:lnTo>
                <a:lnTo>
                  <a:pt x="16354" y="122"/>
                </a:lnTo>
                <a:lnTo>
                  <a:pt x="15412" y="486"/>
                </a:lnTo>
                <a:cubicBezTo>
                  <a:pt x="15016" y="699"/>
                  <a:pt x="14500" y="912"/>
                  <a:pt x="13953" y="1216"/>
                </a:cubicBezTo>
                <a:cubicBezTo>
                  <a:pt x="13436" y="1550"/>
                  <a:pt x="12797" y="1885"/>
                  <a:pt x="12159" y="2341"/>
                </a:cubicBezTo>
                <a:cubicBezTo>
                  <a:pt x="10609" y="3344"/>
                  <a:pt x="9180" y="4559"/>
                  <a:pt x="7904" y="5897"/>
                </a:cubicBezTo>
                <a:cubicBezTo>
                  <a:pt x="6323" y="7508"/>
                  <a:pt x="4955" y="9332"/>
                  <a:pt x="3831" y="11307"/>
                </a:cubicBezTo>
                <a:cubicBezTo>
                  <a:pt x="2736" y="13283"/>
                  <a:pt x="1885" y="15411"/>
                  <a:pt x="1338" y="17630"/>
                </a:cubicBezTo>
                <a:cubicBezTo>
                  <a:pt x="913" y="19423"/>
                  <a:pt x="578" y="21247"/>
                  <a:pt x="335" y="23070"/>
                </a:cubicBezTo>
                <a:cubicBezTo>
                  <a:pt x="153" y="24651"/>
                  <a:pt x="62" y="25928"/>
                  <a:pt x="31" y="26809"/>
                </a:cubicBezTo>
                <a:cubicBezTo>
                  <a:pt x="1" y="27235"/>
                  <a:pt x="1" y="27569"/>
                  <a:pt x="1" y="27812"/>
                </a:cubicBezTo>
                <a:lnTo>
                  <a:pt x="1" y="28055"/>
                </a:lnTo>
                <a:cubicBezTo>
                  <a:pt x="31" y="27994"/>
                  <a:pt x="31" y="27903"/>
                  <a:pt x="31" y="27812"/>
                </a:cubicBezTo>
                <a:cubicBezTo>
                  <a:pt x="31" y="27539"/>
                  <a:pt x="62" y="27204"/>
                  <a:pt x="92" y="26779"/>
                </a:cubicBezTo>
                <a:cubicBezTo>
                  <a:pt x="153" y="25897"/>
                  <a:pt x="244" y="24651"/>
                  <a:pt x="457" y="23070"/>
                </a:cubicBezTo>
                <a:cubicBezTo>
                  <a:pt x="730" y="21247"/>
                  <a:pt x="1065" y="19453"/>
                  <a:pt x="1521" y="17660"/>
                </a:cubicBezTo>
                <a:cubicBezTo>
                  <a:pt x="2068" y="15472"/>
                  <a:pt x="2888" y="13405"/>
                  <a:pt x="3983" y="11429"/>
                </a:cubicBezTo>
                <a:cubicBezTo>
                  <a:pt x="5107" y="9484"/>
                  <a:pt x="6445" y="7660"/>
                  <a:pt x="8025" y="6049"/>
                </a:cubicBezTo>
                <a:cubicBezTo>
                  <a:pt x="9302" y="4711"/>
                  <a:pt x="10700" y="3526"/>
                  <a:pt x="12220" y="2493"/>
                </a:cubicBezTo>
                <a:cubicBezTo>
                  <a:pt x="12889" y="2006"/>
                  <a:pt x="13466" y="1642"/>
                  <a:pt x="14013" y="1338"/>
                </a:cubicBezTo>
                <a:cubicBezTo>
                  <a:pt x="14560" y="1034"/>
                  <a:pt x="15047" y="790"/>
                  <a:pt x="15442" y="578"/>
                </a:cubicBezTo>
                <a:lnTo>
                  <a:pt x="16354" y="152"/>
                </a:lnTo>
                <a:lnTo>
                  <a:pt x="16597" y="31"/>
                </a:lnTo>
                <a:lnTo>
                  <a:pt x="166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a:off x="4438964" y="3482338"/>
            <a:ext cx="380672" cy="255729"/>
          </a:xfrm>
          <a:custGeom>
            <a:avLst/>
            <a:gdLst/>
            <a:ahLst/>
            <a:cxnLst/>
            <a:rect l="l" t="t" r="r" b="b"/>
            <a:pathLst>
              <a:path w="17266" h="11599" extrusionOk="0">
                <a:moveTo>
                  <a:pt x="16004" y="4208"/>
                </a:moveTo>
                <a:lnTo>
                  <a:pt x="17265" y="4682"/>
                </a:lnTo>
                <a:cubicBezTo>
                  <a:pt x="16889" y="4411"/>
                  <a:pt x="16457" y="4261"/>
                  <a:pt x="16004" y="4208"/>
                </a:cubicBezTo>
                <a:close/>
                <a:moveTo>
                  <a:pt x="4803" y="1"/>
                </a:moveTo>
                <a:cubicBezTo>
                  <a:pt x="0" y="2888"/>
                  <a:pt x="0" y="5533"/>
                  <a:pt x="821" y="8056"/>
                </a:cubicBezTo>
                <a:cubicBezTo>
                  <a:pt x="1462" y="10077"/>
                  <a:pt x="3523" y="11599"/>
                  <a:pt x="5592" y="11599"/>
                </a:cubicBezTo>
                <a:cubicBezTo>
                  <a:pt x="6074" y="11599"/>
                  <a:pt x="6557" y="11516"/>
                  <a:pt x="7022" y="11338"/>
                </a:cubicBezTo>
                <a:cubicBezTo>
                  <a:pt x="8420" y="10822"/>
                  <a:pt x="9423" y="9606"/>
                  <a:pt x="10274" y="8390"/>
                </a:cubicBezTo>
                <a:cubicBezTo>
                  <a:pt x="11125" y="7174"/>
                  <a:pt x="11915" y="5897"/>
                  <a:pt x="13131" y="5016"/>
                </a:cubicBezTo>
                <a:cubicBezTo>
                  <a:pt x="13854" y="4510"/>
                  <a:pt x="14760" y="4186"/>
                  <a:pt x="15625" y="4186"/>
                </a:cubicBezTo>
                <a:cubicBezTo>
                  <a:pt x="15752" y="4186"/>
                  <a:pt x="15879" y="4193"/>
                  <a:pt x="16004" y="4208"/>
                </a:cubicBezTo>
                <a:lnTo>
                  <a:pt x="16004" y="4208"/>
                </a:lnTo>
                <a:lnTo>
                  <a:pt x="48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a:off x="4465090" y="3408302"/>
            <a:ext cx="520740" cy="338209"/>
          </a:xfrm>
          <a:custGeom>
            <a:avLst/>
            <a:gdLst/>
            <a:ahLst/>
            <a:cxnLst/>
            <a:rect l="l" t="t" r="r" b="b"/>
            <a:pathLst>
              <a:path w="23619" h="15340" extrusionOk="0">
                <a:moveTo>
                  <a:pt x="14837" y="0"/>
                </a:moveTo>
                <a:cubicBezTo>
                  <a:pt x="14499" y="0"/>
                  <a:pt x="14163" y="6"/>
                  <a:pt x="13831" y="15"/>
                </a:cubicBezTo>
                <a:cubicBezTo>
                  <a:pt x="11186" y="106"/>
                  <a:pt x="8512" y="319"/>
                  <a:pt x="6050" y="1231"/>
                </a:cubicBezTo>
                <a:cubicBezTo>
                  <a:pt x="3587" y="2143"/>
                  <a:pt x="1034" y="4119"/>
                  <a:pt x="1" y="6550"/>
                </a:cubicBezTo>
                <a:cubicBezTo>
                  <a:pt x="848" y="5352"/>
                  <a:pt x="2564" y="4744"/>
                  <a:pt x="4188" y="4744"/>
                </a:cubicBezTo>
                <a:cubicBezTo>
                  <a:pt x="4954" y="4744"/>
                  <a:pt x="5700" y="4879"/>
                  <a:pt x="6323" y="5152"/>
                </a:cubicBezTo>
                <a:cubicBezTo>
                  <a:pt x="8299" y="6034"/>
                  <a:pt x="9758" y="7736"/>
                  <a:pt x="11034" y="9468"/>
                </a:cubicBezTo>
                <a:cubicBezTo>
                  <a:pt x="12311" y="11201"/>
                  <a:pt x="13557" y="12994"/>
                  <a:pt x="15351" y="14210"/>
                </a:cubicBezTo>
                <a:cubicBezTo>
                  <a:pt x="16403" y="14906"/>
                  <a:pt x="17697" y="15340"/>
                  <a:pt x="18943" y="15340"/>
                </a:cubicBezTo>
                <a:cubicBezTo>
                  <a:pt x="19819" y="15340"/>
                  <a:pt x="20671" y="15125"/>
                  <a:pt x="21399" y="14635"/>
                </a:cubicBezTo>
                <a:cubicBezTo>
                  <a:pt x="22554" y="13754"/>
                  <a:pt x="23284" y="12477"/>
                  <a:pt x="23466" y="11049"/>
                </a:cubicBezTo>
                <a:cubicBezTo>
                  <a:pt x="23618" y="9651"/>
                  <a:pt x="23527" y="8222"/>
                  <a:pt x="23193" y="6854"/>
                </a:cubicBezTo>
                <a:cubicBezTo>
                  <a:pt x="22767" y="4848"/>
                  <a:pt x="22068" y="2720"/>
                  <a:pt x="20457" y="1444"/>
                </a:cubicBezTo>
                <a:cubicBezTo>
                  <a:pt x="18896" y="221"/>
                  <a:pt x="16844" y="0"/>
                  <a:pt x="1483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a:off x="4678201" y="3420010"/>
            <a:ext cx="273455" cy="791483"/>
          </a:xfrm>
          <a:custGeom>
            <a:avLst/>
            <a:gdLst/>
            <a:ahLst/>
            <a:cxnLst/>
            <a:rect l="l" t="t" r="r" b="b"/>
            <a:pathLst>
              <a:path w="12403" h="35899" extrusionOk="0">
                <a:moveTo>
                  <a:pt x="1" y="1"/>
                </a:moveTo>
                <a:cubicBezTo>
                  <a:pt x="1" y="1"/>
                  <a:pt x="31" y="31"/>
                  <a:pt x="92" y="62"/>
                </a:cubicBezTo>
                <a:lnTo>
                  <a:pt x="396" y="183"/>
                </a:lnTo>
                <a:lnTo>
                  <a:pt x="852" y="366"/>
                </a:lnTo>
                <a:cubicBezTo>
                  <a:pt x="1034" y="426"/>
                  <a:pt x="1247" y="548"/>
                  <a:pt x="1490" y="639"/>
                </a:cubicBezTo>
                <a:cubicBezTo>
                  <a:pt x="2797" y="1278"/>
                  <a:pt x="4013" y="2098"/>
                  <a:pt x="5107" y="3101"/>
                </a:cubicBezTo>
                <a:cubicBezTo>
                  <a:pt x="5837" y="3800"/>
                  <a:pt x="6505" y="4530"/>
                  <a:pt x="7144" y="5320"/>
                </a:cubicBezTo>
                <a:cubicBezTo>
                  <a:pt x="7843" y="6262"/>
                  <a:pt x="8451" y="7235"/>
                  <a:pt x="8998" y="8269"/>
                </a:cubicBezTo>
                <a:cubicBezTo>
                  <a:pt x="9575" y="9393"/>
                  <a:pt x="10092" y="10579"/>
                  <a:pt x="10457" y="11794"/>
                </a:cubicBezTo>
                <a:cubicBezTo>
                  <a:pt x="10852" y="13101"/>
                  <a:pt x="11125" y="14469"/>
                  <a:pt x="11277" y="15837"/>
                </a:cubicBezTo>
                <a:cubicBezTo>
                  <a:pt x="11642" y="18633"/>
                  <a:pt x="11825" y="21339"/>
                  <a:pt x="11946" y="23770"/>
                </a:cubicBezTo>
                <a:cubicBezTo>
                  <a:pt x="12098" y="26232"/>
                  <a:pt x="12159" y="28451"/>
                  <a:pt x="12220" y="30305"/>
                </a:cubicBezTo>
                <a:cubicBezTo>
                  <a:pt x="12280" y="32129"/>
                  <a:pt x="12311" y="33649"/>
                  <a:pt x="12341" y="34682"/>
                </a:cubicBezTo>
                <a:cubicBezTo>
                  <a:pt x="12372" y="35199"/>
                  <a:pt x="12402" y="35594"/>
                  <a:pt x="12402" y="35898"/>
                </a:cubicBezTo>
                <a:lnTo>
                  <a:pt x="12402" y="34713"/>
                </a:lnTo>
                <a:cubicBezTo>
                  <a:pt x="12372" y="33679"/>
                  <a:pt x="12372" y="32159"/>
                  <a:pt x="12341" y="30305"/>
                </a:cubicBezTo>
                <a:cubicBezTo>
                  <a:pt x="12280" y="28451"/>
                  <a:pt x="12220" y="26232"/>
                  <a:pt x="12098" y="23770"/>
                </a:cubicBezTo>
                <a:cubicBezTo>
                  <a:pt x="11977" y="21308"/>
                  <a:pt x="11825" y="18603"/>
                  <a:pt x="11429" y="15807"/>
                </a:cubicBezTo>
                <a:cubicBezTo>
                  <a:pt x="11277" y="14439"/>
                  <a:pt x="11034" y="13071"/>
                  <a:pt x="10669" y="11734"/>
                </a:cubicBezTo>
                <a:cubicBezTo>
                  <a:pt x="10274" y="10518"/>
                  <a:pt x="9758" y="9332"/>
                  <a:pt x="9150" y="8177"/>
                </a:cubicBezTo>
                <a:cubicBezTo>
                  <a:pt x="8603" y="7144"/>
                  <a:pt x="7964" y="6171"/>
                  <a:pt x="7265" y="5259"/>
                </a:cubicBezTo>
                <a:cubicBezTo>
                  <a:pt x="6627" y="4439"/>
                  <a:pt x="5928" y="3679"/>
                  <a:pt x="5198" y="3010"/>
                </a:cubicBezTo>
                <a:cubicBezTo>
                  <a:pt x="4104" y="2007"/>
                  <a:pt x="2858" y="1186"/>
                  <a:pt x="1520" y="578"/>
                </a:cubicBezTo>
                <a:cubicBezTo>
                  <a:pt x="1277" y="457"/>
                  <a:pt x="1064" y="366"/>
                  <a:pt x="882" y="305"/>
                </a:cubicBezTo>
                <a:lnTo>
                  <a:pt x="396" y="122"/>
                </a:lnTo>
                <a:lnTo>
                  <a:pt x="122" y="31"/>
                </a:lnTo>
                <a:cubicBezTo>
                  <a:pt x="61" y="31"/>
                  <a:pt x="31"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a:off x="4968368" y="3096330"/>
            <a:ext cx="177615" cy="1172111"/>
          </a:xfrm>
          <a:custGeom>
            <a:avLst/>
            <a:gdLst/>
            <a:ahLst/>
            <a:cxnLst/>
            <a:rect l="l" t="t" r="r" b="b"/>
            <a:pathLst>
              <a:path w="8056" h="53163" extrusionOk="0">
                <a:moveTo>
                  <a:pt x="7357" y="1"/>
                </a:moveTo>
                <a:cubicBezTo>
                  <a:pt x="7357" y="1"/>
                  <a:pt x="7326" y="31"/>
                  <a:pt x="7357" y="153"/>
                </a:cubicBezTo>
                <a:cubicBezTo>
                  <a:pt x="7387" y="244"/>
                  <a:pt x="7387" y="396"/>
                  <a:pt x="7387" y="548"/>
                </a:cubicBezTo>
                <a:cubicBezTo>
                  <a:pt x="7387" y="943"/>
                  <a:pt x="7417" y="1460"/>
                  <a:pt x="7478" y="2129"/>
                </a:cubicBezTo>
                <a:cubicBezTo>
                  <a:pt x="7539" y="3496"/>
                  <a:pt x="7691" y="5502"/>
                  <a:pt x="7752" y="7934"/>
                </a:cubicBezTo>
                <a:cubicBezTo>
                  <a:pt x="7873" y="10822"/>
                  <a:pt x="7843" y="13679"/>
                  <a:pt x="7600" y="16566"/>
                </a:cubicBezTo>
                <a:cubicBezTo>
                  <a:pt x="7478" y="18238"/>
                  <a:pt x="7235" y="19940"/>
                  <a:pt x="6931" y="21582"/>
                </a:cubicBezTo>
                <a:cubicBezTo>
                  <a:pt x="6566" y="23375"/>
                  <a:pt x="6110" y="25138"/>
                  <a:pt x="5533" y="26871"/>
                </a:cubicBezTo>
                <a:cubicBezTo>
                  <a:pt x="4408" y="30427"/>
                  <a:pt x="3071" y="33740"/>
                  <a:pt x="2068" y="36840"/>
                </a:cubicBezTo>
                <a:cubicBezTo>
                  <a:pt x="1126" y="39576"/>
                  <a:pt x="518" y="42433"/>
                  <a:pt x="214" y="45290"/>
                </a:cubicBezTo>
                <a:cubicBezTo>
                  <a:pt x="1" y="47236"/>
                  <a:pt x="92" y="49181"/>
                  <a:pt x="426" y="51096"/>
                </a:cubicBezTo>
                <a:cubicBezTo>
                  <a:pt x="518" y="51643"/>
                  <a:pt x="639" y="52129"/>
                  <a:pt x="791" y="52646"/>
                </a:cubicBezTo>
                <a:cubicBezTo>
                  <a:pt x="852" y="52798"/>
                  <a:pt x="882" y="52920"/>
                  <a:pt x="913" y="53041"/>
                </a:cubicBezTo>
                <a:cubicBezTo>
                  <a:pt x="913" y="53072"/>
                  <a:pt x="943" y="53132"/>
                  <a:pt x="974" y="53163"/>
                </a:cubicBezTo>
                <a:cubicBezTo>
                  <a:pt x="943" y="53102"/>
                  <a:pt x="943" y="53072"/>
                  <a:pt x="943" y="53011"/>
                </a:cubicBezTo>
                <a:cubicBezTo>
                  <a:pt x="913" y="52920"/>
                  <a:pt x="882" y="52798"/>
                  <a:pt x="852" y="52616"/>
                </a:cubicBezTo>
                <a:cubicBezTo>
                  <a:pt x="730" y="52281"/>
                  <a:pt x="639" y="51765"/>
                  <a:pt x="518" y="51096"/>
                </a:cubicBezTo>
                <a:cubicBezTo>
                  <a:pt x="214" y="49181"/>
                  <a:pt x="183" y="47236"/>
                  <a:pt x="396" y="45321"/>
                </a:cubicBezTo>
                <a:cubicBezTo>
                  <a:pt x="700" y="42463"/>
                  <a:pt x="1338" y="39637"/>
                  <a:pt x="2281" y="36931"/>
                </a:cubicBezTo>
                <a:cubicBezTo>
                  <a:pt x="3253" y="33831"/>
                  <a:pt x="4621" y="30518"/>
                  <a:pt x="5746" y="26962"/>
                </a:cubicBezTo>
                <a:cubicBezTo>
                  <a:pt x="6323" y="25199"/>
                  <a:pt x="6779" y="23436"/>
                  <a:pt x="7144" y="21642"/>
                </a:cubicBezTo>
                <a:cubicBezTo>
                  <a:pt x="7448" y="19971"/>
                  <a:pt x="7691" y="18269"/>
                  <a:pt x="7813" y="16566"/>
                </a:cubicBezTo>
                <a:cubicBezTo>
                  <a:pt x="8025" y="13709"/>
                  <a:pt x="8056" y="10822"/>
                  <a:pt x="7934" y="7934"/>
                </a:cubicBezTo>
                <a:cubicBezTo>
                  <a:pt x="7813" y="5472"/>
                  <a:pt x="7661" y="3496"/>
                  <a:pt x="7539" y="2129"/>
                </a:cubicBezTo>
                <a:cubicBezTo>
                  <a:pt x="7478" y="1460"/>
                  <a:pt x="7448" y="943"/>
                  <a:pt x="7417" y="548"/>
                </a:cubicBezTo>
                <a:cubicBezTo>
                  <a:pt x="7387" y="396"/>
                  <a:pt x="7387" y="244"/>
                  <a:pt x="7387" y="153"/>
                </a:cubicBezTo>
                <a:cubicBezTo>
                  <a:pt x="7387" y="92"/>
                  <a:pt x="7357" y="62"/>
                  <a:pt x="73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4"/>
          <p:cNvSpPr/>
          <p:nvPr/>
        </p:nvSpPr>
        <p:spPr>
          <a:xfrm>
            <a:off x="4742536" y="4220179"/>
            <a:ext cx="510686" cy="96524"/>
          </a:xfrm>
          <a:custGeom>
            <a:avLst/>
            <a:gdLst/>
            <a:ahLst/>
            <a:cxnLst/>
            <a:rect l="l" t="t" r="r" b="b"/>
            <a:pathLst>
              <a:path w="23163" h="4378" extrusionOk="0">
                <a:moveTo>
                  <a:pt x="1" y="0"/>
                </a:moveTo>
                <a:lnTo>
                  <a:pt x="517" y="4377"/>
                </a:lnTo>
                <a:lnTo>
                  <a:pt x="23162" y="4377"/>
                </a:lnTo>
                <a:lnTo>
                  <a:pt x="231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4"/>
          <p:cNvSpPr/>
          <p:nvPr/>
        </p:nvSpPr>
        <p:spPr>
          <a:xfrm>
            <a:off x="4807532" y="4305283"/>
            <a:ext cx="392071" cy="288183"/>
          </a:xfrm>
          <a:custGeom>
            <a:avLst/>
            <a:gdLst/>
            <a:ahLst/>
            <a:cxnLst/>
            <a:rect l="l" t="t" r="r" b="b"/>
            <a:pathLst>
              <a:path w="17783" h="13071" extrusionOk="0">
                <a:moveTo>
                  <a:pt x="1" y="0"/>
                </a:moveTo>
                <a:lnTo>
                  <a:pt x="2828" y="13071"/>
                </a:lnTo>
                <a:lnTo>
                  <a:pt x="15138" y="13071"/>
                </a:lnTo>
                <a:lnTo>
                  <a:pt x="1778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4"/>
          <p:cNvSpPr/>
          <p:nvPr/>
        </p:nvSpPr>
        <p:spPr>
          <a:xfrm>
            <a:off x="4763304" y="4313330"/>
            <a:ext cx="489917" cy="4696"/>
          </a:xfrm>
          <a:custGeom>
            <a:avLst/>
            <a:gdLst/>
            <a:ahLst/>
            <a:cxnLst/>
            <a:rect l="l" t="t" r="r" b="b"/>
            <a:pathLst>
              <a:path w="22221" h="213" extrusionOk="0">
                <a:moveTo>
                  <a:pt x="11095" y="0"/>
                </a:moveTo>
                <a:cubicBezTo>
                  <a:pt x="4955" y="0"/>
                  <a:pt x="1" y="31"/>
                  <a:pt x="1" y="91"/>
                </a:cubicBezTo>
                <a:cubicBezTo>
                  <a:pt x="1" y="122"/>
                  <a:pt x="4955" y="183"/>
                  <a:pt x="11095" y="213"/>
                </a:cubicBezTo>
                <a:cubicBezTo>
                  <a:pt x="17235" y="213"/>
                  <a:pt x="22220" y="183"/>
                  <a:pt x="22220" y="152"/>
                </a:cubicBezTo>
                <a:cubicBezTo>
                  <a:pt x="22220" y="91"/>
                  <a:pt x="17235" y="31"/>
                  <a:pt x="110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4"/>
          <p:cNvSpPr/>
          <p:nvPr/>
        </p:nvSpPr>
        <p:spPr>
          <a:xfrm>
            <a:off x="4837031" y="4418541"/>
            <a:ext cx="330404" cy="41163"/>
          </a:xfrm>
          <a:custGeom>
            <a:avLst/>
            <a:gdLst/>
            <a:ahLst/>
            <a:cxnLst/>
            <a:rect l="l" t="t" r="r" b="b"/>
            <a:pathLst>
              <a:path w="14986" h="1867" extrusionOk="0">
                <a:moveTo>
                  <a:pt x="10578" y="0"/>
                </a:moveTo>
                <a:cubicBezTo>
                  <a:pt x="9545" y="0"/>
                  <a:pt x="8511" y="183"/>
                  <a:pt x="7539" y="547"/>
                </a:cubicBezTo>
                <a:cubicBezTo>
                  <a:pt x="6505" y="912"/>
                  <a:pt x="5532" y="1307"/>
                  <a:pt x="4621" y="1520"/>
                </a:cubicBezTo>
                <a:cubicBezTo>
                  <a:pt x="4110" y="1638"/>
                  <a:pt x="3575" y="1705"/>
                  <a:pt x="3038" y="1705"/>
                </a:cubicBezTo>
                <a:cubicBezTo>
                  <a:pt x="2744" y="1705"/>
                  <a:pt x="2449" y="1685"/>
                  <a:pt x="2158" y="1642"/>
                </a:cubicBezTo>
                <a:cubicBezTo>
                  <a:pt x="1611" y="1581"/>
                  <a:pt x="1064" y="1429"/>
                  <a:pt x="548" y="1216"/>
                </a:cubicBezTo>
                <a:cubicBezTo>
                  <a:pt x="183" y="1034"/>
                  <a:pt x="0" y="912"/>
                  <a:pt x="0" y="912"/>
                </a:cubicBezTo>
                <a:lnTo>
                  <a:pt x="0" y="912"/>
                </a:lnTo>
                <a:cubicBezTo>
                  <a:pt x="31" y="973"/>
                  <a:pt x="61" y="1003"/>
                  <a:pt x="122" y="1034"/>
                </a:cubicBezTo>
                <a:cubicBezTo>
                  <a:pt x="244" y="1125"/>
                  <a:pt x="365" y="1216"/>
                  <a:pt x="487" y="1277"/>
                </a:cubicBezTo>
                <a:cubicBezTo>
                  <a:pt x="1003" y="1520"/>
                  <a:pt x="1551" y="1702"/>
                  <a:pt x="2128" y="1794"/>
                </a:cubicBezTo>
                <a:cubicBezTo>
                  <a:pt x="2456" y="1842"/>
                  <a:pt x="2794" y="1867"/>
                  <a:pt x="3134" y="1867"/>
                </a:cubicBezTo>
                <a:cubicBezTo>
                  <a:pt x="3644" y="1867"/>
                  <a:pt x="4159" y="1812"/>
                  <a:pt x="4651" y="1702"/>
                </a:cubicBezTo>
                <a:cubicBezTo>
                  <a:pt x="5593" y="1490"/>
                  <a:pt x="6535" y="1095"/>
                  <a:pt x="7569" y="730"/>
                </a:cubicBezTo>
                <a:cubicBezTo>
                  <a:pt x="8542" y="365"/>
                  <a:pt x="9545" y="183"/>
                  <a:pt x="10578" y="183"/>
                </a:cubicBezTo>
                <a:cubicBezTo>
                  <a:pt x="11399" y="213"/>
                  <a:pt x="12219" y="365"/>
                  <a:pt x="12979" y="669"/>
                </a:cubicBezTo>
                <a:cubicBezTo>
                  <a:pt x="13709" y="973"/>
                  <a:pt x="14378" y="1338"/>
                  <a:pt x="14985" y="1824"/>
                </a:cubicBezTo>
                <a:cubicBezTo>
                  <a:pt x="14985" y="1824"/>
                  <a:pt x="14955" y="1763"/>
                  <a:pt x="14864" y="1702"/>
                </a:cubicBezTo>
                <a:cubicBezTo>
                  <a:pt x="14773" y="1581"/>
                  <a:pt x="14651" y="1490"/>
                  <a:pt x="14530" y="1399"/>
                </a:cubicBezTo>
                <a:cubicBezTo>
                  <a:pt x="14074" y="1064"/>
                  <a:pt x="13587" y="760"/>
                  <a:pt x="13040" y="547"/>
                </a:cubicBezTo>
                <a:cubicBezTo>
                  <a:pt x="12250" y="213"/>
                  <a:pt x="11429" y="31"/>
                  <a:pt x="1057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4"/>
          <p:cNvSpPr/>
          <p:nvPr/>
        </p:nvSpPr>
        <p:spPr>
          <a:xfrm>
            <a:off x="4844395" y="4437965"/>
            <a:ext cx="319027" cy="43037"/>
          </a:xfrm>
          <a:custGeom>
            <a:avLst/>
            <a:gdLst/>
            <a:ahLst/>
            <a:cxnLst/>
            <a:rect l="l" t="t" r="r" b="b"/>
            <a:pathLst>
              <a:path w="14470" h="1952" extrusionOk="0">
                <a:moveTo>
                  <a:pt x="10244" y="1"/>
                </a:moveTo>
                <a:cubicBezTo>
                  <a:pt x="9241" y="1"/>
                  <a:pt x="8238" y="153"/>
                  <a:pt x="7296" y="518"/>
                </a:cubicBezTo>
                <a:cubicBezTo>
                  <a:pt x="6293" y="852"/>
                  <a:pt x="5350" y="1247"/>
                  <a:pt x="4469" y="1490"/>
                </a:cubicBezTo>
                <a:cubicBezTo>
                  <a:pt x="3787" y="1681"/>
                  <a:pt x="3080" y="1799"/>
                  <a:pt x="2348" y="1799"/>
                </a:cubicBezTo>
                <a:cubicBezTo>
                  <a:pt x="2265" y="1799"/>
                  <a:pt x="2182" y="1797"/>
                  <a:pt x="2098" y="1794"/>
                </a:cubicBezTo>
                <a:cubicBezTo>
                  <a:pt x="1581" y="1764"/>
                  <a:pt x="1034" y="1642"/>
                  <a:pt x="548" y="1429"/>
                </a:cubicBezTo>
                <a:cubicBezTo>
                  <a:pt x="221" y="1293"/>
                  <a:pt x="41" y="1182"/>
                  <a:pt x="7" y="1182"/>
                </a:cubicBezTo>
                <a:cubicBezTo>
                  <a:pt x="3" y="1182"/>
                  <a:pt x="1" y="1183"/>
                  <a:pt x="1" y="1186"/>
                </a:cubicBezTo>
                <a:cubicBezTo>
                  <a:pt x="31" y="1217"/>
                  <a:pt x="92" y="1247"/>
                  <a:pt x="122" y="1277"/>
                </a:cubicBezTo>
                <a:cubicBezTo>
                  <a:pt x="244" y="1369"/>
                  <a:pt x="365" y="1429"/>
                  <a:pt x="487" y="1521"/>
                </a:cubicBezTo>
                <a:cubicBezTo>
                  <a:pt x="1004" y="1764"/>
                  <a:pt x="1551" y="1916"/>
                  <a:pt x="2098" y="1946"/>
                </a:cubicBezTo>
                <a:cubicBezTo>
                  <a:pt x="2201" y="1950"/>
                  <a:pt x="2303" y="1952"/>
                  <a:pt x="2406" y="1952"/>
                </a:cubicBezTo>
                <a:cubicBezTo>
                  <a:pt x="3123" y="1952"/>
                  <a:pt x="3838" y="1859"/>
                  <a:pt x="4530" y="1673"/>
                </a:cubicBezTo>
                <a:cubicBezTo>
                  <a:pt x="5411" y="1429"/>
                  <a:pt x="6353" y="1034"/>
                  <a:pt x="7356" y="700"/>
                </a:cubicBezTo>
                <a:cubicBezTo>
                  <a:pt x="8268" y="366"/>
                  <a:pt x="9241" y="183"/>
                  <a:pt x="10244" y="183"/>
                </a:cubicBezTo>
                <a:cubicBezTo>
                  <a:pt x="11034" y="183"/>
                  <a:pt x="11825" y="366"/>
                  <a:pt x="12585" y="669"/>
                </a:cubicBezTo>
                <a:cubicBezTo>
                  <a:pt x="13253" y="973"/>
                  <a:pt x="13892" y="1338"/>
                  <a:pt x="14469" y="1794"/>
                </a:cubicBezTo>
                <a:cubicBezTo>
                  <a:pt x="14469" y="1794"/>
                  <a:pt x="14439" y="1764"/>
                  <a:pt x="14378" y="1673"/>
                </a:cubicBezTo>
                <a:cubicBezTo>
                  <a:pt x="14287" y="1581"/>
                  <a:pt x="14165" y="1490"/>
                  <a:pt x="14044" y="1399"/>
                </a:cubicBezTo>
                <a:cubicBezTo>
                  <a:pt x="12949" y="518"/>
                  <a:pt x="11642" y="31"/>
                  <a:pt x="102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4"/>
          <p:cNvSpPr/>
          <p:nvPr/>
        </p:nvSpPr>
        <p:spPr>
          <a:xfrm>
            <a:off x="4830990" y="4395016"/>
            <a:ext cx="341141" cy="44315"/>
          </a:xfrm>
          <a:custGeom>
            <a:avLst/>
            <a:gdLst/>
            <a:ahLst/>
            <a:cxnLst/>
            <a:rect l="l" t="t" r="r" b="b"/>
            <a:pathLst>
              <a:path w="15473" h="2010" extrusionOk="0">
                <a:moveTo>
                  <a:pt x="10715" y="0"/>
                </a:moveTo>
                <a:cubicBezTo>
                  <a:pt x="9728" y="0"/>
                  <a:pt x="8744" y="184"/>
                  <a:pt x="7813" y="551"/>
                </a:cubicBezTo>
                <a:cubicBezTo>
                  <a:pt x="6809" y="915"/>
                  <a:pt x="5806" y="1250"/>
                  <a:pt x="4803" y="1554"/>
                </a:cubicBezTo>
                <a:cubicBezTo>
                  <a:pt x="4354" y="1634"/>
                  <a:pt x="3905" y="1672"/>
                  <a:pt x="3456" y="1672"/>
                </a:cubicBezTo>
                <a:cubicBezTo>
                  <a:pt x="3054" y="1672"/>
                  <a:pt x="2652" y="1641"/>
                  <a:pt x="2250" y="1584"/>
                </a:cubicBezTo>
                <a:cubicBezTo>
                  <a:pt x="1673" y="1523"/>
                  <a:pt x="1095" y="1371"/>
                  <a:pt x="578" y="1128"/>
                </a:cubicBezTo>
                <a:cubicBezTo>
                  <a:pt x="245" y="989"/>
                  <a:pt x="39" y="851"/>
                  <a:pt x="6" y="851"/>
                </a:cubicBezTo>
                <a:cubicBezTo>
                  <a:pt x="2" y="851"/>
                  <a:pt x="1" y="852"/>
                  <a:pt x="1" y="855"/>
                </a:cubicBezTo>
                <a:cubicBezTo>
                  <a:pt x="1" y="855"/>
                  <a:pt x="31" y="885"/>
                  <a:pt x="122" y="946"/>
                </a:cubicBezTo>
                <a:cubicBezTo>
                  <a:pt x="274" y="1037"/>
                  <a:pt x="396" y="1128"/>
                  <a:pt x="548" y="1189"/>
                </a:cubicBezTo>
                <a:cubicBezTo>
                  <a:pt x="1065" y="1462"/>
                  <a:pt x="1642" y="1645"/>
                  <a:pt x="2220" y="1736"/>
                </a:cubicBezTo>
                <a:cubicBezTo>
                  <a:pt x="2645" y="1812"/>
                  <a:pt x="3086" y="1850"/>
                  <a:pt x="3527" y="1850"/>
                </a:cubicBezTo>
                <a:cubicBezTo>
                  <a:pt x="3967" y="1850"/>
                  <a:pt x="4408" y="1812"/>
                  <a:pt x="4834" y="1736"/>
                </a:cubicBezTo>
                <a:cubicBezTo>
                  <a:pt x="5867" y="1462"/>
                  <a:pt x="6870" y="1128"/>
                  <a:pt x="7873" y="733"/>
                </a:cubicBezTo>
                <a:cubicBezTo>
                  <a:pt x="8846" y="368"/>
                  <a:pt x="9910" y="186"/>
                  <a:pt x="10943" y="186"/>
                </a:cubicBezTo>
                <a:cubicBezTo>
                  <a:pt x="11794" y="247"/>
                  <a:pt x="12645" y="459"/>
                  <a:pt x="13436" y="794"/>
                </a:cubicBezTo>
                <a:cubicBezTo>
                  <a:pt x="13983" y="1037"/>
                  <a:pt x="14469" y="1310"/>
                  <a:pt x="14956" y="1645"/>
                </a:cubicBezTo>
                <a:cubicBezTo>
                  <a:pt x="15290" y="1888"/>
                  <a:pt x="15472" y="2010"/>
                  <a:pt x="15472" y="2010"/>
                </a:cubicBezTo>
                <a:cubicBezTo>
                  <a:pt x="15472" y="2010"/>
                  <a:pt x="15442" y="1979"/>
                  <a:pt x="15381" y="1888"/>
                </a:cubicBezTo>
                <a:cubicBezTo>
                  <a:pt x="15259" y="1766"/>
                  <a:pt x="15138" y="1675"/>
                  <a:pt x="15016" y="1554"/>
                </a:cubicBezTo>
                <a:cubicBezTo>
                  <a:pt x="14530" y="1219"/>
                  <a:pt x="14013" y="915"/>
                  <a:pt x="13497" y="672"/>
                </a:cubicBezTo>
                <a:cubicBezTo>
                  <a:pt x="12676" y="307"/>
                  <a:pt x="11825" y="64"/>
                  <a:pt x="10943" y="3"/>
                </a:cubicBezTo>
                <a:cubicBezTo>
                  <a:pt x="10867" y="1"/>
                  <a:pt x="10791" y="0"/>
                  <a:pt x="107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4"/>
          <p:cNvSpPr/>
          <p:nvPr/>
        </p:nvSpPr>
        <p:spPr>
          <a:xfrm>
            <a:off x="8285386" y="4139425"/>
            <a:ext cx="175608" cy="420203"/>
          </a:xfrm>
          <a:custGeom>
            <a:avLst/>
            <a:gdLst/>
            <a:ahLst/>
            <a:cxnLst/>
            <a:rect l="l" t="t" r="r" b="b"/>
            <a:pathLst>
              <a:path w="7965" h="19059" extrusionOk="0">
                <a:moveTo>
                  <a:pt x="1" y="1"/>
                </a:moveTo>
                <a:lnTo>
                  <a:pt x="6049" y="19059"/>
                </a:lnTo>
                <a:lnTo>
                  <a:pt x="7964" y="19059"/>
                </a:lnTo>
                <a:lnTo>
                  <a:pt x="474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 name="Google Shape;631;p14"/>
          <p:cNvGrpSpPr/>
          <p:nvPr/>
        </p:nvGrpSpPr>
        <p:grpSpPr>
          <a:xfrm>
            <a:off x="2264525" y="1528975"/>
            <a:ext cx="881337" cy="860447"/>
            <a:chOff x="-871313" y="856929"/>
            <a:chExt cx="1061724" cy="1036558"/>
          </a:xfrm>
        </p:grpSpPr>
        <p:sp>
          <p:nvSpPr>
            <p:cNvPr id="632" name="Google Shape;632;p14"/>
            <p:cNvSpPr/>
            <p:nvPr/>
          </p:nvSpPr>
          <p:spPr>
            <a:xfrm>
              <a:off x="-760118" y="979070"/>
              <a:ext cx="950529" cy="914416"/>
            </a:xfrm>
            <a:custGeom>
              <a:avLst/>
              <a:gdLst/>
              <a:ahLst/>
              <a:cxnLst/>
              <a:rect l="l" t="t" r="r" b="b"/>
              <a:pathLst>
                <a:path w="25953" h="24967" extrusionOk="0">
                  <a:moveTo>
                    <a:pt x="12476" y="1"/>
                  </a:moveTo>
                  <a:lnTo>
                    <a:pt x="12476" y="12476"/>
                  </a:lnTo>
                  <a:lnTo>
                    <a:pt x="0" y="12777"/>
                  </a:lnTo>
                  <a:cubicBezTo>
                    <a:pt x="134" y="17780"/>
                    <a:pt x="3236" y="22250"/>
                    <a:pt x="7906" y="24085"/>
                  </a:cubicBezTo>
                  <a:cubicBezTo>
                    <a:pt x="9392" y="24679"/>
                    <a:pt x="10946" y="24966"/>
                    <a:pt x="12487" y="24966"/>
                  </a:cubicBezTo>
                  <a:cubicBezTo>
                    <a:pt x="15787" y="24966"/>
                    <a:pt x="19028" y="23649"/>
                    <a:pt x="21416" y="21216"/>
                  </a:cubicBezTo>
                  <a:cubicBezTo>
                    <a:pt x="24918" y="17613"/>
                    <a:pt x="25952" y="12276"/>
                    <a:pt x="23984" y="7640"/>
                  </a:cubicBezTo>
                  <a:cubicBezTo>
                    <a:pt x="22049" y="3003"/>
                    <a:pt x="17513" y="1"/>
                    <a:pt x="1247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4"/>
            <p:cNvSpPr/>
            <p:nvPr/>
          </p:nvSpPr>
          <p:spPr>
            <a:xfrm>
              <a:off x="-871313" y="856929"/>
              <a:ext cx="456970" cy="466712"/>
            </a:xfrm>
            <a:custGeom>
              <a:avLst/>
              <a:gdLst/>
              <a:ahLst/>
              <a:cxnLst/>
              <a:rect l="l" t="t" r="r" b="b"/>
              <a:pathLst>
                <a:path w="12477" h="12743" extrusionOk="0">
                  <a:moveTo>
                    <a:pt x="12276" y="0"/>
                  </a:moveTo>
                  <a:cubicBezTo>
                    <a:pt x="9007" y="67"/>
                    <a:pt x="5872" y="1401"/>
                    <a:pt x="3537" y="3736"/>
                  </a:cubicBezTo>
                  <a:cubicBezTo>
                    <a:pt x="1268" y="6171"/>
                    <a:pt x="1" y="9407"/>
                    <a:pt x="1" y="12743"/>
                  </a:cubicBezTo>
                  <a:lnTo>
                    <a:pt x="12476" y="12442"/>
                  </a:lnTo>
                  <a:lnTo>
                    <a:pt x="1227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14"/>
          <p:cNvSpPr txBox="1">
            <a:spLocks noGrp="1"/>
          </p:cNvSpPr>
          <p:nvPr>
            <p:ph type="subTitle" idx="1"/>
          </p:nvPr>
        </p:nvSpPr>
        <p:spPr>
          <a:xfrm>
            <a:off x="865625" y="3554300"/>
            <a:ext cx="3600000" cy="449700"/>
          </a:xfrm>
          <a:prstGeom prst="rect">
            <a:avLst/>
          </a:prstGeom>
        </p:spPr>
        <p:txBody>
          <a:bodyPr spcFirstLastPara="1" wrap="square" lIns="0" tIns="91425" rIns="0" bIns="91425" anchor="t" anchorCtr="0">
            <a:noAutofit/>
          </a:bodyPr>
          <a:lstStyle>
            <a:lvl1pPr lvl="0" rtl="0">
              <a:lnSpc>
                <a:spcPct val="100000"/>
              </a:lnSpc>
              <a:spcBef>
                <a:spcPts val="0"/>
              </a:spcBef>
              <a:spcAft>
                <a:spcPts val="0"/>
              </a:spcAft>
              <a:buClr>
                <a:srgbClr val="212121"/>
              </a:buClr>
              <a:buSzPts val="1800"/>
              <a:buFont typeface="Hind"/>
              <a:buNone/>
              <a:defRPr sz="1600">
                <a:solidFill>
                  <a:schemeClr val="lt2"/>
                </a:solidFill>
              </a:defRPr>
            </a:lvl1pPr>
            <a:lvl2pPr lvl="1"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9pPr>
          </a:lstStyle>
          <a:p>
            <a:endParaRPr/>
          </a:p>
        </p:txBody>
      </p:sp>
      <p:sp>
        <p:nvSpPr>
          <p:cNvPr id="635" name="Google Shape;635;p14"/>
          <p:cNvSpPr txBox="1">
            <a:spLocks noGrp="1"/>
          </p:cNvSpPr>
          <p:nvPr>
            <p:ph type="title"/>
          </p:nvPr>
        </p:nvSpPr>
        <p:spPr>
          <a:xfrm>
            <a:off x="865625" y="2182800"/>
            <a:ext cx="2599500" cy="1295700"/>
          </a:xfrm>
          <a:prstGeom prst="rect">
            <a:avLst/>
          </a:prstGeom>
        </p:spPr>
        <p:txBody>
          <a:bodyPr spcFirstLastPara="1" wrap="square" lIns="0" tIns="91425" rIns="0" bIns="91425" anchor="ctr" anchorCtr="0">
            <a:noAutofit/>
          </a:bodyPr>
          <a:lstStyle>
            <a:lvl1pPr lvl="0" rtl="0">
              <a:lnSpc>
                <a:spcPct val="90000"/>
              </a:lnSpc>
              <a:spcBef>
                <a:spcPts val="0"/>
              </a:spcBef>
              <a:spcAft>
                <a:spcPts val="0"/>
              </a:spcAft>
              <a:buClr>
                <a:srgbClr val="212121"/>
              </a:buClr>
              <a:buSzPts val="4600"/>
              <a:buNone/>
              <a:defRPr sz="4600">
                <a:solidFill>
                  <a:srgbClr val="212121"/>
                </a:solidFill>
              </a:defRPr>
            </a:lvl1pPr>
            <a:lvl2pPr lvl="1"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
        <p:nvSpPr>
          <p:cNvPr id="636" name="Google Shape;636;p14"/>
          <p:cNvSpPr txBox="1">
            <a:spLocks noGrp="1"/>
          </p:cNvSpPr>
          <p:nvPr>
            <p:ph type="title" idx="2" hasCustomPrompt="1"/>
          </p:nvPr>
        </p:nvSpPr>
        <p:spPr>
          <a:xfrm>
            <a:off x="865625" y="1139500"/>
            <a:ext cx="1132800" cy="1043400"/>
          </a:xfrm>
          <a:prstGeom prst="rect">
            <a:avLst/>
          </a:prstGeom>
        </p:spPr>
        <p:txBody>
          <a:bodyPr spcFirstLastPara="1" wrap="square" lIns="0" tIns="91425" rIns="0" bIns="91425" anchor="ctr" anchorCtr="0">
            <a:noAutofit/>
          </a:bodyPr>
          <a:lstStyle>
            <a:lvl1pPr lvl="0" rtl="0">
              <a:spcBef>
                <a:spcPts val="0"/>
              </a:spcBef>
              <a:spcAft>
                <a:spcPts val="0"/>
              </a:spcAft>
              <a:buClr>
                <a:srgbClr val="212121"/>
              </a:buClr>
              <a:buSzPts val="13000"/>
              <a:buNone/>
              <a:defRPr sz="7200">
                <a:solidFill>
                  <a:schemeClr val="accent1"/>
                </a:solidFill>
              </a:defRPr>
            </a:lvl1pPr>
            <a:lvl2pPr lvl="1" rtl="0">
              <a:spcBef>
                <a:spcPts val="0"/>
              </a:spcBef>
              <a:spcAft>
                <a:spcPts val="0"/>
              </a:spcAft>
              <a:buClr>
                <a:srgbClr val="212121"/>
              </a:buClr>
              <a:buSzPts val="12000"/>
              <a:buNone/>
              <a:defRPr sz="12000">
                <a:solidFill>
                  <a:srgbClr val="212121"/>
                </a:solidFill>
              </a:defRPr>
            </a:lvl2pPr>
            <a:lvl3pPr lvl="2" rtl="0">
              <a:spcBef>
                <a:spcPts val="0"/>
              </a:spcBef>
              <a:spcAft>
                <a:spcPts val="0"/>
              </a:spcAft>
              <a:buClr>
                <a:srgbClr val="212121"/>
              </a:buClr>
              <a:buSzPts val="12000"/>
              <a:buNone/>
              <a:defRPr sz="12000">
                <a:solidFill>
                  <a:srgbClr val="212121"/>
                </a:solidFill>
              </a:defRPr>
            </a:lvl3pPr>
            <a:lvl4pPr lvl="3" rtl="0">
              <a:spcBef>
                <a:spcPts val="0"/>
              </a:spcBef>
              <a:spcAft>
                <a:spcPts val="0"/>
              </a:spcAft>
              <a:buClr>
                <a:srgbClr val="212121"/>
              </a:buClr>
              <a:buSzPts val="12000"/>
              <a:buNone/>
              <a:defRPr sz="12000">
                <a:solidFill>
                  <a:srgbClr val="212121"/>
                </a:solidFill>
              </a:defRPr>
            </a:lvl4pPr>
            <a:lvl5pPr lvl="4" rtl="0">
              <a:spcBef>
                <a:spcPts val="0"/>
              </a:spcBef>
              <a:spcAft>
                <a:spcPts val="0"/>
              </a:spcAft>
              <a:buClr>
                <a:srgbClr val="212121"/>
              </a:buClr>
              <a:buSzPts val="12000"/>
              <a:buNone/>
              <a:defRPr sz="12000">
                <a:solidFill>
                  <a:srgbClr val="212121"/>
                </a:solidFill>
              </a:defRPr>
            </a:lvl5pPr>
            <a:lvl6pPr lvl="5" rtl="0">
              <a:spcBef>
                <a:spcPts val="0"/>
              </a:spcBef>
              <a:spcAft>
                <a:spcPts val="0"/>
              </a:spcAft>
              <a:buClr>
                <a:srgbClr val="212121"/>
              </a:buClr>
              <a:buSzPts val="12000"/>
              <a:buNone/>
              <a:defRPr sz="12000">
                <a:solidFill>
                  <a:srgbClr val="212121"/>
                </a:solidFill>
              </a:defRPr>
            </a:lvl6pPr>
            <a:lvl7pPr lvl="6" rtl="0">
              <a:spcBef>
                <a:spcPts val="0"/>
              </a:spcBef>
              <a:spcAft>
                <a:spcPts val="0"/>
              </a:spcAft>
              <a:buClr>
                <a:srgbClr val="212121"/>
              </a:buClr>
              <a:buSzPts val="12000"/>
              <a:buNone/>
              <a:defRPr sz="12000">
                <a:solidFill>
                  <a:srgbClr val="212121"/>
                </a:solidFill>
              </a:defRPr>
            </a:lvl7pPr>
            <a:lvl8pPr lvl="7" rtl="0">
              <a:spcBef>
                <a:spcPts val="0"/>
              </a:spcBef>
              <a:spcAft>
                <a:spcPts val="0"/>
              </a:spcAft>
              <a:buClr>
                <a:srgbClr val="212121"/>
              </a:buClr>
              <a:buSzPts val="12000"/>
              <a:buNone/>
              <a:defRPr sz="12000">
                <a:solidFill>
                  <a:srgbClr val="212121"/>
                </a:solidFill>
              </a:defRPr>
            </a:lvl8pPr>
            <a:lvl9pPr lvl="8" rtl="0">
              <a:spcBef>
                <a:spcPts val="0"/>
              </a:spcBef>
              <a:spcAft>
                <a:spcPts val="0"/>
              </a:spcAft>
              <a:buClr>
                <a:srgbClr val="212121"/>
              </a:buClr>
              <a:buSzPts val="12000"/>
              <a:buNone/>
              <a:defRPr sz="12000">
                <a:solidFill>
                  <a:srgbClr val="212121"/>
                </a:solidFill>
              </a:defRPr>
            </a:lvl9pPr>
          </a:lstStyle>
          <a:p>
            <a:r>
              <a:t>xx%</a:t>
            </a:r>
          </a:p>
        </p:txBody>
      </p:sp>
    </p:spTree>
    <p:extLst>
      <p:ext uri="{BB962C8B-B14F-4D97-AF65-F5344CB8AC3E}">
        <p14:creationId xmlns:p14="http://schemas.microsoft.com/office/powerpoint/2010/main" val="41525255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993"/>
        <p:cNvGrpSpPr/>
        <p:nvPr/>
      </p:nvGrpSpPr>
      <p:grpSpPr>
        <a:xfrm>
          <a:off x="0" y="0"/>
          <a:ext cx="0" cy="0"/>
          <a:chOff x="0" y="0"/>
          <a:chExt cx="0" cy="0"/>
        </a:xfrm>
      </p:grpSpPr>
      <p:grpSp>
        <p:nvGrpSpPr>
          <p:cNvPr id="994" name="Google Shape;994;p16"/>
          <p:cNvGrpSpPr/>
          <p:nvPr/>
        </p:nvGrpSpPr>
        <p:grpSpPr>
          <a:xfrm>
            <a:off x="2431400" y="688404"/>
            <a:ext cx="5912502" cy="3982448"/>
            <a:chOff x="-871313" y="427498"/>
            <a:chExt cx="7122638" cy="4797552"/>
          </a:xfrm>
        </p:grpSpPr>
        <p:sp>
          <p:nvSpPr>
            <p:cNvPr id="995" name="Google Shape;995;p16"/>
            <p:cNvSpPr/>
            <p:nvPr/>
          </p:nvSpPr>
          <p:spPr>
            <a:xfrm>
              <a:off x="3722804" y="437538"/>
              <a:ext cx="592911" cy="547840"/>
            </a:xfrm>
            <a:custGeom>
              <a:avLst/>
              <a:gdLst/>
              <a:ahLst/>
              <a:cxnLst/>
              <a:rect l="l" t="t" r="r" b="b"/>
              <a:pathLst>
                <a:path w="35493" h="32795" extrusionOk="0">
                  <a:moveTo>
                    <a:pt x="16446" y="0"/>
                  </a:moveTo>
                  <a:cubicBezTo>
                    <a:pt x="9441" y="500"/>
                    <a:pt x="3537" y="5437"/>
                    <a:pt x="1769" y="12242"/>
                  </a:cubicBezTo>
                  <a:cubicBezTo>
                    <a:pt x="1" y="19047"/>
                    <a:pt x="2769" y="26219"/>
                    <a:pt x="8640" y="30088"/>
                  </a:cubicBezTo>
                  <a:cubicBezTo>
                    <a:pt x="11385" y="31897"/>
                    <a:pt x="14531" y="32795"/>
                    <a:pt x="17668" y="32795"/>
                  </a:cubicBezTo>
                  <a:cubicBezTo>
                    <a:pt x="21242" y="32795"/>
                    <a:pt x="24805" y="31630"/>
                    <a:pt x="27754" y="29321"/>
                  </a:cubicBezTo>
                  <a:cubicBezTo>
                    <a:pt x="33325" y="24985"/>
                    <a:pt x="35493" y="17613"/>
                    <a:pt x="33158" y="10975"/>
                  </a:cubicBezTo>
                  <a:lnTo>
                    <a:pt x="33158" y="10975"/>
                  </a:lnTo>
                  <a:lnTo>
                    <a:pt x="17680" y="16345"/>
                  </a:lnTo>
                  <a:lnTo>
                    <a:pt x="1644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6"/>
            <p:cNvSpPr/>
            <p:nvPr/>
          </p:nvSpPr>
          <p:spPr>
            <a:xfrm>
              <a:off x="4054386" y="427498"/>
              <a:ext cx="201730" cy="212889"/>
            </a:xfrm>
            <a:custGeom>
              <a:avLst/>
              <a:gdLst/>
              <a:ahLst/>
              <a:cxnLst/>
              <a:rect l="l" t="t" r="r" b="b"/>
              <a:pathLst>
                <a:path w="12076" h="12744" extrusionOk="0">
                  <a:moveTo>
                    <a:pt x="0" y="1"/>
                  </a:moveTo>
                  <a:lnTo>
                    <a:pt x="367" y="12743"/>
                  </a:lnTo>
                  <a:lnTo>
                    <a:pt x="12076" y="8206"/>
                  </a:lnTo>
                  <a:cubicBezTo>
                    <a:pt x="12076" y="8206"/>
                    <a:pt x="9007" y="1602"/>
                    <a:pt x="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6"/>
            <p:cNvSpPr/>
            <p:nvPr/>
          </p:nvSpPr>
          <p:spPr>
            <a:xfrm>
              <a:off x="-760118" y="979070"/>
              <a:ext cx="950529" cy="914416"/>
            </a:xfrm>
            <a:custGeom>
              <a:avLst/>
              <a:gdLst/>
              <a:ahLst/>
              <a:cxnLst/>
              <a:rect l="l" t="t" r="r" b="b"/>
              <a:pathLst>
                <a:path w="25953" h="24967" extrusionOk="0">
                  <a:moveTo>
                    <a:pt x="12476" y="1"/>
                  </a:moveTo>
                  <a:lnTo>
                    <a:pt x="12476" y="12476"/>
                  </a:lnTo>
                  <a:lnTo>
                    <a:pt x="0" y="12777"/>
                  </a:lnTo>
                  <a:cubicBezTo>
                    <a:pt x="134" y="17780"/>
                    <a:pt x="3236" y="22250"/>
                    <a:pt x="7906" y="24085"/>
                  </a:cubicBezTo>
                  <a:cubicBezTo>
                    <a:pt x="9392" y="24679"/>
                    <a:pt x="10946" y="24966"/>
                    <a:pt x="12487" y="24966"/>
                  </a:cubicBezTo>
                  <a:cubicBezTo>
                    <a:pt x="15787" y="24966"/>
                    <a:pt x="19028" y="23649"/>
                    <a:pt x="21416" y="21216"/>
                  </a:cubicBezTo>
                  <a:cubicBezTo>
                    <a:pt x="24918" y="17613"/>
                    <a:pt x="25952" y="12276"/>
                    <a:pt x="23984" y="7640"/>
                  </a:cubicBezTo>
                  <a:cubicBezTo>
                    <a:pt x="22049" y="3003"/>
                    <a:pt x="17513" y="1"/>
                    <a:pt x="1247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6"/>
            <p:cNvSpPr/>
            <p:nvPr/>
          </p:nvSpPr>
          <p:spPr>
            <a:xfrm>
              <a:off x="-871313" y="856929"/>
              <a:ext cx="456970" cy="466712"/>
            </a:xfrm>
            <a:custGeom>
              <a:avLst/>
              <a:gdLst/>
              <a:ahLst/>
              <a:cxnLst/>
              <a:rect l="l" t="t" r="r" b="b"/>
              <a:pathLst>
                <a:path w="12477" h="12743" extrusionOk="0">
                  <a:moveTo>
                    <a:pt x="12276" y="0"/>
                  </a:moveTo>
                  <a:cubicBezTo>
                    <a:pt x="9007" y="67"/>
                    <a:pt x="5872" y="1401"/>
                    <a:pt x="3537" y="3736"/>
                  </a:cubicBezTo>
                  <a:cubicBezTo>
                    <a:pt x="1268" y="6171"/>
                    <a:pt x="1" y="9407"/>
                    <a:pt x="1" y="12743"/>
                  </a:cubicBezTo>
                  <a:lnTo>
                    <a:pt x="12476" y="12442"/>
                  </a:lnTo>
                  <a:lnTo>
                    <a:pt x="1227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6"/>
            <p:cNvSpPr/>
            <p:nvPr/>
          </p:nvSpPr>
          <p:spPr>
            <a:xfrm>
              <a:off x="5729250" y="4513900"/>
              <a:ext cx="245200" cy="147625"/>
            </a:xfrm>
            <a:custGeom>
              <a:avLst/>
              <a:gdLst/>
              <a:ahLst/>
              <a:cxnLst/>
              <a:rect l="l" t="t" r="r" b="b"/>
              <a:pathLst>
                <a:path w="9808" h="5905" extrusionOk="0">
                  <a:moveTo>
                    <a:pt x="5169" y="1"/>
                  </a:moveTo>
                  <a:cubicBezTo>
                    <a:pt x="4051" y="1"/>
                    <a:pt x="2930" y="246"/>
                    <a:pt x="1902" y="725"/>
                  </a:cubicBezTo>
                  <a:cubicBezTo>
                    <a:pt x="1035" y="1192"/>
                    <a:pt x="401" y="2026"/>
                    <a:pt x="234" y="2994"/>
                  </a:cubicBezTo>
                  <a:cubicBezTo>
                    <a:pt x="1" y="3661"/>
                    <a:pt x="101" y="4428"/>
                    <a:pt x="435" y="5062"/>
                  </a:cubicBezTo>
                  <a:cubicBezTo>
                    <a:pt x="711" y="5586"/>
                    <a:pt x="1261" y="5905"/>
                    <a:pt x="1858" y="5905"/>
                  </a:cubicBezTo>
                  <a:cubicBezTo>
                    <a:pt x="1983" y="5905"/>
                    <a:pt x="2109" y="5891"/>
                    <a:pt x="2236" y="5862"/>
                  </a:cubicBezTo>
                  <a:cubicBezTo>
                    <a:pt x="2936" y="5662"/>
                    <a:pt x="3303" y="4928"/>
                    <a:pt x="3904" y="4495"/>
                  </a:cubicBezTo>
                  <a:cubicBezTo>
                    <a:pt x="4526" y="4018"/>
                    <a:pt x="5315" y="3928"/>
                    <a:pt x="6128" y="3928"/>
                  </a:cubicBezTo>
                  <a:cubicBezTo>
                    <a:pt x="6623" y="3928"/>
                    <a:pt x="7127" y="3961"/>
                    <a:pt x="7606" y="3961"/>
                  </a:cubicBezTo>
                  <a:cubicBezTo>
                    <a:pt x="7697" y="3972"/>
                    <a:pt x="7786" y="3978"/>
                    <a:pt x="7874" y="3978"/>
                  </a:cubicBezTo>
                  <a:cubicBezTo>
                    <a:pt x="8308" y="3978"/>
                    <a:pt x="8719" y="3843"/>
                    <a:pt x="9108" y="3594"/>
                  </a:cubicBezTo>
                  <a:cubicBezTo>
                    <a:pt x="9808" y="3027"/>
                    <a:pt x="9708" y="1859"/>
                    <a:pt x="9108" y="1226"/>
                  </a:cubicBezTo>
                  <a:cubicBezTo>
                    <a:pt x="8507" y="559"/>
                    <a:pt x="7606" y="292"/>
                    <a:pt x="6706" y="158"/>
                  </a:cubicBezTo>
                  <a:cubicBezTo>
                    <a:pt x="6200" y="53"/>
                    <a:pt x="5685" y="1"/>
                    <a:pt x="516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6"/>
            <p:cNvSpPr/>
            <p:nvPr/>
          </p:nvSpPr>
          <p:spPr>
            <a:xfrm>
              <a:off x="5671725" y="4038775"/>
              <a:ext cx="179325" cy="351875"/>
            </a:xfrm>
            <a:custGeom>
              <a:avLst/>
              <a:gdLst/>
              <a:ahLst/>
              <a:cxnLst/>
              <a:rect l="l" t="t" r="r" b="b"/>
              <a:pathLst>
                <a:path w="7173" h="14075" extrusionOk="0">
                  <a:moveTo>
                    <a:pt x="4054" y="1"/>
                  </a:moveTo>
                  <a:cubicBezTo>
                    <a:pt x="3905" y="1"/>
                    <a:pt x="3754" y="17"/>
                    <a:pt x="3603" y="50"/>
                  </a:cubicBezTo>
                  <a:cubicBezTo>
                    <a:pt x="2702" y="283"/>
                    <a:pt x="2169" y="1150"/>
                    <a:pt x="1768" y="1951"/>
                  </a:cubicBezTo>
                  <a:cubicBezTo>
                    <a:pt x="601" y="4353"/>
                    <a:pt x="0" y="7021"/>
                    <a:pt x="0" y="9690"/>
                  </a:cubicBezTo>
                  <a:cubicBezTo>
                    <a:pt x="0" y="10924"/>
                    <a:pt x="134" y="12225"/>
                    <a:pt x="834" y="13259"/>
                  </a:cubicBezTo>
                  <a:cubicBezTo>
                    <a:pt x="1242" y="13849"/>
                    <a:pt x="1822" y="14075"/>
                    <a:pt x="2408" y="14075"/>
                  </a:cubicBezTo>
                  <a:cubicBezTo>
                    <a:pt x="3115" y="14075"/>
                    <a:pt x="3832" y="13745"/>
                    <a:pt x="4270" y="13326"/>
                  </a:cubicBezTo>
                  <a:cubicBezTo>
                    <a:pt x="5104" y="12592"/>
                    <a:pt x="5438" y="11424"/>
                    <a:pt x="5738" y="10357"/>
                  </a:cubicBezTo>
                  <a:cubicBezTo>
                    <a:pt x="6438" y="7888"/>
                    <a:pt x="7172" y="5287"/>
                    <a:pt x="6638" y="2785"/>
                  </a:cubicBezTo>
                  <a:cubicBezTo>
                    <a:pt x="6505" y="2018"/>
                    <a:pt x="6171" y="1317"/>
                    <a:pt x="5671" y="750"/>
                  </a:cubicBezTo>
                  <a:cubicBezTo>
                    <a:pt x="5242" y="268"/>
                    <a:pt x="4663" y="1"/>
                    <a:pt x="405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6"/>
            <p:cNvSpPr/>
            <p:nvPr/>
          </p:nvSpPr>
          <p:spPr>
            <a:xfrm>
              <a:off x="5366500" y="4141575"/>
              <a:ext cx="294400" cy="291275"/>
            </a:xfrm>
            <a:custGeom>
              <a:avLst/>
              <a:gdLst/>
              <a:ahLst/>
              <a:cxnLst/>
              <a:rect l="l" t="t" r="r" b="b"/>
              <a:pathLst>
                <a:path w="11776" h="11651" extrusionOk="0">
                  <a:moveTo>
                    <a:pt x="2427" y="1"/>
                  </a:moveTo>
                  <a:cubicBezTo>
                    <a:pt x="2341" y="1"/>
                    <a:pt x="2255" y="3"/>
                    <a:pt x="2169" y="7"/>
                  </a:cubicBezTo>
                  <a:cubicBezTo>
                    <a:pt x="1468" y="40"/>
                    <a:pt x="835" y="441"/>
                    <a:pt x="501" y="1075"/>
                  </a:cubicBezTo>
                  <a:cubicBezTo>
                    <a:pt x="1" y="1975"/>
                    <a:pt x="468" y="3076"/>
                    <a:pt x="968" y="3977"/>
                  </a:cubicBezTo>
                  <a:cubicBezTo>
                    <a:pt x="1835" y="5578"/>
                    <a:pt x="2836" y="7079"/>
                    <a:pt x="3937" y="8513"/>
                  </a:cubicBezTo>
                  <a:cubicBezTo>
                    <a:pt x="4837" y="9681"/>
                    <a:pt x="5871" y="10815"/>
                    <a:pt x="7239" y="11315"/>
                  </a:cubicBezTo>
                  <a:cubicBezTo>
                    <a:pt x="7783" y="11533"/>
                    <a:pt x="8343" y="11651"/>
                    <a:pt x="8864" y="11651"/>
                  </a:cubicBezTo>
                  <a:cubicBezTo>
                    <a:pt x="9621" y="11651"/>
                    <a:pt x="10293" y="11402"/>
                    <a:pt x="10708" y="10848"/>
                  </a:cubicBezTo>
                  <a:lnTo>
                    <a:pt x="10708" y="10848"/>
                  </a:lnTo>
                  <a:lnTo>
                    <a:pt x="10575" y="10982"/>
                  </a:lnTo>
                  <a:cubicBezTo>
                    <a:pt x="11509" y="9781"/>
                    <a:pt x="11776" y="8180"/>
                    <a:pt x="11309" y="6712"/>
                  </a:cubicBezTo>
                  <a:cubicBezTo>
                    <a:pt x="10808" y="5278"/>
                    <a:pt x="9941" y="4010"/>
                    <a:pt x="8774" y="3043"/>
                  </a:cubicBezTo>
                  <a:cubicBezTo>
                    <a:pt x="7439" y="1842"/>
                    <a:pt x="5905" y="941"/>
                    <a:pt x="4237" y="341"/>
                  </a:cubicBezTo>
                  <a:cubicBezTo>
                    <a:pt x="3652" y="107"/>
                    <a:pt x="3041" y="1"/>
                    <a:pt x="242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6"/>
            <p:cNvSpPr/>
            <p:nvPr/>
          </p:nvSpPr>
          <p:spPr>
            <a:xfrm>
              <a:off x="5690075" y="4558700"/>
              <a:ext cx="167625" cy="293575"/>
            </a:xfrm>
            <a:custGeom>
              <a:avLst/>
              <a:gdLst/>
              <a:ahLst/>
              <a:cxnLst/>
              <a:rect l="l" t="t" r="r" b="b"/>
              <a:pathLst>
                <a:path w="6705" h="11743" extrusionOk="0">
                  <a:moveTo>
                    <a:pt x="6138" y="1"/>
                  </a:moveTo>
                  <a:cubicBezTo>
                    <a:pt x="5571" y="67"/>
                    <a:pt x="5070" y="201"/>
                    <a:pt x="4570" y="434"/>
                  </a:cubicBezTo>
                  <a:cubicBezTo>
                    <a:pt x="3836" y="768"/>
                    <a:pt x="3202" y="1268"/>
                    <a:pt x="2702" y="1902"/>
                  </a:cubicBezTo>
                  <a:cubicBezTo>
                    <a:pt x="2102" y="2669"/>
                    <a:pt x="1601" y="3537"/>
                    <a:pt x="1234" y="4437"/>
                  </a:cubicBezTo>
                  <a:cubicBezTo>
                    <a:pt x="901" y="5338"/>
                    <a:pt x="601" y="6272"/>
                    <a:pt x="400" y="7239"/>
                  </a:cubicBezTo>
                  <a:cubicBezTo>
                    <a:pt x="267" y="8006"/>
                    <a:pt x="167" y="8807"/>
                    <a:pt x="100" y="9608"/>
                  </a:cubicBezTo>
                  <a:cubicBezTo>
                    <a:pt x="67" y="10275"/>
                    <a:pt x="34" y="10808"/>
                    <a:pt x="34" y="11175"/>
                  </a:cubicBezTo>
                  <a:cubicBezTo>
                    <a:pt x="0" y="11376"/>
                    <a:pt x="34" y="11576"/>
                    <a:pt x="34" y="11742"/>
                  </a:cubicBezTo>
                  <a:cubicBezTo>
                    <a:pt x="100" y="11576"/>
                    <a:pt x="134" y="11376"/>
                    <a:pt x="134" y="11175"/>
                  </a:cubicBezTo>
                  <a:cubicBezTo>
                    <a:pt x="167" y="10742"/>
                    <a:pt x="234" y="10208"/>
                    <a:pt x="300" y="9574"/>
                  </a:cubicBezTo>
                  <a:cubicBezTo>
                    <a:pt x="367" y="8807"/>
                    <a:pt x="467" y="8040"/>
                    <a:pt x="634" y="7273"/>
                  </a:cubicBezTo>
                  <a:cubicBezTo>
                    <a:pt x="834" y="6339"/>
                    <a:pt x="1134" y="5405"/>
                    <a:pt x="1468" y="4504"/>
                  </a:cubicBezTo>
                  <a:cubicBezTo>
                    <a:pt x="1835" y="3637"/>
                    <a:pt x="2302" y="2803"/>
                    <a:pt x="2869" y="2036"/>
                  </a:cubicBezTo>
                  <a:cubicBezTo>
                    <a:pt x="3336" y="1435"/>
                    <a:pt x="3936" y="901"/>
                    <a:pt x="4637" y="568"/>
                  </a:cubicBezTo>
                  <a:cubicBezTo>
                    <a:pt x="5104" y="334"/>
                    <a:pt x="5604" y="168"/>
                    <a:pt x="6138" y="101"/>
                  </a:cubicBezTo>
                  <a:cubicBezTo>
                    <a:pt x="6338" y="101"/>
                    <a:pt x="6538" y="67"/>
                    <a:pt x="67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6"/>
            <p:cNvSpPr/>
            <p:nvPr/>
          </p:nvSpPr>
          <p:spPr>
            <a:xfrm>
              <a:off x="5690900" y="4166750"/>
              <a:ext cx="76750" cy="655500"/>
            </a:xfrm>
            <a:custGeom>
              <a:avLst/>
              <a:gdLst/>
              <a:ahLst/>
              <a:cxnLst/>
              <a:rect l="l" t="t" r="r" b="b"/>
              <a:pathLst>
                <a:path w="3070" h="26220" extrusionOk="0">
                  <a:moveTo>
                    <a:pt x="3069" y="1"/>
                  </a:moveTo>
                  <a:lnTo>
                    <a:pt x="3069" y="1"/>
                  </a:lnTo>
                  <a:cubicBezTo>
                    <a:pt x="3036" y="101"/>
                    <a:pt x="3003" y="168"/>
                    <a:pt x="2969" y="268"/>
                  </a:cubicBezTo>
                  <a:lnTo>
                    <a:pt x="2769" y="1002"/>
                  </a:lnTo>
                  <a:cubicBezTo>
                    <a:pt x="2669" y="1302"/>
                    <a:pt x="2569" y="1702"/>
                    <a:pt x="2436" y="2169"/>
                  </a:cubicBezTo>
                  <a:cubicBezTo>
                    <a:pt x="2336" y="2636"/>
                    <a:pt x="2202" y="3170"/>
                    <a:pt x="2069" y="3737"/>
                  </a:cubicBezTo>
                  <a:cubicBezTo>
                    <a:pt x="1402" y="6806"/>
                    <a:pt x="935" y="9875"/>
                    <a:pt x="601" y="12977"/>
                  </a:cubicBezTo>
                  <a:cubicBezTo>
                    <a:pt x="167" y="16613"/>
                    <a:pt x="34" y="19915"/>
                    <a:pt x="1" y="22317"/>
                  </a:cubicBezTo>
                  <a:cubicBezTo>
                    <a:pt x="1" y="23518"/>
                    <a:pt x="1" y="24485"/>
                    <a:pt x="34" y="25152"/>
                  </a:cubicBezTo>
                  <a:cubicBezTo>
                    <a:pt x="67" y="25486"/>
                    <a:pt x="67" y="25719"/>
                    <a:pt x="101" y="25919"/>
                  </a:cubicBezTo>
                  <a:cubicBezTo>
                    <a:pt x="101" y="26019"/>
                    <a:pt x="101" y="26120"/>
                    <a:pt x="134" y="26220"/>
                  </a:cubicBezTo>
                  <a:cubicBezTo>
                    <a:pt x="134" y="26120"/>
                    <a:pt x="134" y="26019"/>
                    <a:pt x="134" y="25953"/>
                  </a:cubicBezTo>
                  <a:lnTo>
                    <a:pt x="134" y="25186"/>
                  </a:lnTo>
                  <a:cubicBezTo>
                    <a:pt x="134" y="24518"/>
                    <a:pt x="134" y="23551"/>
                    <a:pt x="167" y="22350"/>
                  </a:cubicBezTo>
                  <a:cubicBezTo>
                    <a:pt x="201" y="19948"/>
                    <a:pt x="434" y="17380"/>
                    <a:pt x="834" y="13744"/>
                  </a:cubicBezTo>
                  <a:cubicBezTo>
                    <a:pt x="1201" y="10342"/>
                    <a:pt x="1702" y="6372"/>
                    <a:pt x="2235" y="3770"/>
                  </a:cubicBezTo>
                  <a:cubicBezTo>
                    <a:pt x="2336" y="3203"/>
                    <a:pt x="2469" y="2669"/>
                    <a:pt x="2569" y="2202"/>
                  </a:cubicBezTo>
                  <a:cubicBezTo>
                    <a:pt x="2669" y="1735"/>
                    <a:pt x="2769" y="1335"/>
                    <a:pt x="2836" y="1035"/>
                  </a:cubicBezTo>
                  <a:cubicBezTo>
                    <a:pt x="2936" y="701"/>
                    <a:pt x="2969" y="468"/>
                    <a:pt x="3036" y="268"/>
                  </a:cubicBezTo>
                  <a:cubicBezTo>
                    <a:pt x="3069" y="201"/>
                    <a:pt x="3069" y="101"/>
                    <a:pt x="30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6"/>
            <p:cNvSpPr/>
            <p:nvPr/>
          </p:nvSpPr>
          <p:spPr>
            <a:xfrm>
              <a:off x="5480750" y="4215950"/>
              <a:ext cx="214350" cy="446175"/>
            </a:xfrm>
            <a:custGeom>
              <a:avLst/>
              <a:gdLst/>
              <a:ahLst/>
              <a:cxnLst/>
              <a:rect l="l" t="t" r="r" b="b"/>
              <a:pathLst>
                <a:path w="8574" h="17847" extrusionOk="0">
                  <a:moveTo>
                    <a:pt x="1" y="1"/>
                  </a:moveTo>
                  <a:lnTo>
                    <a:pt x="1" y="1"/>
                  </a:lnTo>
                  <a:cubicBezTo>
                    <a:pt x="768" y="635"/>
                    <a:pt x="1502" y="1268"/>
                    <a:pt x="2202" y="2002"/>
                  </a:cubicBezTo>
                  <a:cubicBezTo>
                    <a:pt x="3803" y="3770"/>
                    <a:pt x="5104" y="5838"/>
                    <a:pt x="6038" y="8040"/>
                  </a:cubicBezTo>
                  <a:cubicBezTo>
                    <a:pt x="6539" y="9241"/>
                    <a:pt x="7006" y="10508"/>
                    <a:pt x="7372" y="11776"/>
                  </a:cubicBezTo>
                  <a:cubicBezTo>
                    <a:pt x="7706" y="12944"/>
                    <a:pt x="7940" y="14011"/>
                    <a:pt x="8106" y="14912"/>
                  </a:cubicBezTo>
                  <a:cubicBezTo>
                    <a:pt x="8273" y="15812"/>
                    <a:pt x="8373" y="16579"/>
                    <a:pt x="8440" y="17080"/>
                  </a:cubicBezTo>
                  <a:cubicBezTo>
                    <a:pt x="8440" y="17347"/>
                    <a:pt x="8473" y="17614"/>
                    <a:pt x="8540" y="17847"/>
                  </a:cubicBezTo>
                  <a:cubicBezTo>
                    <a:pt x="8573" y="17580"/>
                    <a:pt x="8573" y="17313"/>
                    <a:pt x="8540" y="17046"/>
                  </a:cubicBezTo>
                  <a:cubicBezTo>
                    <a:pt x="8507" y="16546"/>
                    <a:pt x="8440" y="15812"/>
                    <a:pt x="8306" y="14878"/>
                  </a:cubicBezTo>
                  <a:cubicBezTo>
                    <a:pt x="8106" y="13811"/>
                    <a:pt x="7873" y="12743"/>
                    <a:pt x="7606" y="11709"/>
                  </a:cubicBezTo>
                  <a:cubicBezTo>
                    <a:pt x="7239" y="10408"/>
                    <a:pt x="6805" y="9141"/>
                    <a:pt x="6272" y="7940"/>
                  </a:cubicBezTo>
                  <a:cubicBezTo>
                    <a:pt x="5338" y="5705"/>
                    <a:pt x="4003" y="3637"/>
                    <a:pt x="2369" y="1869"/>
                  </a:cubicBezTo>
                  <a:cubicBezTo>
                    <a:pt x="2069" y="1569"/>
                    <a:pt x="1735" y="1268"/>
                    <a:pt x="1435" y="1002"/>
                  </a:cubicBezTo>
                  <a:cubicBezTo>
                    <a:pt x="1268" y="868"/>
                    <a:pt x="1168" y="768"/>
                    <a:pt x="1035" y="668"/>
                  </a:cubicBezTo>
                  <a:lnTo>
                    <a:pt x="668" y="435"/>
                  </a:lnTo>
                  <a:cubicBezTo>
                    <a:pt x="468" y="268"/>
                    <a:pt x="234" y="134"/>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6"/>
            <p:cNvSpPr/>
            <p:nvPr/>
          </p:nvSpPr>
          <p:spPr>
            <a:xfrm>
              <a:off x="5539950" y="4943975"/>
              <a:ext cx="313600" cy="219350"/>
            </a:xfrm>
            <a:custGeom>
              <a:avLst/>
              <a:gdLst/>
              <a:ahLst/>
              <a:cxnLst/>
              <a:rect l="l" t="t" r="r" b="b"/>
              <a:pathLst>
                <a:path w="12544" h="8774" extrusionOk="0">
                  <a:moveTo>
                    <a:pt x="1" y="1"/>
                  </a:moveTo>
                  <a:lnTo>
                    <a:pt x="635" y="8774"/>
                  </a:lnTo>
                  <a:lnTo>
                    <a:pt x="11909" y="8774"/>
                  </a:lnTo>
                  <a:lnTo>
                    <a:pt x="1254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6"/>
            <p:cNvSpPr/>
            <p:nvPr/>
          </p:nvSpPr>
          <p:spPr>
            <a:xfrm>
              <a:off x="5512450" y="4857250"/>
              <a:ext cx="374450" cy="86750"/>
            </a:xfrm>
            <a:custGeom>
              <a:avLst/>
              <a:gdLst/>
              <a:ahLst/>
              <a:cxnLst/>
              <a:rect l="l" t="t" r="r" b="b"/>
              <a:pathLst>
                <a:path w="14978" h="3470" extrusionOk="0">
                  <a:moveTo>
                    <a:pt x="0" y="1"/>
                  </a:moveTo>
                  <a:lnTo>
                    <a:pt x="0" y="3470"/>
                  </a:lnTo>
                  <a:lnTo>
                    <a:pt x="14978" y="3470"/>
                  </a:lnTo>
                  <a:lnTo>
                    <a:pt x="1497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6"/>
            <p:cNvSpPr/>
            <p:nvPr/>
          </p:nvSpPr>
          <p:spPr>
            <a:xfrm>
              <a:off x="5513275" y="5154975"/>
              <a:ext cx="367775" cy="23375"/>
            </a:xfrm>
            <a:custGeom>
              <a:avLst/>
              <a:gdLst/>
              <a:ahLst/>
              <a:cxnLst/>
              <a:rect l="l" t="t" r="r" b="b"/>
              <a:pathLst>
                <a:path w="14711" h="935" extrusionOk="0">
                  <a:moveTo>
                    <a:pt x="0" y="0"/>
                  </a:moveTo>
                  <a:lnTo>
                    <a:pt x="0" y="934"/>
                  </a:lnTo>
                  <a:lnTo>
                    <a:pt x="14711" y="934"/>
                  </a:lnTo>
                  <a:lnTo>
                    <a:pt x="1471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6"/>
            <p:cNvSpPr/>
            <p:nvPr/>
          </p:nvSpPr>
          <p:spPr>
            <a:xfrm>
              <a:off x="5530775" y="5178325"/>
              <a:ext cx="336950" cy="42550"/>
            </a:xfrm>
            <a:custGeom>
              <a:avLst/>
              <a:gdLst/>
              <a:ahLst/>
              <a:cxnLst/>
              <a:rect l="l" t="t" r="r" b="b"/>
              <a:pathLst>
                <a:path w="13478" h="1702" extrusionOk="0">
                  <a:moveTo>
                    <a:pt x="1" y="0"/>
                  </a:moveTo>
                  <a:lnTo>
                    <a:pt x="668" y="1701"/>
                  </a:lnTo>
                  <a:lnTo>
                    <a:pt x="12677" y="1701"/>
                  </a:lnTo>
                  <a:lnTo>
                    <a:pt x="1347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6"/>
            <p:cNvSpPr/>
            <p:nvPr/>
          </p:nvSpPr>
          <p:spPr>
            <a:xfrm>
              <a:off x="5545800" y="4984850"/>
              <a:ext cx="302750" cy="61725"/>
            </a:xfrm>
            <a:custGeom>
              <a:avLst/>
              <a:gdLst/>
              <a:ahLst/>
              <a:cxnLst/>
              <a:rect l="l" t="t" r="r" b="b"/>
              <a:pathLst>
                <a:path w="12110" h="2469" extrusionOk="0">
                  <a:moveTo>
                    <a:pt x="2769" y="0"/>
                  </a:moveTo>
                  <a:lnTo>
                    <a:pt x="2736" y="67"/>
                  </a:lnTo>
                  <a:cubicBezTo>
                    <a:pt x="1988" y="945"/>
                    <a:pt x="1335" y="1696"/>
                    <a:pt x="839" y="2289"/>
                  </a:cubicBezTo>
                  <a:lnTo>
                    <a:pt x="839" y="2289"/>
                  </a:lnTo>
                  <a:lnTo>
                    <a:pt x="234" y="1301"/>
                  </a:lnTo>
                  <a:lnTo>
                    <a:pt x="67" y="1034"/>
                  </a:lnTo>
                  <a:cubicBezTo>
                    <a:pt x="1" y="1001"/>
                    <a:pt x="0" y="968"/>
                    <a:pt x="0" y="968"/>
                  </a:cubicBezTo>
                  <a:lnTo>
                    <a:pt x="0" y="968"/>
                  </a:lnTo>
                  <a:cubicBezTo>
                    <a:pt x="0" y="1001"/>
                    <a:pt x="0" y="1034"/>
                    <a:pt x="34" y="1068"/>
                  </a:cubicBezTo>
                  <a:lnTo>
                    <a:pt x="201" y="1335"/>
                  </a:lnTo>
                  <a:lnTo>
                    <a:pt x="801" y="2369"/>
                  </a:lnTo>
                  <a:lnTo>
                    <a:pt x="834" y="2402"/>
                  </a:lnTo>
                  <a:lnTo>
                    <a:pt x="868" y="2369"/>
                  </a:lnTo>
                  <a:lnTo>
                    <a:pt x="2765" y="177"/>
                  </a:lnTo>
                  <a:lnTo>
                    <a:pt x="4303" y="2402"/>
                  </a:lnTo>
                  <a:lnTo>
                    <a:pt x="4370" y="2469"/>
                  </a:lnTo>
                  <a:lnTo>
                    <a:pt x="4437" y="2402"/>
                  </a:lnTo>
                  <a:lnTo>
                    <a:pt x="6105" y="267"/>
                  </a:lnTo>
                  <a:lnTo>
                    <a:pt x="6133" y="239"/>
                  </a:lnTo>
                  <a:lnTo>
                    <a:pt x="6133" y="239"/>
                  </a:lnTo>
                  <a:lnTo>
                    <a:pt x="7973" y="2402"/>
                  </a:lnTo>
                  <a:lnTo>
                    <a:pt x="8039" y="2469"/>
                  </a:lnTo>
                  <a:lnTo>
                    <a:pt x="8073" y="2402"/>
                  </a:lnTo>
                  <a:lnTo>
                    <a:pt x="9624" y="204"/>
                  </a:lnTo>
                  <a:lnTo>
                    <a:pt x="9624" y="204"/>
                  </a:lnTo>
                  <a:lnTo>
                    <a:pt x="11175" y="2369"/>
                  </a:lnTo>
                  <a:lnTo>
                    <a:pt x="11208" y="2402"/>
                  </a:lnTo>
                  <a:lnTo>
                    <a:pt x="11242" y="2369"/>
                  </a:lnTo>
                  <a:lnTo>
                    <a:pt x="11876" y="1535"/>
                  </a:lnTo>
                  <a:lnTo>
                    <a:pt x="12042" y="1301"/>
                  </a:lnTo>
                  <a:cubicBezTo>
                    <a:pt x="12109" y="1268"/>
                    <a:pt x="12109" y="1234"/>
                    <a:pt x="12109" y="1234"/>
                  </a:cubicBezTo>
                  <a:lnTo>
                    <a:pt x="12109" y="1234"/>
                  </a:lnTo>
                  <a:lnTo>
                    <a:pt x="12042" y="1268"/>
                  </a:lnTo>
                  <a:lnTo>
                    <a:pt x="11876" y="1501"/>
                  </a:lnTo>
                  <a:lnTo>
                    <a:pt x="11212" y="2291"/>
                  </a:lnTo>
                  <a:lnTo>
                    <a:pt x="11212" y="2291"/>
                  </a:lnTo>
                  <a:cubicBezTo>
                    <a:pt x="10815" y="1697"/>
                    <a:pt x="10292" y="946"/>
                    <a:pt x="9674" y="67"/>
                  </a:cubicBezTo>
                  <a:lnTo>
                    <a:pt x="9607" y="0"/>
                  </a:lnTo>
                  <a:lnTo>
                    <a:pt x="9574" y="67"/>
                  </a:lnTo>
                  <a:lnTo>
                    <a:pt x="8019" y="2237"/>
                  </a:lnTo>
                  <a:lnTo>
                    <a:pt x="8019" y="2237"/>
                  </a:lnTo>
                  <a:lnTo>
                    <a:pt x="6205" y="67"/>
                  </a:lnTo>
                  <a:lnTo>
                    <a:pt x="6138" y="0"/>
                  </a:lnTo>
                  <a:lnTo>
                    <a:pt x="6071" y="67"/>
                  </a:lnTo>
                  <a:cubicBezTo>
                    <a:pt x="6038" y="100"/>
                    <a:pt x="6005" y="134"/>
                    <a:pt x="5971" y="200"/>
                  </a:cubicBezTo>
                  <a:lnTo>
                    <a:pt x="4374" y="2214"/>
                  </a:lnTo>
                  <a:lnTo>
                    <a:pt x="4374" y="2214"/>
                  </a:lnTo>
                  <a:lnTo>
                    <a:pt x="2836" y="67"/>
                  </a:lnTo>
                  <a:lnTo>
                    <a:pt x="276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6"/>
            <p:cNvSpPr/>
            <p:nvPr/>
          </p:nvSpPr>
          <p:spPr>
            <a:xfrm>
              <a:off x="5542450" y="4940650"/>
              <a:ext cx="315250" cy="3350"/>
            </a:xfrm>
            <a:custGeom>
              <a:avLst/>
              <a:gdLst/>
              <a:ahLst/>
              <a:cxnLst/>
              <a:rect l="l" t="t" r="r" b="b"/>
              <a:pathLst>
                <a:path w="12610" h="134" extrusionOk="0">
                  <a:moveTo>
                    <a:pt x="6305" y="0"/>
                  </a:moveTo>
                  <a:cubicBezTo>
                    <a:pt x="2836" y="0"/>
                    <a:pt x="1" y="34"/>
                    <a:pt x="1" y="67"/>
                  </a:cubicBezTo>
                  <a:cubicBezTo>
                    <a:pt x="1" y="100"/>
                    <a:pt x="2836" y="134"/>
                    <a:pt x="6305" y="134"/>
                  </a:cubicBezTo>
                  <a:cubicBezTo>
                    <a:pt x="9775" y="134"/>
                    <a:pt x="12610" y="100"/>
                    <a:pt x="12610" y="67"/>
                  </a:cubicBezTo>
                  <a:cubicBezTo>
                    <a:pt x="12610" y="34"/>
                    <a:pt x="9775" y="0"/>
                    <a:pt x="63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6"/>
            <p:cNvSpPr/>
            <p:nvPr/>
          </p:nvSpPr>
          <p:spPr>
            <a:xfrm>
              <a:off x="5529125" y="5179150"/>
              <a:ext cx="342775" cy="3350"/>
            </a:xfrm>
            <a:custGeom>
              <a:avLst/>
              <a:gdLst/>
              <a:ahLst/>
              <a:cxnLst/>
              <a:rect l="l" t="t" r="r" b="b"/>
              <a:pathLst>
                <a:path w="13711" h="134" extrusionOk="0">
                  <a:moveTo>
                    <a:pt x="6872" y="0"/>
                  </a:moveTo>
                  <a:cubicBezTo>
                    <a:pt x="3069" y="0"/>
                    <a:pt x="0" y="34"/>
                    <a:pt x="0" y="67"/>
                  </a:cubicBezTo>
                  <a:cubicBezTo>
                    <a:pt x="0" y="101"/>
                    <a:pt x="3069" y="134"/>
                    <a:pt x="6872" y="134"/>
                  </a:cubicBezTo>
                  <a:cubicBezTo>
                    <a:pt x="10641" y="134"/>
                    <a:pt x="13710" y="101"/>
                    <a:pt x="13710" y="67"/>
                  </a:cubicBezTo>
                  <a:cubicBezTo>
                    <a:pt x="13710" y="34"/>
                    <a:pt x="10641" y="0"/>
                    <a:pt x="687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6"/>
            <p:cNvSpPr/>
            <p:nvPr/>
          </p:nvSpPr>
          <p:spPr>
            <a:xfrm>
              <a:off x="5433225" y="2105050"/>
              <a:ext cx="818100" cy="785000"/>
            </a:xfrm>
            <a:custGeom>
              <a:avLst/>
              <a:gdLst/>
              <a:ahLst/>
              <a:cxnLst/>
              <a:rect l="l" t="t" r="r" b="b"/>
              <a:pathLst>
                <a:path w="32724" h="31400" extrusionOk="0">
                  <a:moveTo>
                    <a:pt x="15733" y="8139"/>
                  </a:moveTo>
                  <a:cubicBezTo>
                    <a:pt x="19535" y="8139"/>
                    <a:pt x="23194" y="11032"/>
                    <a:pt x="23284" y="15488"/>
                  </a:cubicBezTo>
                  <a:cubicBezTo>
                    <a:pt x="23350" y="19657"/>
                    <a:pt x="20048" y="23093"/>
                    <a:pt x="15912" y="23160"/>
                  </a:cubicBezTo>
                  <a:cubicBezTo>
                    <a:pt x="15870" y="23160"/>
                    <a:pt x="15829" y="23161"/>
                    <a:pt x="15787" y="23161"/>
                  </a:cubicBezTo>
                  <a:cubicBezTo>
                    <a:pt x="9164" y="23161"/>
                    <a:pt x="5766" y="15224"/>
                    <a:pt x="10374" y="10451"/>
                  </a:cubicBezTo>
                  <a:cubicBezTo>
                    <a:pt x="11915" y="8855"/>
                    <a:pt x="13841" y="8139"/>
                    <a:pt x="15733" y="8139"/>
                  </a:cubicBezTo>
                  <a:close/>
                  <a:moveTo>
                    <a:pt x="15787" y="0"/>
                  </a:moveTo>
                  <a:cubicBezTo>
                    <a:pt x="13691" y="0"/>
                    <a:pt x="11577" y="419"/>
                    <a:pt x="9574" y="1277"/>
                  </a:cubicBezTo>
                  <a:cubicBezTo>
                    <a:pt x="3770" y="3779"/>
                    <a:pt x="0" y="9517"/>
                    <a:pt x="67" y="15888"/>
                  </a:cubicBezTo>
                  <a:cubicBezTo>
                    <a:pt x="199" y="24499"/>
                    <a:pt x="7237" y="31400"/>
                    <a:pt x="15826" y="31400"/>
                  </a:cubicBezTo>
                  <a:cubicBezTo>
                    <a:pt x="15888" y="31400"/>
                    <a:pt x="15950" y="31400"/>
                    <a:pt x="16012" y="31399"/>
                  </a:cubicBezTo>
                  <a:cubicBezTo>
                    <a:pt x="22383" y="31299"/>
                    <a:pt x="28020" y="27396"/>
                    <a:pt x="30355" y="21492"/>
                  </a:cubicBezTo>
                  <a:cubicBezTo>
                    <a:pt x="32724" y="15588"/>
                    <a:pt x="31289" y="8849"/>
                    <a:pt x="26719" y="4446"/>
                  </a:cubicBezTo>
                  <a:cubicBezTo>
                    <a:pt x="23740" y="1533"/>
                    <a:pt x="19796" y="0"/>
                    <a:pt x="1578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6"/>
            <p:cNvSpPr/>
            <p:nvPr/>
          </p:nvSpPr>
          <p:spPr>
            <a:xfrm>
              <a:off x="5431550" y="2101125"/>
              <a:ext cx="401975" cy="788925"/>
            </a:xfrm>
            <a:custGeom>
              <a:avLst/>
              <a:gdLst/>
              <a:ahLst/>
              <a:cxnLst/>
              <a:rect l="l" t="t" r="r" b="b"/>
              <a:pathLst>
                <a:path w="16079" h="31557" extrusionOk="0">
                  <a:moveTo>
                    <a:pt x="15578" y="0"/>
                  </a:moveTo>
                  <a:cubicBezTo>
                    <a:pt x="6905" y="200"/>
                    <a:pt x="0" y="7339"/>
                    <a:pt x="134" y="16045"/>
                  </a:cubicBezTo>
                  <a:cubicBezTo>
                    <a:pt x="266" y="24656"/>
                    <a:pt x="7304" y="31557"/>
                    <a:pt x="15893" y="31557"/>
                  </a:cubicBezTo>
                  <a:cubicBezTo>
                    <a:pt x="15955" y="31557"/>
                    <a:pt x="16017" y="31557"/>
                    <a:pt x="16079" y="31556"/>
                  </a:cubicBezTo>
                  <a:lnTo>
                    <a:pt x="15945" y="23317"/>
                  </a:lnTo>
                  <a:cubicBezTo>
                    <a:pt x="11842" y="23317"/>
                    <a:pt x="8473" y="20014"/>
                    <a:pt x="8406" y="15911"/>
                  </a:cubicBezTo>
                  <a:cubicBezTo>
                    <a:pt x="8340" y="11775"/>
                    <a:pt x="11575" y="8373"/>
                    <a:pt x="15712" y="8239"/>
                  </a:cubicBezTo>
                  <a:lnTo>
                    <a:pt x="1557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6"/>
            <p:cNvSpPr/>
            <p:nvPr/>
          </p:nvSpPr>
          <p:spPr>
            <a:xfrm>
              <a:off x="5785975" y="2069300"/>
              <a:ext cx="459525" cy="451300"/>
            </a:xfrm>
            <a:custGeom>
              <a:avLst/>
              <a:gdLst/>
              <a:ahLst/>
              <a:cxnLst/>
              <a:rect l="l" t="t" r="r" b="b"/>
              <a:pathLst>
                <a:path w="18381" h="18052" extrusionOk="0">
                  <a:moveTo>
                    <a:pt x="425" y="0"/>
                  </a:moveTo>
                  <a:cubicBezTo>
                    <a:pt x="284" y="0"/>
                    <a:pt x="142" y="2"/>
                    <a:pt x="0" y="5"/>
                  </a:cubicBezTo>
                  <a:lnTo>
                    <a:pt x="167" y="10179"/>
                  </a:lnTo>
                  <a:cubicBezTo>
                    <a:pt x="219" y="10179"/>
                    <a:pt x="270" y="10178"/>
                    <a:pt x="321" y="10178"/>
                  </a:cubicBezTo>
                  <a:cubicBezTo>
                    <a:pt x="5082" y="10178"/>
                    <a:pt x="8707" y="13233"/>
                    <a:pt x="8773" y="18052"/>
                  </a:cubicBezTo>
                  <a:lnTo>
                    <a:pt x="18380" y="17885"/>
                  </a:lnTo>
                  <a:cubicBezTo>
                    <a:pt x="18347" y="7986"/>
                    <a:pt x="10274" y="0"/>
                    <a:pt x="42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6"/>
            <p:cNvSpPr/>
            <p:nvPr/>
          </p:nvSpPr>
          <p:spPr>
            <a:xfrm>
              <a:off x="1743925" y="3401575"/>
              <a:ext cx="4104625" cy="1818450"/>
            </a:xfrm>
            <a:custGeom>
              <a:avLst/>
              <a:gdLst/>
              <a:ahLst/>
              <a:cxnLst/>
              <a:rect l="l" t="t" r="r" b="b"/>
              <a:pathLst>
                <a:path w="164185" h="72738" extrusionOk="0">
                  <a:moveTo>
                    <a:pt x="85782" y="1"/>
                  </a:moveTo>
                  <a:cubicBezTo>
                    <a:pt x="61459" y="1"/>
                    <a:pt x="32412" y="1832"/>
                    <a:pt x="0" y="7324"/>
                  </a:cubicBezTo>
                  <a:lnTo>
                    <a:pt x="76722" y="72738"/>
                  </a:lnTo>
                  <a:lnTo>
                    <a:pt x="99538" y="72738"/>
                  </a:lnTo>
                  <a:lnTo>
                    <a:pt x="164184" y="7324"/>
                  </a:lnTo>
                  <a:cubicBezTo>
                    <a:pt x="164184" y="7324"/>
                    <a:pt x="134429" y="1"/>
                    <a:pt x="85782"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6"/>
            <p:cNvSpPr/>
            <p:nvPr/>
          </p:nvSpPr>
          <p:spPr>
            <a:xfrm>
              <a:off x="1743925" y="3401575"/>
              <a:ext cx="4104625" cy="1818450"/>
            </a:xfrm>
            <a:custGeom>
              <a:avLst/>
              <a:gdLst/>
              <a:ahLst/>
              <a:cxnLst/>
              <a:rect l="l" t="t" r="r" b="b"/>
              <a:pathLst>
                <a:path w="164185" h="72738" extrusionOk="0">
                  <a:moveTo>
                    <a:pt x="85782" y="1"/>
                  </a:moveTo>
                  <a:cubicBezTo>
                    <a:pt x="61459" y="1"/>
                    <a:pt x="32412" y="1832"/>
                    <a:pt x="0" y="7324"/>
                  </a:cubicBezTo>
                  <a:lnTo>
                    <a:pt x="76722" y="72738"/>
                  </a:lnTo>
                  <a:lnTo>
                    <a:pt x="99538" y="72738"/>
                  </a:lnTo>
                  <a:lnTo>
                    <a:pt x="164184" y="7324"/>
                  </a:lnTo>
                  <a:cubicBezTo>
                    <a:pt x="164184" y="7324"/>
                    <a:pt x="134429" y="1"/>
                    <a:pt x="85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6"/>
            <p:cNvSpPr/>
            <p:nvPr/>
          </p:nvSpPr>
          <p:spPr>
            <a:xfrm>
              <a:off x="1743925" y="984475"/>
              <a:ext cx="4104625" cy="2606050"/>
            </a:xfrm>
            <a:custGeom>
              <a:avLst/>
              <a:gdLst/>
              <a:ahLst/>
              <a:cxnLst/>
              <a:rect l="l" t="t" r="r" b="b"/>
              <a:pathLst>
                <a:path w="164185" h="104242" extrusionOk="0">
                  <a:moveTo>
                    <a:pt x="0" y="1"/>
                  </a:moveTo>
                  <a:lnTo>
                    <a:pt x="0" y="104242"/>
                  </a:lnTo>
                  <a:cubicBezTo>
                    <a:pt x="0" y="104242"/>
                    <a:pt x="41007" y="96918"/>
                    <a:pt x="89654" y="96918"/>
                  </a:cubicBezTo>
                  <a:cubicBezTo>
                    <a:pt x="113978" y="96918"/>
                    <a:pt x="140211" y="98749"/>
                    <a:pt x="164184" y="104242"/>
                  </a:cubicBezTo>
                  <a:lnTo>
                    <a:pt x="164184" y="1"/>
                  </a:lnTo>
                  <a:cubicBezTo>
                    <a:pt x="135717" y="4810"/>
                    <a:pt x="107603" y="7333"/>
                    <a:pt x="79832" y="7333"/>
                  </a:cubicBezTo>
                  <a:cubicBezTo>
                    <a:pt x="52901" y="7333"/>
                    <a:pt x="26293" y="4960"/>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6"/>
            <p:cNvSpPr/>
            <p:nvPr/>
          </p:nvSpPr>
          <p:spPr>
            <a:xfrm>
              <a:off x="1742250" y="981975"/>
              <a:ext cx="4108800" cy="2612725"/>
            </a:xfrm>
            <a:custGeom>
              <a:avLst/>
              <a:gdLst/>
              <a:ahLst/>
              <a:cxnLst/>
              <a:rect l="l" t="t" r="r" b="b"/>
              <a:pathLst>
                <a:path w="164352" h="104509" extrusionOk="0">
                  <a:moveTo>
                    <a:pt x="164218" y="1"/>
                  </a:moveTo>
                  <a:cubicBezTo>
                    <a:pt x="140334" y="4003"/>
                    <a:pt x="117985" y="6238"/>
                    <a:pt x="97970" y="6972"/>
                  </a:cubicBezTo>
                  <a:cubicBezTo>
                    <a:pt x="91857" y="7237"/>
                    <a:pt x="85968" y="7328"/>
                    <a:pt x="80325" y="7328"/>
                  </a:cubicBezTo>
                  <a:cubicBezTo>
                    <a:pt x="76732" y="7328"/>
                    <a:pt x="73238" y="7291"/>
                    <a:pt x="69850" y="7239"/>
                  </a:cubicBezTo>
                  <a:lnTo>
                    <a:pt x="63412" y="7039"/>
                  </a:lnTo>
                  <a:cubicBezTo>
                    <a:pt x="62378" y="7006"/>
                    <a:pt x="61344" y="6972"/>
                    <a:pt x="60310" y="6939"/>
                  </a:cubicBezTo>
                  <a:lnTo>
                    <a:pt x="57275" y="6772"/>
                  </a:lnTo>
                  <a:lnTo>
                    <a:pt x="51404" y="6472"/>
                  </a:lnTo>
                  <a:cubicBezTo>
                    <a:pt x="49502" y="6339"/>
                    <a:pt x="47634" y="6172"/>
                    <a:pt x="45833" y="6038"/>
                  </a:cubicBezTo>
                  <a:lnTo>
                    <a:pt x="40529" y="5638"/>
                  </a:lnTo>
                  <a:lnTo>
                    <a:pt x="35526" y="5138"/>
                  </a:lnTo>
                  <a:lnTo>
                    <a:pt x="30822" y="4637"/>
                  </a:lnTo>
                  <a:cubicBezTo>
                    <a:pt x="29288" y="4471"/>
                    <a:pt x="27820" y="4270"/>
                    <a:pt x="26419" y="4104"/>
                  </a:cubicBezTo>
                  <a:lnTo>
                    <a:pt x="22350" y="3603"/>
                  </a:lnTo>
                  <a:lnTo>
                    <a:pt x="20415" y="3370"/>
                  </a:lnTo>
                  <a:cubicBezTo>
                    <a:pt x="19781" y="3270"/>
                    <a:pt x="19181" y="3170"/>
                    <a:pt x="18580" y="3103"/>
                  </a:cubicBezTo>
                  <a:lnTo>
                    <a:pt x="12042" y="2102"/>
                  </a:lnTo>
                  <a:cubicBezTo>
                    <a:pt x="10108" y="1869"/>
                    <a:pt x="8373" y="1535"/>
                    <a:pt x="6905" y="1268"/>
                  </a:cubicBezTo>
                  <a:lnTo>
                    <a:pt x="3136" y="634"/>
                  </a:lnTo>
                  <a:lnTo>
                    <a:pt x="67" y="101"/>
                  </a:lnTo>
                  <a:lnTo>
                    <a:pt x="3136" y="668"/>
                  </a:lnTo>
                  <a:lnTo>
                    <a:pt x="6905" y="1335"/>
                  </a:lnTo>
                  <a:cubicBezTo>
                    <a:pt x="8373" y="1602"/>
                    <a:pt x="10074" y="1935"/>
                    <a:pt x="12042" y="2202"/>
                  </a:cubicBezTo>
                  <a:lnTo>
                    <a:pt x="18547" y="3203"/>
                  </a:lnTo>
                  <a:cubicBezTo>
                    <a:pt x="19114" y="3270"/>
                    <a:pt x="19748" y="3370"/>
                    <a:pt x="20382" y="3470"/>
                  </a:cubicBezTo>
                  <a:lnTo>
                    <a:pt x="22283" y="3703"/>
                  </a:lnTo>
                  <a:lnTo>
                    <a:pt x="26386" y="4237"/>
                  </a:lnTo>
                  <a:cubicBezTo>
                    <a:pt x="27787" y="4404"/>
                    <a:pt x="29255" y="4604"/>
                    <a:pt x="30756" y="4771"/>
                  </a:cubicBezTo>
                  <a:lnTo>
                    <a:pt x="35459" y="5271"/>
                  </a:lnTo>
                  <a:lnTo>
                    <a:pt x="40463" y="5771"/>
                  </a:lnTo>
                  <a:lnTo>
                    <a:pt x="45766" y="6172"/>
                  </a:lnTo>
                  <a:cubicBezTo>
                    <a:pt x="47601" y="6305"/>
                    <a:pt x="49469" y="6505"/>
                    <a:pt x="51370" y="6605"/>
                  </a:cubicBezTo>
                  <a:lnTo>
                    <a:pt x="57241" y="6906"/>
                  </a:lnTo>
                  <a:lnTo>
                    <a:pt x="60277" y="7072"/>
                  </a:lnTo>
                  <a:cubicBezTo>
                    <a:pt x="61311" y="7139"/>
                    <a:pt x="62345" y="7172"/>
                    <a:pt x="63379" y="7206"/>
                  </a:cubicBezTo>
                  <a:lnTo>
                    <a:pt x="69784" y="7406"/>
                  </a:lnTo>
                  <a:cubicBezTo>
                    <a:pt x="73371" y="7461"/>
                    <a:pt x="77070" y="7504"/>
                    <a:pt x="80877" y="7504"/>
                  </a:cubicBezTo>
                  <a:cubicBezTo>
                    <a:pt x="86346" y="7504"/>
                    <a:pt x="92037" y="7414"/>
                    <a:pt x="97937" y="7139"/>
                  </a:cubicBezTo>
                  <a:cubicBezTo>
                    <a:pt x="117923" y="6440"/>
                    <a:pt x="140238" y="4210"/>
                    <a:pt x="164118" y="218"/>
                  </a:cubicBezTo>
                  <a:lnTo>
                    <a:pt x="164118" y="218"/>
                  </a:lnTo>
                  <a:lnTo>
                    <a:pt x="164118" y="104212"/>
                  </a:lnTo>
                  <a:lnTo>
                    <a:pt x="164118" y="104212"/>
                  </a:lnTo>
                  <a:cubicBezTo>
                    <a:pt x="156523" y="102525"/>
                    <a:pt x="148929" y="101200"/>
                    <a:pt x="141401" y="100172"/>
                  </a:cubicBezTo>
                  <a:cubicBezTo>
                    <a:pt x="133829" y="99105"/>
                    <a:pt x="126291" y="98404"/>
                    <a:pt x="118852" y="97904"/>
                  </a:cubicBezTo>
                  <a:cubicBezTo>
                    <a:pt x="115149" y="97604"/>
                    <a:pt x="111447" y="97470"/>
                    <a:pt x="107777" y="97304"/>
                  </a:cubicBezTo>
                  <a:lnTo>
                    <a:pt x="102307" y="97103"/>
                  </a:lnTo>
                  <a:cubicBezTo>
                    <a:pt x="100506" y="97037"/>
                    <a:pt x="98704" y="97037"/>
                    <a:pt x="96903" y="97003"/>
                  </a:cubicBezTo>
                  <a:cubicBezTo>
                    <a:pt x="94305" y="96967"/>
                    <a:pt x="91729" y="96949"/>
                    <a:pt x="89171" y="96949"/>
                  </a:cubicBezTo>
                  <a:cubicBezTo>
                    <a:pt x="84601" y="96949"/>
                    <a:pt x="80091" y="97009"/>
                    <a:pt x="75621" y="97137"/>
                  </a:cubicBezTo>
                  <a:cubicBezTo>
                    <a:pt x="68683" y="97337"/>
                    <a:pt x="61845" y="97637"/>
                    <a:pt x="55207" y="98071"/>
                  </a:cubicBezTo>
                  <a:cubicBezTo>
                    <a:pt x="48535" y="98504"/>
                    <a:pt x="42064" y="99038"/>
                    <a:pt x="35726" y="99672"/>
                  </a:cubicBezTo>
                  <a:cubicBezTo>
                    <a:pt x="29388" y="100272"/>
                    <a:pt x="23250" y="100973"/>
                    <a:pt x="17313" y="101740"/>
                  </a:cubicBezTo>
                  <a:cubicBezTo>
                    <a:pt x="11411" y="102503"/>
                    <a:pt x="5674" y="103331"/>
                    <a:pt x="167" y="104258"/>
                  </a:cubicBezTo>
                  <a:lnTo>
                    <a:pt x="167" y="104258"/>
                  </a:lnTo>
                  <a:cubicBezTo>
                    <a:pt x="100" y="40581"/>
                    <a:pt x="67" y="834"/>
                    <a:pt x="67" y="134"/>
                  </a:cubicBezTo>
                  <a:cubicBezTo>
                    <a:pt x="67" y="835"/>
                    <a:pt x="34" y="40630"/>
                    <a:pt x="0" y="104375"/>
                  </a:cubicBezTo>
                  <a:lnTo>
                    <a:pt x="0" y="104475"/>
                  </a:lnTo>
                  <a:lnTo>
                    <a:pt x="101" y="104475"/>
                  </a:lnTo>
                  <a:cubicBezTo>
                    <a:pt x="5638" y="103541"/>
                    <a:pt x="11375" y="102741"/>
                    <a:pt x="17346" y="101940"/>
                  </a:cubicBezTo>
                  <a:cubicBezTo>
                    <a:pt x="23284" y="101173"/>
                    <a:pt x="29421" y="100473"/>
                    <a:pt x="35759" y="99872"/>
                  </a:cubicBezTo>
                  <a:cubicBezTo>
                    <a:pt x="42064" y="99238"/>
                    <a:pt x="48535" y="98705"/>
                    <a:pt x="55207" y="98304"/>
                  </a:cubicBezTo>
                  <a:cubicBezTo>
                    <a:pt x="61878" y="97871"/>
                    <a:pt x="68683" y="97570"/>
                    <a:pt x="75654" y="97370"/>
                  </a:cubicBezTo>
                  <a:cubicBezTo>
                    <a:pt x="80198" y="97217"/>
                    <a:pt x="84812" y="97150"/>
                    <a:pt x="89480" y="97150"/>
                  </a:cubicBezTo>
                  <a:cubicBezTo>
                    <a:pt x="91940" y="97150"/>
                    <a:pt x="94416" y="97169"/>
                    <a:pt x="96903" y="97204"/>
                  </a:cubicBezTo>
                  <a:cubicBezTo>
                    <a:pt x="98704" y="97270"/>
                    <a:pt x="100506" y="97270"/>
                    <a:pt x="102340" y="97337"/>
                  </a:cubicBezTo>
                  <a:lnTo>
                    <a:pt x="107811" y="97504"/>
                  </a:lnTo>
                  <a:cubicBezTo>
                    <a:pt x="111480" y="97704"/>
                    <a:pt x="115149" y="97837"/>
                    <a:pt x="118885" y="98104"/>
                  </a:cubicBezTo>
                  <a:cubicBezTo>
                    <a:pt x="126291" y="98638"/>
                    <a:pt x="133829" y="99338"/>
                    <a:pt x="141401" y="100372"/>
                  </a:cubicBezTo>
                  <a:cubicBezTo>
                    <a:pt x="148973" y="101440"/>
                    <a:pt x="156579" y="102741"/>
                    <a:pt x="164218" y="104475"/>
                  </a:cubicBezTo>
                  <a:lnTo>
                    <a:pt x="164351" y="104509"/>
                  </a:lnTo>
                  <a:lnTo>
                    <a:pt x="164351" y="104375"/>
                  </a:lnTo>
                  <a:lnTo>
                    <a:pt x="164351" y="134"/>
                  </a:lnTo>
                  <a:lnTo>
                    <a:pt x="164351"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6"/>
            <p:cNvSpPr/>
            <p:nvPr/>
          </p:nvSpPr>
          <p:spPr>
            <a:xfrm>
              <a:off x="2146725" y="1368825"/>
              <a:ext cx="3463300" cy="137075"/>
            </a:xfrm>
            <a:custGeom>
              <a:avLst/>
              <a:gdLst/>
              <a:ahLst/>
              <a:cxnLst/>
              <a:rect l="l" t="t" r="r" b="b"/>
              <a:pathLst>
                <a:path w="138532" h="5483" extrusionOk="0">
                  <a:moveTo>
                    <a:pt x="138511" y="1"/>
                  </a:moveTo>
                  <a:cubicBezTo>
                    <a:pt x="137592" y="1"/>
                    <a:pt x="107094" y="5242"/>
                    <a:pt x="69316" y="5275"/>
                  </a:cubicBezTo>
                  <a:cubicBezTo>
                    <a:pt x="68468" y="5280"/>
                    <a:pt x="67623" y="5282"/>
                    <a:pt x="66783" y="5282"/>
                  </a:cubicBezTo>
                  <a:cubicBezTo>
                    <a:pt x="30056" y="5282"/>
                    <a:pt x="772" y="469"/>
                    <a:pt x="47" y="469"/>
                  </a:cubicBezTo>
                  <a:cubicBezTo>
                    <a:pt x="37" y="469"/>
                    <a:pt x="33" y="470"/>
                    <a:pt x="33" y="471"/>
                  </a:cubicBezTo>
                  <a:cubicBezTo>
                    <a:pt x="0" y="471"/>
                    <a:pt x="29588" y="5483"/>
                    <a:pt x="66815" y="5483"/>
                  </a:cubicBezTo>
                  <a:cubicBezTo>
                    <a:pt x="67645" y="5483"/>
                    <a:pt x="68479" y="5480"/>
                    <a:pt x="69316" y="5475"/>
                  </a:cubicBezTo>
                  <a:cubicBezTo>
                    <a:pt x="107593" y="5408"/>
                    <a:pt x="138343" y="4"/>
                    <a:pt x="138531" y="4"/>
                  </a:cubicBezTo>
                  <a:cubicBezTo>
                    <a:pt x="138532" y="4"/>
                    <a:pt x="138532" y="4"/>
                    <a:pt x="138532" y="4"/>
                  </a:cubicBezTo>
                  <a:cubicBezTo>
                    <a:pt x="138532" y="2"/>
                    <a:pt x="138525" y="1"/>
                    <a:pt x="13851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6"/>
            <p:cNvSpPr/>
            <p:nvPr/>
          </p:nvSpPr>
          <p:spPr>
            <a:xfrm>
              <a:off x="2156700" y="1548975"/>
              <a:ext cx="3443325" cy="111175"/>
            </a:xfrm>
            <a:custGeom>
              <a:avLst/>
              <a:gdLst/>
              <a:ahLst/>
              <a:cxnLst/>
              <a:rect l="l" t="t" r="r" b="b"/>
              <a:pathLst>
                <a:path w="137733" h="4447" extrusionOk="0">
                  <a:moveTo>
                    <a:pt x="137712" y="1"/>
                  </a:moveTo>
                  <a:cubicBezTo>
                    <a:pt x="136801" y="1"/>
                    <a:pt x="106466" y="4207"/>
                    <a:pt x="68883" y="4240"/>
                  </a:cubicBezTo>
                  <a:cubicBezTo>
                    <a:pt x="67989" y="4245"/>
                    <a:pt x="67098" y="4247"/>
                    <a:pt x="66212" y="4247"/>
                  </a:cubicBezTo>
                  <a:cubicBezTo>
                    <a:pt x="29893" y="4247"/>
                    <a:pt x="917" y="401"/>
                    <a:pt x="22" y="401"/>
                  </a:cubicBezTo>
                  <a:cubicBezTo>
                    <a:pt x="8" y="401"/>
                    <a:pt x="0" y="402"/>
                    <a:pt x="1" y="404"/>
                  </a:cubicBezTo>
                  <a:cubicBezTo>
                    <a:pt x="1" y="404"/>
                    <a:pt x="29321" y="4447"/>
                    <a:pt x="66254" y="4447"/>
                  </a:cubicBezTo>
                  <a:cubicBezTo>
                    <a:pt x="67126" y="4447"/>
                    <a:pt x="68003" y="4445"/>
                    <a:pt x="68883" y="4440"/>
                  </a:cubicBezTo>
                  <a:cubicBezTo>
                    <a:pt x="107077" y="4407"/>
                    <a:pt x="137733" y="4"/>
                    <a:pt x="137733" y="4"/>
                  </a:cubicBezTo>
                  <a:cubicBezTo>
                    <a:pt x="137733" y="2"/>
                    <a:pt x="137726" y="1"/>
                    <a:pt x="13771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6"/>
            <p:cNvSpPr/>
            <p:nvPr/>
          </p:nvSpPr>
          <p:spPr>
            <a:xfrm>
              <a:off x="2165900" y="1729075"/>
              <a:ext cx="3423275" cy="85300"/>
            </a:xfrm>
            <a:custGeom>
              <a:avLst/>
              <a:gdLst/>
              <a:ahLst/>
              <a:cxnLst/>
              <a:rect l="l" t="t" r="r" b="b"/>
              <a:pathLst>
                <a:path w="136931" h="3412" extrusionOk="0">
                  <a:moveTo>
                    <a:pt x="136895" y="1"/>
                  </a:moveTo>
                  <a:cubicBezTo>
                    <a:pt x="135721" y="1"/>
                    <a:pt x="105692" y="3174"/>
                    <a:pt x="68515" y="3207"/>
                  </a:cubicBezTo>
                  <a:cubicBezTo>
                    <a:pt x="67542" y="3211"/>
                    <a:pt x="66573" y="3213"/>
                    <a:pt x="65609" y="3213"/>
                  </a:cubicBezTo>
                  <a:cubicBezTo>
                    <a:pt x="29782" y="3213"/>
                    <a:pt x="1232" y="334"/>
                    <a:pt x="70" y="334"/>
                  </a:cubicBezTo>
                  <a:cubicBezTo>
                    <a:pt x="45" y="334"/>
                    <a:pt x="33" y="336"/>
                    <a:pt x="33" y="338"/>
                  </a:cubicBezTo>
                  <a:cubicBezTo>
                    <a:pt x="1" y="338"/>
                    <a:pt x="29321" y="3411"/>
                    <a:pt x="66201" y="3411"/>
                  </a:cubicBezTo>
                  <a:cubicBezTo>
                    <a:pt x="66969" y="3411"/>
                    <a:pt x="67741" y="3410"/>
                    <a:pt x="68515" y="3407"/>
                  </a:cubicBezTo>
                  <a:cubicBezTo>
                    <a:pt x="106443" y="3374"/>
                    <a:pt x="136931" y="5"/>
                    <a:pt x="136931" y="5"/>
                  </a:cubicBezTo>
                  <a:cubicBezTo>
                    <a:pt x="136931" y="2"/>
                    <a:pt x="136919" y="1"/>
                    <a:pt x="13689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6"/>
            <p:cNvSpPr/>
            <p:nvPr/>
          </p:nvSpPr>
          <p:spPr>
            <a:xfrm>
              <a:off x="2175075" y="1909175"/>
              <a:ext cx="3403300" cy="59450"/>
            </a:xfrm>
            <a:custGeom>
              <a:avLst/>
              <a:gdLst/>
              <a:ahLst/>
              <a:cxnLst/>
              <a:rect l="l" t="t" r="r" b="b"/>
              <a:pathLst>
                <a:path w="136132" h="2378" extrusionOk="0">
                  <a:moveTo>
                    <a:pt x="136059" y="0"/>
                  </a:moveTo>
                  <a:cubicBezTo>
                    <a:pt x="134425" y="0"/>
                    <a:pt x="104764" y="2142"/>
                    <a:pt x="68115" y="2174"/>
                  </a:cubicBezTo>
                  <a:cubicBezTo>
                    <a:pt x="67250" y="2176"/>
                    <a:pt x="66389" y="2177"/>
                    <a:pt x="65531" y="2177"/>
                  </a:cubicBezTo>
                  <a:cubicBezTo>
                    <a:pt x="29837" y="2177"/>
                    <a:pt x="1364" y="236"/>
                    <a:pt x="78" y="236"/>
                  </a:cubicBezTo>
                  <a:cubicBezTo>
                    <a:pt x="48" y="236"/>
                    <a:pt x="32" y="237"/>
                    <a:pt x="33" y="239"/>
                  </a:cubicBezTo>
                  <a:cubicBezTo>
                    <a:pt x="1" y="272"/>
                    <a:pt x="29021" y="2378"/>
                    <a:pt x="65609" y="2378"/>
                  </a:cubicBezTo>
                  <a:cubicBezTo>
                    <a:pt x="66441" y="2378"/>
                    <a:pt x="67276" y="2376"/>
                    <a:pt x="68115" y="2374"/>
                  </a:cubicBezTo>
                  <a:cubicBezTo>
                    <a:pt x="105842" y="2341"/>
                    <a:pt x="136130" y="6"/>
                    <a:pt x="136130" y="6"/>
                  </a:cubicBezTo>
                  <a:cubicBezTo>
                    <a:pt x="136131" y="2"/>
                    <a:pt x="136107" y="0"/>
                    <a:pt x="1360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6"/>
            <p:cNvSpPr/>
            <p:nvPr/>
          </p:nvSpPr>
          <p:spPr>
            <a:xfrm>
              <a:off x="2185075" y="2089275"/>
              <a:ext cx="3382475" cy="33550"/>
            </a:xfrm>
            <a:custGeom>
              <a:avLst/>
              <a:gdLst/>
              <a:ahLst/>
              <a:cxnLst/>
              <a:rect l="l" t="t" r="r" b="b"/>
              <a:pathLst>
                <a:path w="135299" h="1342" extrusionOk="0">
                  <a:moveTo>
                    <a:pt x="135150" y="1"/>
                  </a:moveTo>
                  <a:cubicBezTo>
                    <a:pt x="132845" y="1"/>
                    <a:pt x="103668" y="1077"/>
                    <a:pt x="67682" y="1141"/>
                  </a:cubicBezTo>
                  <a:cubicBezTo>
                    <a:pt x="66544" y="1143"/>
                    <a:pt x="65413" y="1144"/>
                    <a:pt x="64290" y="1144"/>
                  </a:cubicBezTo>
                  <a:cubicBezTo>
                    <a:pt x="28927" y="1144"/>
                    <a:pt x="934" y="173"/>
                    <a:pt x="23" y="173"/>
                  </a:cubicBezTo>
                  <a:cubicBezTo>
                    <a:pt x="8" y="173"/>
                    <a:pt x="1" y="173"/>
                    <a:pt x="0" y="174"/>
                  </a:cubicBezTo>
                  <a:cubicBezTo>
                    <a:pt x="0" y="207"/>
                    <a:pt x="30188" y="1341"/>
                    <a:pt x="67682" y="1341"/>
                  </a:cubicBezTo>
                  <a:cubicBezTo>
                    <a:pt x="105175" y="1308"/>
                    <a:pt x="135297" y="40"/>
                    <a:pt x="135297" y="7"/>
                  </a:cubicBezTo>
                  <a:cubicBezTo>
                    <a:pt x="135298" y="3"/>
                    <a:pt x="135249" y="1"/>
                    <a:pt x="1351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6"/>
            <p:cNvSpPr/>
            <p:nvPr/>
          </p:nvSpPr>
          <p:spPr>
            <a:xfrm>
              <a:off x="2194325" y="2269025"/>
              <a:ext cx="3363375" cy="7350"/>
            </a:xfrm>
            <a:custGeom>
              <a:avLst/>
              <a:gdLst/>
              <a:ahLst/>
              <a:cxnLst/>
              <a:rect l="l" t="t" r="r" b="b"/>
              <a:pathLst>
                <a:path w="134535" h="294" extrusionOk="0">
                  <a:moveTo>
                    <a:pt x="129975" y="0"/>
                  </a:moveTo>
                  <a:cubicBezTo>
                    <a:pt x="120240" y="0"/>
                    <a:pt x="95938" y="71"/>
                    <a:pt x="67312" y="122"/>
                  </a:cubicBezTo>
                  <a:cubicBezTo>
                    <a:pt x="61700" y="127"/>
                    <a:pt x="56254" y="129"/>
                    <a:pt x="51050" y="129"/>
                  </a:cubicBezTo>
                  <a:cubicBezTo>
                    <a:pt x="30719" y="129"/>
                    <a:pt x="14092" y="99"/>
                    <a:pt x="5780" y="99"/>
                  </a:cubicBezTo>
                  <a:cubicBezTo>
                    <a:pt x="2082" y="99"/>
                    <a:pt x="30" y="105"/>
                    <a:pt x="30" y="122"/>
                  </a:cubicBezTo>
                  <a:cubicBezTo>
                    <a:pt x="0" y="153"/>
                    <a:pt x="24853" y="293"/>
                    <a:pt x="57425" y="293"/>
                  </a:cubicBezTo>
                  <a:cubicBezTo>
                    <a:pt x="60651" y="293"/>
                    <a:pt x="63952" y="292"/>
                    <a:pt x="67312" y="289"/>
                  </a:cubicBezTo>
                  <a:cubicBezTo>
                    <a:pt x="104572" y="289"/>
                    <a:pt x="134526" y="56"/>
                    <a:pt x="134526" y="22"/>
                  </a:cubicBezTo>
                  <a:cubicBezTo>
                    <a:pt x="134534" y="7"/>
                    <a:pt x="132922" y="0"/>
                    <a:pt x="1299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6"/>
            <p:cNvSpPr/>
            <p:nvPr/>
          </p:nvSpPr>
          <p:spPr>
            <a:xfrm>
              <a:off x="2204250" y="2426325"/>
              <a:ext cx="3343250" cy="23500"/>
            </a:xfrm>
            <a:custGeom>
              <a:avLst/>
              <a:gdLst/>
              <a:ahLst/>
              <a:cxnLst/>
              <a:rect l="l" t="t" r="r" b="b"/>
              <a:pathLst>
                <a:path w="133730" h="940" extrusionOk="0">
                  <a:moveTo>
                    <a:pt x="64869" y="0"/>
                  </a:moveTo>
                  <a:cubicBezTo>
                    <a:pt x="28749" y="0"/>
                    <a:pt x="33" y="870"/>
                    <a:pt x="0" y="935"/>
                  </a:cubicBezTo>
                  <a:cubicBezTo>
                    <a:pt x="0" y="938"/>
                    <a:pt x="48" y="939"/>
                    <a:pt x="142" y="939"/>
                  </a:cubicBezTo>
                  <a:cubicBezTo>
                    <a:pt x="2396" y="939"/>
                    <a:pt x="31303" y="200"/>
                    <a:pt x="66881" y="168"/>
                  </a:cubicBezTo>
                  <a:cubicBezTo>
                    <a:pt x="102516" y="168"/>
                    <a:pt x="131396" y="939"/>
                    <a:pt x="133565" y="939"/>
                  </a:cubicBezTo>
                  <a:cubicBezTo>
                    <a:pt x="133652" y="939"/>
                    <a:pt x="133696" y="938"/>
                    <a:pt x="133696" y="935"/>
                  </a:cubicBezTo>
                  <a:cubicBezTo>
                    <a:pt x="133729" y="869"/>
                    <a:pt x="103975" y="1"/>
                    <a:pt x="66881" y="1"/>
                  </a:cubicBezTo>
                  <a:cubicBezTo>
                    <a:pt x="66208" y="1"/>
                    <a:pt x="65537" y="0"/>
                    <a:pt x="648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6"/>
            <p:cNvSpPr/>
            <p:nvPr/>
          </p:nvSpPr>
          <p:spPr>
            <a:xfrm>
              <a:off x="2213425" y="2580575"/>
              <a:ext cx="3324050" cy="49375"/>
            </a:xfrm>
            <a:custGeom>
              <a:avLst/>
              <a:gdLst/>
              <a:ahLst/>
              <a:cxnLst/>
              <a:rect l="l" t="t" r="r" b="b"/>
              <a:pathLst>
                <a:path w="132962" h="1975" extrusionOk="0">
                  <a:moveTo>
                    <a:pt x="64645" y="1"/>
                  </a:moveTo>
                  <a:cubicBezTo>
                    <a:pt x="28626" y="1"/>
                    <a:pt x="1" y="1871"/>
                    <a:pt x="34" y="1904"/>
                  </a:cubicBezTo>
                  <a:cubicBezTo>
                    <a:pt x="33" y="1905"/>
                    <a:pt x="42" y="1906"/>
                    <a:pt x="61" y="1906"/>
                  </a:cubicBezTo>
                  <a:cubicBezTo>
                    <a:pt x="1081" y="1906"/>
                    <a:pt x="30325" y="169"/>
                    <a:pt x="66514" y="169"/>
                  </a:cubicBezTo>
                  <a:cubicBezTo>
                    <a:pt x="102396" y="169"/>
                    <a:pt x="131406" y="1974"/>
                    <a:pt x="132871" y="1974"/>
                  </a:cubicBezTo>
                  <a:cubicBezTo>
                    <a:pt x="132909" y="1974"/>
                    <a:pt x="132928" y="1973"/>
                    <a:pt x="132928" y="1970"/>
                  </a:cubicBezTo>
                  <a:cubicBezTo>
                    <a:pt x="132962" y="1937"/>
                    <a:pt x="103836" y="2"/>
                    <a:pt x="67441" y="2"/>
                  </a:cubicBezTo>
                  <a:cubicBezTo>
                    <a:pt x="67133" y="2"/>
                    <a:pt x="66824" y="2"/>
                    <a:pt x="66514" y="2"/>
                  </a:cubicBezTo>
                  <a:cubicBezTo>
                    <a:pt x="65889" y="1"/>
                    <a:pt x="65266" y="1"/>
                    <a:pt x="6464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6"/>
            <p:cNvSpPr/>
            <p:nvPr/>
          </p:nvSpPr>
          <p:spPr>
            <a:xfrm>
              <a:off x="2223425" y="2734000"/>
              <a:ext cx="3303225" cy="76050"/>
            </a:xfrm>
            <a:custGeom>
              <a:avLst/>
              <a:gdLst/>
              <a:ahLst/>
              <a:cxnLst/>
              <a:rect l="l" t="t" r="r" b="b"/>
              <a:pathLst>
                <a:path w="132129" h="3042" extrusionOk="0">
                  <a:moveTo>
                    <a:pt x="64266" y="1"/>
                  </a:moveTo>
                  <a:cubicBezTo>
                    <a:pt x="28487" y="1"/>
                    <a:pt x="1" y="2872"/>
                    <a:pt x="1" y="2872"/>
                  </a:cubicBezTo>
                  <a:cubicBezTo>
                    <a:pt x="1" y="2875"/>
                    <a:pt x="15" y="2876"/>
                    <a:pt x="45" y="2876"/>
                  </a:cubicBezTo>
                  <a:cubicBezTo>
                    <a:pt x="1306" y="2876"/>
                    <a:pt x="29282" y="201"/>
                    <a:pt x="64224" y="201"/>
                  </a:cubicBezTo>
                  <a:cubicBezTo>
                    <a:pt x="64841" y="201"/>
                    <a:pt x="65460" y="202"/>
                    <a:pt x="66081" y="203"/>
                  </a:cubicBezTo>
                  <a:cubicBezTo>
                    <a:pt x="102093" y="203"/>
                    <a:pt x="131108" y="3041"/>
                    <a:pt x="132070" y="3041"/>
                  </a:cubicBezTo>
                  <a:cubicBezTo>
                    <a:pt x="132087" y="3041"/>
                    <a:pt x="132095" y="3040"/>
                    <a:pt x="132095" y="3039"/>
                  </a:cubicBezTo>
                  <a:cubicBezTo>
                    <a:pt x="132128" y="3005"/>
                    <a:pt x="102707" y="36"/>
                    <a:pt x="66081" y="3"/>
                  </a:cubicBezTo>
                  <a:cubicBezTo>
                    <a:pt x="65474" y="1"/>
                    <a:pt x="64869" y="1"/>
                    <a:pt x="6426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6"/>
            <p:cNvSpPr/>
            <p:nvPr/>
          </p:nvSpPr>
          <p:spPr>
            <a:xfrm>
              <a:off x="2232625" y="2889050"/>
              <a:ext cx="3282350" cy="101150"/>
            </a:xfrm>
            <a:custGeom>
              <a:avLst/>
              <a:gdLst/>
              <a:ahLst/>
              <a:cxnLst/>
              <a:rect l="l" t="t" r="r" b="b"/>
              <a:pathLst>
                <a:path w="131294" h="4046" extrusionOk="0">
                  <a:moveTo>
                    <a:pt x="63474" y="0"/>
                  </a:moveTo>
                  <a:cubicBezTo>
                    <a:pt x="28094" y="0"/>
                    <a:pt x="0" y="3808"/>
                    <a:pt x="33" y="3808"/>
                  </a:cubicBezTo>
                  <a:cubicBezTo>
                    <a:pt x="32" y="3811"/>
                    <a:pt x="40" y="3812"/>
                    <a:pt x="56" y="3812"/>
                  </a:cubicBezTo>
                  <a:cubicBezTo>
                    <a:pt x="970" y="3812"/>
                    <a:pt x="28919" y="169"/>
                    <a:pt x="63882" y="169"/>
                  </a:cubicBezTo>
                  <a:cubicBezTo>
                    <a:pt x="64490" y="169"/>
                    <a:pt x="65101" y="170"/>
                    <a:pt x="65713" y="172"/>
                  </a:cubicBezTo>
                  <a:cubicBezTo>
                    <a:pt x="101471" y="205"/>
                    <a:pt x="130325" y="4045"/>
                    <a:pt x="131269" y="4045"/>
                  </a:cubicBezTo>
                  <a:cubicBezTo>
                    <a:pt x="131285" y="4045"/>
                    <a:pt x="131293" y="4044"/>
                    <a:pt x="131293" y="4042"/>
                  </a:cubicBezTo>
                  <a:cubicBezTo>
                    <a:pt x="109544" y="1340"/>
                    <a:pt x="87629" y="6"/>
                    <a:pt x="65713" y="6"/>
                  </a:cubicBezTo>
                  <a:cubicBezTo>
                    <a:pt x="64964" y="2"/>
                    <a:pt x="64217" y="0"/>
                    <a:pt x="634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6"/>
            <p:cNvSpPr/>
            <p:nvPr/>
          </p:nvSpPr>
          <p:spPr>
            <a:xfrm>
              <a:off x="2242600" y="3042525"/>
              <a:ext cx="3262350" cy="127775"/>
            </a:xfrm>
            <a:custGeom>
              <a:avLst/>
              <a:gdLst/>
              <a:ahLst/>
              <a:cxnLst/>
              <a:rect l="l" t="t" r="r" b="b"/>
              <a:pathLst>
                <a:path w="130494" h="5111" extrusionOk="0">
                  <a:moveTo>
                    <a:pt x="63483" y="0"/>
                  </a:moveTo>
                  <a:cubicBezTo>
                    <a:pt x="28130" y="0"/>
                    <a:pt x="1" y="4774"/>
                    <a:pt x="1" y="4774"/>
                  </a:cubicBezTo>
                  <a:cubicBezTo>
                    <a:pt x="1" y="4777"/>
                    <a:pt x="9" y="4779"/>
                    <a:pt x="25" y="4779"/>
                  </a:cubicBezTo>
                  <a:cubicBezTo>
                    <a:pt x="951" y="4779"/>
                    <a:pt x="28572" y="199"/>
                    <a:pt x="63133" y="199"/>
                  </a:cubicBezTo>
                  <a:cubicBezTo>
                    <a:pt x="63846" y="199"/>
                    <a:pt x="64562" y="200"/>
                    <a:pt x="65281" y="204"/>
                  </a:cubicBezTo>
                  <a:cubicBezTo>
                    <a:pt x="100967" y="204"/>
                    <a:pt x="129733" y="5111"/>
                    <a:pt x="130479" y="5111"/>
                  </a:cubicBezTo>
                  <a:cubicBezTo>
                    <a:pt x="130489" y="5111"/>
                    <a:pt x="130494" y="5110"/>
                    <a:pt x="130494" y="5108"/>
                  </a:cubicBezTo>
                  <a:cubicBezTo>
                    <a:pt x="108912" y="1739"/>
                    <a:pt x="87130" y="38"/>
                    <a:pt x="65281" y="4"/>
                  </a:cubicBezTo>
                  <a:cubicBezTo>
                    <a:pt x="64679" y="2"/>
                    <a:pt x="64080" y="0"/>
                    <a:pt x="634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6"/>
            <p:cNvSpPr/>
            <p:nvPr/>
          </p:nvSpPr>
          <p:spPr>
            <a:xfrm>
              <a:off x="2189225" y="1386425"/>
              <a:ext cx="3373275" cy="1518225"/>
            </a:xfrm>
            <a:custGeom>
              <a:avLst/>
              <a:gdLst/>
              <a:ahLst/>
              <a:cxnLst/>
              <a:rect l="l" t="t" r="r" b="b"/>
              <a:pathLst>
                <a:path w="134931" h="60729" extrusionOk="0">
                  <a:moveTo>
                    <a:pt x="134430" y="31390"/>
                  </a:moveTo>
                  <a:lnTo>
                    <a:pt x="134931" y="31657"/>
                  </a:lnTo>
                  <a:cubicBezTo>
                    <a:pt x="134931" y="31657"/>
                    <a:pt x="134764" y="31557"/>
                    <a:pt x="134430" y="31390"/>
                  </a:cubicBezTo>
                  <a:close/>
                  <a:moveTo>
                    <a:pt x="1" y="1"/>
                  </a:moveTo>
                  <a:lnTo>
                    <a:pt x="635" y="201"/>
                  </a:lnTo>
                  <a:lnTo>
                    <a:pt x="1369" y="401"/>
                  </a:lnTo>
                  <a:cubicBezTo>
                    <a:pt x="1669" y="501"/>
                    <a:pt x="2036" y="635"/>
                    <a:pt x="2403" y="768"/>
                  </a:cubicBezTo>
                  <a:cubicBezTo>
                    <a:pt x="4704" y="1669"/>
                    <a:pt x="6806" y="2970"/>
                    <a:pt x="8640" y="4604"/>
                  </a:cubicBezTo>
                  <a:cubicBezTo>
                    <a:pt x="11409" y="7006"/>
                    <a:pt x="13677" y="10008"/>
                    <a:pt x="15245" y="13344"/>
                  </a:cubicBezTo>
                  <a:cubicBezTo>
                    <a:pt x="16112" y="15278"/>
                    <a:pt x="16813" y="17313"/>
                    <a:pt x="17247" y="19415"/>
                  </a:cubicBezTo>
                  <a:cubicBezTo>
                    <a:pt x="17747" y="21683"/>
                    <a:pt x="18080" y="23985"/>
                    <a:pt x="18281" y="26320"/>
                  </a:cubicBezTo>
                  <a:cubicBezTo>
                    <a:pt x="18547" y="28721"/>
                    <a:pt x="18681" y="31290"/>
                    <a:pt x="19014" y="33925"/>
                  </a:cubicBezTo>
                  <a:cubicBezTo>
                    <a:pt x="19348" y="36560"/>
                    <a:pt x="19682" y="39329"/>
                    <a:pt x="20816" y="41998"/>
                  </a:cubicBezTo>
                  <a:cubicBezTo>
                    <a:pt x="21416" y="43399"/>
                    <a:pt x="22217" y="44633"/>
                    <a:pt x="23251" y="45734"/>
                  </a:cubicBezTo>
                  <a:cubicBezTo>
                    <a:pt x="24385" y="46868"/>
                    <a:pt x="25719" y="47735"/>
                    <a:pt x="27220" y="48269"/>
                  </a:cubicBezTo>
                  <a:cubicBezTo>
                    <a:pt x="28117" y="48568"/>
                    <a:pt x="29056" y="48720"/>
                    <a:pt x="29996" y="48720"/>
                  </a:cubicBezTo>
                  <a:cubicBezTo>
                    <a:pt x="30734" y="48720"/>
                    <a:pt x="31472" y="48626"/>
                    <a:pt x="32191" y="48436"/>
                  </a:cubicBezTo>
                  <a:cubicBezTo>
                    <a:pt x="33825" y="48035"/>
                    <a:pt x="35326" y="47235"/>
                    <a:pt x="36627" y="46167"/>
                  </a:cubicBezTo>
                  <a:cubicBezTo>
                    <a:pt x="37895" y="45100"/>
                    <a:pt x="38929" y="43832"/>
                    <a:pt x="39696" y="42398"/>
                  </a:cubicBezTo>
                  <a:cubicBezTo>
                    <a:pt x="40463" y="40997"/>
                    <a:pt x="41064" y="39496"/>
                    <a:pt x="41497" y="37961"/>
                  </a:cubicBezTo>
                  <a:cubicBezTo>
                    <a:pt x="42431" y="34893"/>
                    <a:pt x="43032" y="31690"/>
                    <a:pt x="44766" y="28788"/>
                  </a:cubicBezTo>
                  <a:cubicBezTo>
                    <a:pt x="45633" y="27287"/>
                    <a:pt x="46834" y="26020"/>
                    <a:pt x="48269" y="25052"/>
                  </a:cubicBezTo>
                  <a:lnTo>
                    <a:pt x="48836" y="24685"/>
                  </a:lnTo>
                  <a:lnTo>
                    <a:pt x="49436" y="24352"/>
                  </a:lnTo>
                  <a:lnTo>
                    <a:pt x="49770" y="24185"/>
                  </a:lnTo>
                  <a:lnTo>
                    <a:pt x="50070" y="24051"/>
                  </a:lnTo>
                  <a:cubicBezTo>
                    <a:pt x="50303" y="23951"/>
                    <a:pt x="50504" y="23851"/>
                    <a:pt x="50737" y="23785"/>
                  </a:cubicBezTo>
                  <a:cubicBezTo>
                    <a:pt x="51638" y="23451"/>
                    <a:pt x="52572" y="23184"/>
                    <a:pt x="53539" y="23017"/>
                  </a:cubicBezTo>
                  <a:cubicBezTo>
                    <a:pt x="54506" y="22851"/>
                    <a:pt x="55507" y="22784"/>
                    <a:pt x="56475" y="22784"/>
                  </a:cubicBezTo>
                  <a:cubicBezTo>
                    <a:pt x="56975" y="22784"/>
                    <a:pt x="57475" y="22851"/>
                    <a:pt x="57976" y="22851"/>
                  </a:cubicBezTo>
                  <a:lnTo>
                    <a:pt x="58709" y="22951"/>
                  </a:lnTo>
                  <a:lnTo>
                    <a:pt x="59110" y="23017"/>
                  </a:lnTo>
                  <a:lnTo>
                    <a:pt x="59477" y="23084"/>
                  </a:lnTo>
                  <a:cubicBezTo>
                    <a:pt x="61378" y="23418"/>
                    <a:pt x="63213" y="24252"/>
                    <a:pt x="64747" y="25452"/>
                  </a:cubicBezTo>
                  <a:cubicBezTo>
                    <a:pt x="66048" y="26653"/>
                    <a:pt x="67149" y="28088"/>
                    <a:pt x="67949" y="29689"/>
                  </a:cubicBezTo>
                  <a:cubicBezTo>
                    <a:pt x="68750" y="31223"/>
                    <a:pt x="69417" y="32791"/>
                    <a:pt x="69951" y="34426"/>
                  </a:cubicBezTo>
                  <a:cubicBezTo>
                    <a:pt x="71085" y="37594"/>
                    <a:pt x="71886" y="40830"/>
                    <a:pt x="72820" y="43966"/>
                  </a:cubicBezTo>
                  <a:cubicBezTo>
                    <a:pt x="73720" y="47101"/>
                    <a:pt x="74654" y="50170"/>
                    <a:pt x="76122" y="53039"/>
                  </a:cubicBezTo>
                  <a:cubicBezTo>
                    <a:pt x="76489" y="53773"/>
                    <a:pt x="76922" y="54473"/>
                    <a:pt x="77389" y="55140"/>
                  </a:cubicBezTo>
                  <a:cubicBezTo>
                    <a:pt x="77590" y="55474"/>
                    <a:pt x="77856" y="55774"/>
                    <a:pt x="78123" y="56108"/>
                  </a:cubicBezTo>
                  <a:lnTo>
                    <a:pt x="78524" y="56575"/>
                  </a:lnTo>
                  <a:cubicBezTo>
                    <a:pt x="78657" y="56708"/>
                    <a:pt x="78824" y="56842"/>
                    <a:pt x="78991" y="56975"/>
                  </a:cubicBezTo>
                  <a:cubicBezTo>
                    <a:pt x="80258" y="58109"/>
                    <a:pt x="81726" y="58976"/>
                    <a:pt x="83327" y="59577"/>
                  </a:cubicBezTo>
                  <a:cubicBezTo>
                    <a:pt x="84895" y="60144"/>
                    <a:pt x="86563" y="60544"/>
                    <a:pt x="88231" y="60678"/>
                  </a:cubicBezTo>
                  <a:cubicBezTo>
                    <a:pt x="88661" y="60712"/>
                    <a:pt x="89090" y="60729"/>
                    <a:pt x="89517" y="60729"/>
                  </a:cubicBezTo>
                  <a:cubicBezTo>
                    <a:pt x="90743" y="60729"/>
                    <a:pt x="91955" y="60591"/>
                    <a:pt x="93167" y="60344"/>
                  </a:cubicBezTo>
                  <a:cubicBezTo>
                    <a:pt x="93568" y="60277"/>
                    <a:pt x="93935" y="60177"/>
                    <a:pt x="94335" y="60044"/>
                  </a:cubicBezTo>
                  <a:cubicBezTo>
                    <a:pt x="94702" y="59944"/>
                    <a:pt x="95069" y="59777"/>
                    <a:pt x="95436" y="59644"/>
                  </a:cubicBezTo>
                  <a:cubicBezTo>
                    <a:pt x="96170" y="59377"/>
                    <a:pt x="96837" y="58976"/>
                    <a:pt x="97404" y="58476"/>
                  </a:cubicBezTo>
                  <a:cubicBezTo>
                    <a:pt x="98471" y="57509"/>
                    <a:pt x="99405" y="56375"/>
                    <a:pt x="100139" y="55140"/>
                  </a:cubicBezTo>
                  <a:cubicBezTo>
                    <a:pt x="101507" y="52772"/>
                    <a:pt x="102708" y="50337"/>
                    <a:pt x="103708" y="47802"/>
                  </a:cubicBezTo>
                  <a:cubicBezTo>
                    <a:pt x="104709" y="45400"/>
                    <a:pt x="105676" y="43065"/>
                    <a:pt x="106677" y="40863"/>
                  </a:cubicBezTo>
                  <a:cubicBezTo>
                    <a:pt x="107711" y="38662"/>
                    <a:pt x="108812" y="36560"/>
                    <a:pt x="110313" y="34826"/>
                  </a:cubicBezTo>
                  <a:cubicBezTo>
                    <a:pt x="110713" y="34392"/>
                    <a:pt x="111114" y="33992"/>
                    <a:pt x="111581" y="33658"/>
                  </a:cubicBezTo>
                  <a:cubicBezTo>
                    <a:pt x="112014" y="33325"/>
                    <a:pt x="112481" y="32958"/>
                    <a:pt x="112948" y="32691"/>
                  </a:cubicBezTo>
                  <a:cubicBezTo>
                    <a:pt x="113449" y="32391"/>
                    <a:pt x="113882" y="32091"/>
                    <a:pt x="114383" y="31857"/>
                  </a:cubicBezTo>
                  <a:cubicBezTo>
                    <a:pt x="114883" y="31624"/>
                    <a:pt x="115350" y="31357"/>
                    <a:pt x="115850" y="31123"/>
                  </a:cubicBezTo>
                  <a:cubicBezTo>
                    <a:pt x="117652" y="30356"/>
                    <a:pt x="119553" y="29789"/>
                    <a:pt x="121488" y="29455"/>
                  </a:cubicBezTo>
                  <a:cubicBezTo>
                    <a:pt x="122788" y="29269"/>
                    <a:pt x="124110" y="29168"/>
                    <a:pt x="125420" y="29168"/>
                  </a:cubicBezTo>
                  <a:cubicBezTo>
                    <a:pt x="125756" y="29168"/>
                    <a:pt x="126091" y="29175"/>
                    <a:pt x="126424" y="29188"/>
                  </a:cubicBezTo>
                  <a:cubicBezTo>
                    <a:pt x="128659" y="29255"/>
                    <a:pt x="130828" y="29756"/>
                    <a:pt x="132896" y="30623"/>
                  </a:cubicBezTo>
                  <a:cubicBezTo>
                    <a:pt x="133429" y="30856"/>
                    <a:pt x="133930" y="31090"/>
                    <a:pt x="134430" y="31390"/>
                  </a:cubicBezTo>
                  <a:cubicBezTo>
                    <a:pt x="133963" y="31090"/>
                    <a:pt x="133429" y="30823"/>
                    <a:pt x="132929" y="30623"/>
                  </a:cubicBezTo>
                  <a:cubicBezTo>
                    <a:pt x="130861" y="29722"/>
                    <a:pt x="128659" y="29222"/>
                    <a:pt x="126458" y="29122"/>
                  </a:cubicBezTo>
                  <a:cubicBezTo>
                    <a:pt x="126032" y="29096"/>
                    <a:pt x="125606" y="29084"/>
                    <a:pt x="125180" y="29084"/>
                  </a:cubicBezTo>
                  <a:cubicBezTo>
                    <a:pt x="123940" y="29084"/>
                    <a:pt x="122705" y="29190"/>
                    <a:pt x="121488" y="29389"/>
                  </a:cubicBezTo>
                  <a:cubicBezTo>
                    <a:pt x="119520" y="29689"/>
                    <a:pt x="117618" y="30256"/>
                    <a:pt x="115817" y="31056"/>
                  </a:cubicBezTo>
                  <a:cubicBezTo>
                    <a:pt x="115317" y="31257"/>
                    <a:pt x="114816" y="31490"/>
                    <a:pt x="114349" y="31757"/>
                  </a:cubicBezTo>
                  <a:cubicBezTo>
                    <a:pt x="113849" y="32024"/>
                    <a:pt x="113382" y="32324"/>
                    <a:pt x="112881" y="32591"/>
                  </a:cubicBezTo>
                  <a:cubicBezTo>
                    <a:pt x="112414" y="32891"/>
                    <a:pt x="111947" y="33225"/>
                    <a:pt x="111480" y="33558"/>
                  </a:cubicBezTo>
                  <a:cubicBezTo>
                    <a:pt x="111047" y="33925"/>
                    <a:pt x="110613" y="34325"/>
                    <a:pt x="110246" y="34759"/>
                  </a:cubicBezTo>
                  <a:cubicBezTo>
                    <a:pt x="108712" y="36494"/>
                    <a:pt x="107611" y="38595"/>
                    <a:pt x="106577" y="40830"/>
                  </a:cubicBezTo>
                  <a:cubicBezTo>
                    <a:pt x="105543" y="43032"/>
                    <a:pt x="104609" y="45367"/>
                    <a:pt x="103575" y="47768"/>
                  </a:cubicBezTo>
                  <a:cubicBezTo>
                    <a:pt x="102574" y="50270"/>
                    <a:pt x="101373" y="52705"/>
                    <a:pt x="100006" y="55040"/>
                  </a:cubicBezTo>
                  <a:cubicBezTo>
                    <a:pt x="99272" y="56274"/>
                    <a:pt x="98371" y="57375"/>
                    <a:pt x="97304" y="58343"/>
                  </a:cubicBezTo>
                  <a:cubicBezTo>
                    <a:pt x="96203" y="59343"/>
                    <a:pt x="94668" y="59844"/>
                    <a:pt x="93134" y="60177"/>
                  </a:cubicBezTo>
                  <a:cubicBezTo>
                    <a:pt x="91981" y="60441"/>
                    <a:pt x="90811" y="60567"/>
                    <a:pt x="89637" y="60567"/>
                  </a:cubicBezTo>
                  <a:cubicBezTo>
                    <a:pt x="89180" y="60567"/>
                    <a:pt x="88722" y="60548"/>
                    <a:pt x="88264" y="60511"/>
                  </a:cubicBezTo>
                  <a:cubicBezTo>
                    <a:pt x="86596" y="60377"/>
                    <a:pt x="84962" y="59977"/>
                    <a:pt x="83394" y="59410"/>
                  </a:cubicBezTo>
                  <a:cubicBezTo>
                    <a:pt x="81826" y="58810"/>
                    <a:pt x="80392" y="57942"/>
                    <a:pt x="79124" y="56875"/>
                  </a:cubicBezTo>
                  <a:cubicBezTo>
                    <a:pt x="78957" y="56741"/>
                    <a:pt x="78824" y="56575"/>
                    <a:pt x="78690" y="56441"/>
                  </a:cubicBezTo>
                  <a:lnTo>
                    <a:pt x="78290" y="56008"/>
                  </a:lnTo>
                  <a:cubicBezTo>
                    <a:pt x="78057" y="55674"/>
                    <a:pt x="77756" y="55374"/>
                    <a:pt x="77556" y="55040"/>
                  </a:cubicBezTo>
                  <a:cubicBezTo>
                    <a:pt x="77089" y="54373"/>
                    <a:pt x="76656" y="53706"/>
                    <a:pt x="76289" y="52972"/>
                  </a:cubicBezTo>
                  <a:cubicBezTo>
                    <a:pt x="74854" y="50137"/>
                    <a:pt x="73920" y="47035"/>
                    <a:pt x="73020" y="43899"/>
                  </a:cubicBezTo>
                  <a:cubicBezTo>
                    <a:pt x="72119" y="40763"/>
                    <a:pt x="71285" y="37561"/>
                    <a:pt x="70151" y="34359"/>
                  </a:cubicBezTo>
                  <a:cubicBezTo>
                    <a:pt x="69617" y="32724"/>
                    <a:pt x="68950" y="31157"/>
                    <a:pt x="68150" y="29622"/>
                  </a:cubicBezTo>
                  <a:cubicBezTo>
                    <a:pt x="67349" y="27988"/>
                    <a:pt x="66215" y="26553"/>
                    <a:pt x="64881" y="25319"/>
                  </a:cubicBezTo>
                  <a:cubicBezTo>
                    <a:pt x="63313" y="24085"/>
                    <a:pt x="61478" y="23251"/>
                    <a:pt x="59510" y="22917"/>
                  </a:cubicBezTo>
                  <a:lnTo>
                    <a:pt x="59143" y="22851"/>
                  </a:lnTo>
                  <a:lnTo>
                    <a:pt x="58743" y="22784"/>
                  </a:lnTo>
                  <a:cubicBezTo>
                    <a:pt x="58509" y="22751"/>
                    <a:pt x="58242" y="22717"/>
                    <a:pt x="58009" y="22684"/>
                  </a:cubicBezTo>
                  <a:cubicBezTo>
                    <a:pt x="57475" y="22650"/>
                    <a:pt x="56975" y="22617"/>
                    <a:pt x="56475" y="22617"/>
                  </a:cubicBezTo>
                  <a:cubicBezTo>
                    <a:pt x="56384" y="22616"/>
                    <a:pt x="56293" y="22615"/>
                    <a:pt x="56202" y="22615"/>
                  </a:cubicBezTo>
                  <a:cubicBezTo>
                    <a:pt x="54294" y="22615"/>
                    <a:pt x="52420" y="22949"/>
                    <a:pt x="50637" y="23618"/>
                  </a:cubicBezTo>
                  <a:lnTo>
                    <a:pt x="49970" y="23885"/>
                  </a:lnTo>
                  <a:lnTo>
                    <a:pt x="49636" y="24018"/>
                  </a:lnTo>
                  <a:lnTo>
                    <a:pt x="49336" y="24185"/>
                  </a:lnTo>
                  <a:lnTo>
                    <a:pt x="48702" y="24518"/>
                  </a:lnTo>
                  <a:lnTo>
                    <a:pt x="48135" y="24885"/>
                  </a:lnTo>
                  <a:cubicBezTo>
                    <a:pt x="46668" y="25886"/>
                    <a:pt x="45433" y="27187"/>
                    <a:pt x="44566" y="28721"/>
                  </a:cubicBezTo>
                  <a:cubicBezTo>
                    <a:pt x="42831" y="31657"/>
                    <a:pt x="42231" y="34893"/>
                    <a:pt x="41297" y="37928"/>
                  </a:cubicBezTo>
                  <a:cubicBezTo>
                    <a:pt x="40863" y="39462"/>
                    <a:pt x="40263" y="40930"/>
                    <a:pt x="39529" y="42331"/>
                  </a:cubicBezTo>
                  <a:cubicBezTo>
                    <a:pt x="38762" y="43766"/>
                    <a:pt x="37728" y="45000"/>
                    <a:pt x="36494" y="46034"/>
                  </a:cubicBezTo>
                  <a:cubicBezTo>
                    <a:pt x="35226" y="47101"/>
                    <a:pt x="33725" y="47868"/>
                    <a:pt x="32124" y="48302"/>
                  </a:cubicBezTo>
                  <a:cubicBezTo>
                    <a:pt x="31427" y="48476"/>
                    <a:pt x="30717" y="48562"/>
                    <a:pt x="30009" y="48562"/>
                  </a:cubicBezTo>
                  <a:cubicBezTo>
                    <a:pt x="29089" y="48562"/>
                    <a:pt x="28172" y="48418"/>
                    <a:pt x="27287" y="48135"/>
                  </a:cubicBezTo>
                  <a:cubicBezTo>
                    <a:pt x="25819" y="47602"/>
                    <a:pt x="24485" y="46734"/>
                    <a:pt x="23384" y="45634"/>
                  </a:cubicBezTo>
                  <a:cubicBezTo>
                    <a:pt x="22384" y="44566"/>
                    <a:pt x="21550" y="43299"/>
                    <a:pt x="20983" y="41964"/>
                  </a:cubicBezTo>
                  <a:cubicBezTo>
                    <a:pt x="19848" y="39296"/>
                    <a:pt x="19481" y="36527"/>
                    <a:pt x="19181" y="33925"/>
                  </a:cubicBezTo>
                  <a:cubicBezTo>
                    <a:pt x="18848" y="31290"/>
                    <a:pt x="18681" y="28755"/>
                    <a:pt x="18447" y="26320"/>
                  </a:cubicBezTo>
                  <a:cubicBezTo>
                    <a:pt x="18214" y="23985"/>
                    <a:pt x="17880" y="21683"/>
                    <a:pt x="17380" y="19381"/>
                  </a:cubicBezTo>
                  <a:cubicBezTo>
                    <a:pt x="16913" y="17280"/>
                    <a:pt x="16246" y="15245"/>
                    <a:pt x="15345" y="13310"/>
                  </a:cubicBezTo>
                  <a:cubicBezTo>
                    <a:pt x="13744" y="9941"/>
                    <a:pt x="11476" y="6973"/>
                    <a:pt x="8674" y="4537"/>
                  </a:cubicBezTo>
                  <a:cubicBezTo>
                    <a:pt x="6839" y="2936"/>
                    <a:pt x="4704" y="1635"/>
                    <a:pt x="2436" y="735"/>
                  </a:cubicBezTo>
                  <a:cubicBezTo>
                    <a:pt x="2036" y="601"/>
                    <a:pt x="1669" y="468"/>
                    <a:pt x="1369" y="368"/>
                  </a:cubicBezTo>
                  <a:lnTo>
                    <a:pt x="635" y="168"/>
                  </a:lnTo>
                  <a:lnTo>
                    <a:pt x="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6"/>
            <p:cNvSpPr/>
            <p:nvPr/>
          </p:nvSpPr>
          <p:spPr>
            <a:xfrm>
              <a:off x="4347450" y="2879075"/>
              <a:ext cx="85900" cy="83550"/>
            </a:xfrm>
            <a:custGeom>
              <a:avLst/>
              <a:gdLst/>
              <a:ahLst/>
              <a:cxnLst/>
              <a:rect l="l" t="t" r="r" b="b"/>
              <a:pathLst>
                <a:path w="3436" h="3342" extrusionOk="0">
                  <a:moveTo>
                    <a:pt x="1650" y="0"/>
                  </a:moveTo>
                  <a:cubicBezTo>
                    <a:pt x="768" y="0"/>
                    <a:pt x="32" y="711"/>
                    <a:pt x="0" y="1605"/>
                  </a:cubicBezTo>
                  <a:cubicBezTo>
                    <a:pt x="0" y="2539"/>
                    <a:pt x="734" y="3307"/>
                    <a:pt x="1668" y="3340"/>
                  </a:cubicBezTo>
                  <a:cubicBezTo>
                    <a:pt x="1689" y="3341"/>
                    <a:pt x="1711" y="3341"/>
                    <a:pt x="1732" y="3341"/>
                  </a:cubicBezTo>
                  <a:cubicBezTo>
                    <a:pt x="2637" y="3341"/>
                    <a:pt x="3371" y="2651"/>
                    <a:pt x="3436" y="1739"/>
                  </a:cubicBezTo>
                  <a:cubicBezTo>
                    <a:pt x="3436" y="805"/>
                    <a:pt x="2702" y="38"/>
                    <a:pt x="1768" y="4"/>
                  </a:cubicBezTo>
                  <a:cubicBezTo>
                    <a:pt x="1729" y="1"/>
                    <a:pt x="1689" y="0"/>
                    <a:pt x="165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6"/>
            <p:cNvSpPr/>
            <p:nvPr/>
          </p:nvSpPr>
          <p:spPr>
            <a:xfrm>
              <a:off x="3552700" y="1912625"/>
              <a:ext cx="84250" cy="82600"/>
            </a:xfrm>
            <a:custGeom>
              <a:avLst/>
              <a:gdLst/>
              <a:ahLst/>
              <a:cxnLst/>
              <a:rect l="l" t="t" r="r" b="b"/>
              <a:pathLst>
                <a:path w="3370" h="3304" extrusionOk="0">
                  <a:moveTo>
                    <a:pt x="1610" y="0"/>
                  </a:moveTo>
                  <a:cubicBezTo>
                    <a:pt x="735" y="0"/>
                    <a:pt x="1" y="722"/>
                    <a:pt x="1" y="1636"/>
                  </a:cubicBezTo>
                  <a:cubicBezTo>
                    <a:pt x="34" y="2536"/>
                    <a:pt x="768" y="3270"/>
                    <a:pt x="1702" y="3304"/>
                  </a:cubicBezTo>
                  <a:cubicBezTo>
                    <a:pt x="2636" y="3304"/>
                    <a:pt x="3370" y="2570"/>
                    <a:pt x="3370" y="1669"/>
                  </a:cubicBezTo>
                  <a:cubicBezTo>
                    <a:pt x="3370" y="735"/>
                    <a:pt x="2603" y="1"/>
                    <a:pt x="1669" y="1"/>
                  </a:cubicBezTo>
                  <a:cubicBezTo>
                    <a:pt x="1649" y="1"/>
                    <a:pt x="1629" y="0"/>
                    <a:pt x="16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6"/>
            <p:cNvSpPr/>
            <p:nvPr/>
          </p:nvSpPr>
          <p:spPr>
            <a:xfrm>
              <a:off x="5277325" y="2044300"/>
              <a:ext cx="99175" cy="92800"/>
            </a:xfrm>
            <a:custGeom>
              <a:avLst/>
              <a:gdLst/>
              <a:ahLst/>
              <a:cxnLst/>
              <a:rect l="l" t="t" r="r" b="b"/>
              <a:pathLst>
                <a:path w="3967" h="3712" extrusionOk="0">
                  <a:moveTo>
                    <a:pt x="2182" y="1"/>
                  </a:moveTo>
                  <a:cubicBezTo>
                    <a:pt x="2144" y="1"/>
                    <a:pt x="2105" y="2"/>
                    <a:pt x="2067" y="5"/>
                  </a:cubicBezTo>
                  <a:cubicBezTo>
                    <a:pt x="999" y="38"/>
                    <a:pt x="132" y="872"/>
                    <a:pt x="65" y="1939"/>
                  </a:cubicBezTo>
                  <a:cubicBezTo>
                    <a:pt x="1" y="2903"/>
                    <a:pt x="802" y="3711"/>
                    <a:pt x="1784" y="3711"/>
                  </a:cubicBezTo>
                  <a:cubicBezTo>
                    <a:pt x="1822" y="3711"/>
                    <a:pt x="1861" y="3710"/>
                    <a:pt x="1900" y="3707"/>
                  </a:cubicBezTo>
                  <a:cubicBezTo>
                    <a:pt x="2967" y="3674"/>
                    <a:pt x="3834" y="2873"/>
                    <a:pt x="3935" y="1806"/>
                  </a:cubicBezTo>
                  <a:cubicBezTo>
                    <a:pt x="3967" y="811"/>
                    <a:pt x="3165" y="1"/>
                    <a:pt x="218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6"/>
            <p:cNvSpPr/>
            <p:nvPr/>
          </p:nvSpPr>
          <p:spPr>
            <a:xfrm>
              <a:off x="2898900" y="2550500"/>
              <a:ext cx="106025" cy="88450"/>
            </a:xfrm>
            <a:custGeom>
              <a:avLst/>
              <a:gdLst/>
              <a:ahLst/>
              <a:cxnLst/>
              <a:rect l="l" t="t" r="r" b="b"/>
              <a:pathLst>
                <a:path w="4241" h="3538" extrusionOk="0">
                  <a:moveTo>
                    <a:pt x="2453" y="1"/>
                  </a:moveTo>
                  <a:cubicBezTo>
                    <a:pt x="2414" y="1"/>
                    <a:pt x="2375" y="2"/>
                    <a:pt x="2336" y="5"/>
                  </a:cubicBezTo>
                  <a:cubicBezTo>
                    <a:pt x="735" y="38"/>
                    <a:pt x="1" y="2006"/>
                    <a:pt x="1202" y="3073"/>
                  </a:cubicBezTo>
                  <a:cubicBezTo>
                    <a:pt x="1553" y="3395"/>
                    <a:pt x="1971" y="3538"/>
                    <a:pt x="2381" y="3538"/>
                  </a:cubicBezTo>
                  <a:cubicBezTo>
                    <a:pt x="3333" y="3538"/>
                    <a:pt x="4240" y="2768"/>
                    <a:pt x="4170" y="1672"/>
                  </a:cubicBezTo>
                  <a:cubicBezTo>
                    <a:pt x="4106" y="744"/>
                    <a:pt x="3367" y="1"/>
                    <a:pt x="245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6"/>
            <p:cNvSpPr/>
            <p:nvPr/>
          </p:nvSpPr>
          <p:spPr>
            <a:xfrm>
              <a:off x="1958225" y="1351950"/>
              <a:ext cx="73425" cy="12300"/>
            </a:xfrm>
            <a:custGeom>
              <a:avLst/>
              <a:gdLst/>
              <a:ahLst/>
              <a:cxnLst/>
              <a:rect l="l" t="t" r="r" b="b"/>
              <a:pathLst>
                <a:path w="2937" h="492" extrusionOk="0">
                  <a:moveTo>
                    <a:pt x="355" y="0"/>
                  </a:moveTo>
                  <a:cubicBezTo>
                    <a:pt x="237" y="0"/>
                    <a:pt x="119" y="4"/>
                    <a:pt x="1" y="12"/>
                  </a:cubicBezTo>
                  <a:cubicBezTo>
                    <a:pt x="501" y="179"/>
                    <a:pt x="968" y="312"/>
                    <a:pt x="1469" y="346"/>
                  </a:cubicBezTo>
                  <a:cubicBezTo>
                    <a:pt x="1851" y="448"/>
                    <a:pt x="2233" y="491"/>
                    <a:pt x="2601" y="491"/>
                  </a:cubicBezTo>
                  <a:cubicBezTo>
                    <a:pt x="2714" y="491"/>
                    <a:pt x="2826" y="487"/>
                    <a:pt x="2936" y="479"/>
                  </a:cubicBezTo>
                  <a:cubicBezTo>
                    <a:pt x="2469" y="312"/>
                    <a:pt x="1969" y="179"/>
                    <a:pt x="1469" y="146"/>
                  </a:cubicBezTo>
                  <a:cubicBezTo>
                    <a:pt x="1112" y="44"/>
                    <a:pt x="736" y="0"/>
                    <a:pt x="35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6"/>
            <p:cNvSpPr/>
            <p:nvPr/>
          </p:nvSpPr>
          <p:spPr>
            <a:xfrm>
              <a:off x="1969075" y="1535400"/>
              <a:ext cx="73425" cy="10375"/>
            </a:xfrm>
            <a:custGeom>
              <a:avLst/>
              <a:gdLst/>
              <a:ahLst/>
              <a:cxnLst/>
              <a:rect l="l" t="t" r="r" b="b"/>
              <a:pathLst>
                <a:path w="2937" h="415" extrusionOk="0">
                  <a:moveTo>
                    <a:pt x="371" y="0"/>
                  </a:moveTo>
                  <a:cubicBezTo>
                    <a:pt x="249" y="0"/>
                    <a:pt x="126" y="4"/>
                    <a:pt x="1" y="13"/>
                  </a:cubicBezTo>
                  <a:cubicBezTo>
                    <a:pt x="468" y="180"/>
                    <a:pt x="968" y="280"/>
                    <a:pt x="1468" y="313"/>
                  </a:cubicBezTo>
                  <a:cubicBezTo>
                    <a:pt x="1770" y="378"/>
                    <a:pt x="2085" y="414"/>
                    <a:pt x="2406" y="414"/>
                  </a:cubicBezTo>
                  <a:cubicBezTo>
                    <a:pt x="2582" y="414"/>
                    <a:pt x="2759" y="403"/>
                    <a:pt x="2936" y="380"/>
                  </a:cubicBezTo>
                  <a:cubicBezTo>
                    <a:pt x="2436" y="213"/>
                    <a:pt x="1969" y="113"/>
                    <a:pt x="1468" y="113"/>
                  </a:cubicBezTo>
                  <a:cubicBezTo>
                    <a:pt x="1093" y="38"/>
                    <a:pt x="737" y="0"/>
                    <a:pt x="371"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6"/>
            <p:cNvSpPr/>
            <p:nvPr/>
          </p:nvSpPr>
          <p:spPr>
            <a:xfrm>
              <a:off x="1979925" y="1718625"/>
              <a:ext cx="72575" cy="8975"/>
            </a:xfrm>
            <a:custGeom>
              <a:avLst/>
              <a:gdLst/>
              <a:ahLst/>
              <a:cxnLst/>
              <a:rect l="l" t="t" r="r" b="b"/>
              <a:pathLst>
                <a:path w="2903" h="359" extrusionOk="0">
                  <a:moveTo>
                    <a:pt x="607" y="0"/>
                  </a:moveTo>
                  <a:cubicBezTo>
                    <a:pt x="409" y="0"/>
                    <a:pt x="207" y="9"/>
                    <a:pt x="0" y="22"/>
                  </a:cubicBezTo>
                  <a:cubicBezTo>
                    <a:pt x="467" y="189"/>
                    <a:pt x="968" y="289"/>
                    <a:pt x="1468" y="289"/>
                  </a:cubicBezTo>
                  <a:cubicBezTo>
                    <a:pt x="1757" y="331"/>
                    <a:pt x="2058" y="359"/>
                    <a:pt x="2356" y="359"/>
                  </a:cubicBezTo>
                  <a:cubicBezTo>
                    <a:pt x="2541" y="359"/>
                    <a:pt x="2724" y="348"/>
                    <a:pt x="2902" y="323"/>
                  </a:cubicBezTo>
                  <a:cubicBezTo>
                    <a:pt x="2435" y="156"/>
                    <a:pt x="1935" y="89"/>
                    <a:pt x="1435" y="56"/>
                  </a:cubicBezTo>
                  <a:cubicBezTo>
                    <a:pt x="1161" y="17"/>
                    <a:pt x="887" y="0"/>
                    <a:pt x="607"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6"/>
            <p:cNvSpPr/>
            <p:nvPr/>
          </p:nvSpPr>
          <p:spPr>
            <a:xfrm>
              <a:off x="1990750" y="1901600"/>
              <a:ext cx="71750" cy="8150"/>
            </a:xfrm>
            <a:custGeom>
              <a:avLst/>
              <a:gdLst/>
              <a:ahLst/>
              <a:cxnLst/>
              <a:rect l="l" t="t" r="r" b="b"/>
              <a:pathLst>
                <a:path w="2870" h="326" extrusionOk="0">
                  <a:moveTo>
                    <a:pt x="718" y="0"/>
                  </a:moveTo>
                  <a:cubicBezTo>
                    <a:pt x="476" y="0"/>
                    <a:pt x="234" y="25"/>
                    <a:pt x="1" y="75"/>
                  </a:cubicBezTo>
                  <a:cubicBezTo>
                    <a:pt x="468" y="209"/>
                    <a:pt x="968" y="275"/>
                    <a:pt x="1435" y="275"/>
                  </a:cubicBezTo>
                  <a:cubicBezTo>
                    <a:pt x="1669" y="309"/>
                    <a:pt x="1911" y="326"/>
                    <a:pt x="2152" y="326"/>
                  </a:cubicBezTo>
                  <a:cubicBezTo>
                    <a:pt x="2394" y="326"/>
                    <a:pt x="2636" y="309"/>
                    <a:pt x="2870" y="275"/>
                  </a:cubicBezTo>
                  <a:cubicBezTo>
                    <a:pt x="2464" y="160"/>
                    <a:pt x="2058" y="69"/>
                    <a:pt x="1631" y="69"/>
                  </a:cubicBezTo>
                  <a:cubicBezTo>
                    <a:pt x="1566" y="69"/>
                    <a:pt x="1501" y="71"/>
                    <a:pt x="1435" y="75"/>
                  </a:cubicBezTo>
                  <a:cubicBezTo>
                    <a:pt x="1202" y="25"/>
                    <a:pt x="960" y="0"/>
                    <a:pt x="71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6"/>
            <p:cNvSpPr/>
            <p:nvPr/>
          </p:nvSpPr>
          <p:spPr>
            <a:xfrm>
              <a:off x="2001600" y="2084950"/>
              <a:ext cx="71750" cy="7050"/>
            </a:xfrm>
            <a:custGeom>
              <a:avLst/>
              <a:gdLst/>
              <a:ahLst/>
              <a:cxnLst/>
              <a:rect l="l" t="t" r="r" b="b"/>
              <a:pathLst>
                <a:path w="2870" h="282" extrusionOk="0">
                  <a:moveTo>
                    <a:pt x="772" y="0"/>
                  </a:moveTo>
                  <a:cubicBezTo>
                    <a:pt x="515" y="0"/>
                    <a:pt x="258" y="25"/>
                    <a:pt x="1" y="80"/>
                  </a:cubicBezTo>
                  <a:cubicBezTo>
                    <a:pt x="387" y="190"/>
                    <a:pt x="774" y="255"/>
                    <a:pt x="1180" y="255"/>
                  </a:cubicBezTo>
                  <a:cubicBezTo>
                    <a:pt x="1264" y="255"/>
                    <a:pt x="1349" y="252"/>
                    <a:pt x="1435" y="247"/>
                  </a:cubicBezTo>
                  <a:cubicBezTo>
                    <a:pt x="1600" y="270"/>
                    <a:pt x="1770" y="281"/>
                    <a:pt x="1941" y="281"/>
                  </a:cubicBezTo>
                  <a:cubicBezTo>
                    <a:pt x="2252" y="281"/>
                    <a:pt x="2568" y="245"/>
                    <a:pt x="2869" y="180"/>
                  </a:cubicBezTo>
                  <a:cubicBezTo>
                    <a:pt x="2485" y="98"/>
                    <a:pt x="2078" y="38"/>
                    <a:pt x="1667" y="38"/>
                  </a:cubicBezTo>
                  <a:cubicBezTo>
                    <a:pt x="1579" y="38"/>
                    <a:pt x="1490" y="41"/>
                    <a:pt x="1402" y="47"/>
                  </a:cubicBezTo>
                  <a:cubicBezTo>
                    <a:pt x="1192" y="17"/>
                    <a:pt x="982" y="0"/>
                    <a:pt x="772"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6"/>
            <p:cNvSpPr/>
            <p:nvPr/>
          </p:nvSpPr>
          <p:spPr>
            <a:xfrm>
              <a:off x="2012450" y="2267575"/>
              <a:ext cx="70900" cy="6500"/>
            </a:xfrm>
            <a:custGeom>
              <a:avLst/>
              <a:gdLst/>
              <a:ahLst/>
              <a:cxnLst/>
              <a:rect l="l" t="t" r="r" b="b"/>
              <a:pathLst>
                <a:path w="2836" h="260" extrusionOk="0">
                  <a:moveTo>
                    <a:pt x="1051" y="1"/>
                  </a:moveTo>
                  <a:cubicBezTo>
                    <a:pt x="701" y="1"/>
                    <a:pt x="350" y="38"/>
                    <a:pt x="0" y="114"/>
                  </a:cubicBezTo>
                  <a:cubicBezTo>
                    <a:pt x="384" y="196"/>
                    <a:pt x="769" y="256"/>
                    <a:pt x="1172" y="256"/>
                  </a:cubicBezTo>
                  <a:cubicBezTo>
                    <a:pt x="1258" y="256"/>
                    <a:pt x="1346" y="253"/>
                    <a:pt x="1435" y="247"/>
                  </a:cubicBezTo>
                  <a:cubicBezTo>
                    <a:pt x="1551" y="255"/>
                    <a:pt x="1668" y="259"/>
                    <a:pt x="1785" y="259"/>
                  </a:cubicBezTo>
                  <a:cubicBezTo>
                    <a:pt x="2135" y="259"/>
                    <a:pt x="2485" y="222"/>
                    <a:pt x="2836" y="147"/>
                  </a:cubicBezTo>
                  <a:cubicBezTo>
                    <a:pt x="2479" y="45"/>
                    <a:pt x="2122" y="1"/>
                    <a:pt x="1750" y="1"/>
                  </a:cubicBezTo>
                  <a:cubicBezTo>
                    <a:pt x="1636" y="1"/>
                    <a:pt x="1519" y="6"/>
                    <a:pt x="1401" y="13"/>
                  </a:cubicBezTo>
                  <a:cubicBezTo>
                    <a:pt x="1284" y="5"/>
                    <a:pt x="1168" y="1"/>
                    <a:pt x="1051"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6"/>
            <p:cNvSpPr/>
            <p:nvPr/>
          </p:nvSpPr>
          <p:spPr>
            <a:xfrm>
              <a:off x="2023275" y="2450500"/>
              <a:ext cx="70075" cy="6750"/>
            </a:xfrm>
            <a:custGeom>
              <a:avLst/>
              <a:gdLst/>
              <a:ahLst/>
              <a:cxnLst/>
              <a:rect l="l" t="t" r="r" b="b"/>
              <a:pathLst>
                <a:path w="2803" h="270" extrusionOk="0">
                  <a:moveTo>
                    <a:pt x="1898" y="0"/>
                  </a:moveTo>
                  <a:cubicBezTo>
                    <a:pt x="1733" y="0"/>
                    <a:pt x="1567" y="11"/>
                    <a:pt x="1402" y="35"/>
                  </a:cubicBezTo>
                  <a:cubicBezTo>
                    <a:pt x="1284" y="27"/>
                    <a:pt x="1167" y="23"/>
                    <a:pt x="1053" y="23"/>
                  </a:cubicBezTo>
                  <a:cubicBezTo>
                    <a:pt x="683" y="23"/>
                    <a:pt x="332" y="67"/>
                    <a:pt x="1" y="168"/>
                  </a:cubicBezTo>
                  <a:cubicBezTo>
                    <a:pt x="281" y="233"/>
                    <a:pt x="589" y="270"/>
                    <a:pt x="897" y="270"/>
                  </a:cubicBezTo>
                  <a:cubicBezTo>
                    <a:pt x="1067" y="270"/>
                    <a:pt x="1236" y="259"/>
                    <a:pt x="1402" y="235"/>
                  </a:cubicBezTo>
                  <a:cubicBezTo>
                    <a:pt x="1485" y="241"/>
                    <a:pt x="1567" y="244"/>
                    <a:pt x="1650" y="244"/>
                  </a:cubicBezTo>
                  <a:cubicBezTo>
                    <a:pt x="2034" y="244"/>
                    <a:pt x="2419" y="184"/>
                    <a:pt x="2803" y="102"/>
                  </a:cubicBezTo>
                  <a:cubicBezTo>
                    <a:pt x="2501" y="37"/>
                    <a:pt x="2200" y="0"/>
                    <a:pt x="189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6"/>
            <p:cNvSpPr/>
            <p:nvPr/>
          </p:nvSpPr>
          <p:spPr>
            <a:xfrm>
              <a:off x="2033300" y="2632750"/>
              <a:ext cx="70900" cy="7525"/>
            </a:xfrm>
            <a:custGeom>
              <a:avLst/>
              <a:gdLst/>
              <a:ahLst/>
              <a:cxnLst/>
              <a:rect l="l" t="t" r="r" b="b"/>
              <a:pathLst>
                <a:path w="2836" h="301" extrusionOk="0">
                  <a:moveTo>
                    <a:pt x="2118" y="0"/>
                  </a:moveTo>
                  <a:cubicBezTo>
                    <a:pt x="1876" y="0"/>
                    <a:pt x="1635" y="17"/>
                    <a:pt x="1401" y="50"/>
                  </a:cubicBezTo>
                  <a:cubicBezTo>
                    <a:pt x="934" y="50"/>
                    <a:pt x="467" y="117"/>
                    <a:pt x="0" y="250"/>
                  </a:cubicBezTo>
                  <a:cubicBezTo>
                    <a:pt x="234" y="284"/>
                    <a:pt x="475" y="300"/>
                    <a:pt x="717" y="300"/>
                  </a:cubicBezTo>
                  <a:cubicBezTo>
                    <a:pt x="959" y="300"/>
                    <a:pt x="1201" y="284"/>
                    <a:pt x="1434" y="250"/>
                  </a:cubicBezTo>
                  <a:cubicBezTo>
                    <a:pt x="1901" y="250"/>
                    <a:pt x="2368" y="184"/>
                    <a:pt x="2835" y="50"/>
                  </a:cubicBezTo>
                  <a:cubicBezTo>
                    <a:pt x="2602" y="17"/>
                    <a:pt x="2360" y="0"/>
                    <a:pt x="211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6"/>
            <p:cNvSpPr/>
            <p:nvPr/>
          </p:nvSpPr>
          <p:spPr>
            <a:xfrm>
              <a:off x="2044125" y="2814625"/>
              <a:ext cx="70075" cy="8775"/>
            </a:xfrm>
            <a:custGeom>
              <a:avLst/>
              <a:gdLst/>
              <a:ahLst/>
              <a:cxnLst/>
              <a:rect l="l" t="t" r="r" b="b"/>
              <a:pathLst>
                <a:path w="2803" h="351" extrusionOk="0">
                  <a:moveTo>
                    <a:pt x="2173" y="1"/>
                  </a:moveTo>
                  <a:cubicBezTo>
                    <a:pt x="1916" y="1"/>
                    <a:pt x="1659" y="25"/>
                    <a:pt x="1402" y="81"/>
                  </a:cubicBezTo>
                  <a:cubicBezTo>
                    <a:pt x="935" y="81"/>
                    <a:pt x="468" y="147"/>
                    <a:pt x="1" y="314"/>
                  </a:cubicBezTo>
                  <a:cubicBezTo>
                    <a:pt x="179" y="339"/>
                    <a:pt x="357" y="350"/>
                    <a:pt x="536" y="350"/>
                  </a:cubicBezTo>
                  <a:cubicBezTo>
                    <a:pt x="824" y="350"/>
                    <a:pt x="1113" y="322"/>
                    <a:pt x="1402" y="281"/>
                  </a:cubicBezTo>
                  <a:cubicBezTo>
                    <a:pt x="1869" y="281"/>
                    <a:pt x="2369" y="181"/>
                    <a:pt x="2803" y="47"/>
                  </a:cubicBezTo>
                  <a:cubicBezTo>
                    <a:pt x="2593" y="17"/>
                    <a:pt x="2383" y="1"/>
                    <a:pt x="2173"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6"/>
            <p:cNvSpPr/>
            <p:nvPr/>
          </p:nvSpPr>
          <p:spPr>
            <a:xfrm>
              <a:off x="2054975" y="2996725"/>
              <a:ext cx="69250" cy="10100"/>
            </a:xfrm>
            <a:custGeom>
              <a:avLst/>
              <a:gdLst/>
              <a:ahLst/>
              <a:cxnLst/>
              <a:rect l="l" t="t" r="r" b="b"/>
              <a:pathLst>
                <a:path w="2770" h="404" extrusionOk="0">
                  <a:moveTo>
                    <a:pt x="2274" y="0"/>
                  </a:moveTo>
                  <a:cubicBezTo>
                    <a:pt x="1975" y="0"/>
                    <a:pt x="1681" y="37"/>
                    <a:pt x="1401" y="102"/>
                  </a:cubicBezTo>
                  <a:cubicBezTo>
                    <a:pt x="901" y="102"/>
                    <a:pt x="434" y="202"/>
                    <a:pt x="0" y="369"/>
                  </a:cubicBezTo>
                  <a:cubicBezTo>
                    <a:pt x="166" y="392"/>
                    <a:pt x="331" y="403"/>
                    <a:pt x="497" y="403"/>
                  </a:cubicBezTo>
                  <a:cubicBezTo>
                    <a:pt x="798" y="403"/>
                    <a:pt x="1100" y="366"/>
                    <a:pt x="1401" y="302"/>
                  </a:cubicBezTo>
                  <a:cubicBezTo>
                    <a:pt x="1868" y="269"/>
                    <a:pt x="2335" y="168"/>
                    <a:pt x="2769" y="35"/>
                  </a:cubicBezTo>
                  <a:cubicBezTo>
                    <a:pt x="2604" y="11"/>
                    <a:pt x="2438" y="0"/>
                    <a:pt x="2274"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6"/>
            <p:cNvSpPr/>
            <p:nvPr/>
          </p:nvSpPr>
          <p:spPr>
            <a:xfrm>
              <a:off x="2065825" y="3178250"/>
              <a:ext cx="69225" cy="11475"/>
            </a:xfrm>
            <a:custGeom>
              <a:avLst/>
              <a:gdLst/>
              <a:ahLst/>
              <a:cxnLst/>
              <a:rect l="l" t="t" r="r" b="b"/>
              <a:pathLst>
                <a:path w="2769" h="459" extrusionOk="0">
                  <a:moveTo>
                    <a:pt x="2418" y="0"/>
                  </a:moveTo>
                  <a:cubicBezTo>
                    <a:pt x="2068" y="0"/>
                    <a:pt x="1718" y="38"/>
                    <a:pt x="1368" y="113"/>
                  </a:cubicBezTo>
                  <a:cubicBezTo>
                    <a:pt x="901" y="179"/>
                    <a:pt x="434" y="279"/>
                    <a:pt x="0" y="446"/>
                  </a:cubicBezTo>
                  <a:cubicBezTo>
                    <a:pt x="117" y="455"/>
                    <a:pt x="234" y="459"/>
                    <a:pt x="350" y="459"/>
                  </a:cubicBezTo>
                  <a:cubicBezTo>
                    <a:pt x="698" y="459"/>
                    <a:pt x="1042" y="421"/>
                    <a:pt x="1368" y="346"/>
                  </a:cubicBezTo>
                  <a:cubicBezTo>
                    <a:pt x="1868" y="313"/>
                    <a:pt x="2302" y="179"/>
                    <a:pt x="2769" y="13"/>
                  </a:cubicBezTo>
                  <a:cubicBezTo>
                    <a:pt x="2652" y="4"/>
                    <a:pt x="2535" y="0"/>
                    <a:pt x="241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6"/>
            <p:cNvSpPr/>
            <p:nvPr/>
          </p:nvSpPr>
          <p:spPr>
            <a:xfrm>
              <a:off x="3522675" y="1474825"/>
              <a:ext cx="685525" cy="294400"/>
            </a:xfrm>
            <a:custGeom>
              <a:avLst/>
              <a:gdLst/>
              <a:ahLst/>
              <a:cxnLst/>
              <a:rect l="l" t="t" r="r" b="b"/>
              <a:pathLst>
                <a:path w="27421" h="11776" extrusionOk="0">
                  <a:moveTo>
                    <a:pt x="1" y="1"/>
                  </a:moveTo>
                  <a:lnTo>
                    <a:pt x="1" y="8373"/>
                  </a:lnTo>
                  <a:lnTo>
                    <a:pt x="2036" y="8373"/>
                  </a:lnTo>
                  <a:lnTo>
                    <a:pt x="2036" y="11776"/>
                  </a:lnTo>
                  <a:lnTo>
                    <a:pt x="5638" y="8373"/>
                  </a:lnTo>
                  <a:lnTo>
                    <a:pt x="27421" y="8373"/>
                  </a:lnTo>
                  <a:lnTo>
                    <a:pt x="274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6"/>
            <p:cNvSpPr/>
            <p:nvPr/>
          </p:nvSpPr>
          <p:spPr>
            <a:xfrm>
              <a:off x="3519350" y="1472325"/>
              <a:ext cx="689675" cy="303575"/>
            </a:xfrm>
            <a:custGeom>
              <a:avLst/>
              <a:gdLst/>
              <a:ahLst/>
              <a:cxnLst/>
              <a:rect l="l" t="t" r="r" b="b"/>
              <a:pathLst>
                <a:path w="27587" h="12143" extrusionOk="0">
                  <a:moveTo>
                    <a:pt x="1" y="1"/>
                  </a:moveTo>
                  <a:lnTo>
                    <a:pt x="1" y="101"/>
                  </a:lnTo>
                  <a:lnTo>
                    <a:pt x="1" y="8473"/>
                  </a:lnTo>
                  <a:lnTo>
                    <a:pt x="1" y="8573"/>
                  </a:lnTo>
                  <a:lnTo>
                    <a:pt x="2002" y="8573"/>
                  </a:lnTo>
                  <a:lnTo>
                    <a:pt x="2002" y="12143"/>
                  </a:lnTo>
                  <a:lnTo>
                    <a:pt x="2202" y="11943"/>
                  </a:lnTo>
                  <a:lnTo>
                    <a:pt x="5769" y="8573"/>
                  </a:lnTo>
                  <a:lnTo>
                    <a:pt x="5769" y="8573"/>
                  </a:lnTo>
                  <a:lnTo>
                    <a:pt x="27520" y="8540"/>
                  </a:lnTo>
                  <a:lnTo>
                    <a:pt x="27587" y="8540"/>
                  </a:lnTo>
                  <a:lnTo>
                    <a:pt x="27587" y="8473"/>
                  </a:lnTo>
                  <a:cubicBezTo>
                    <a:pt x="27587" y="5838"/>
                    <a:pt x="27554" y="3737"/>
                    <a:pt x="27554" y="2302"/>
                  </a:cubicBezTo>
                  <a:lnTo>
                    <a:pt x="27554" y="668"/>
                  </a:lnTo>
                  <a:lnTo>
                    <a:pt x="27554" y="234"/>
                  </a:lnTo>
                  <a:lnTo>
                    <a:pt x="27554" y="101"/>
                  </a:lnTo>
                  <a:cubicBezTo>
                    <a:pt x="27520" y="134"/>
                    <a:pt x="27487" y="167"/>
                    <a:pt x="27453" y="201"/>
                  </a:cubicBezTo>
                  <a:lnTo>
                    <a:pt x="27453" y="601"/>
                  </a:lnTo>
                  <a:lnTo>
                    <a:pt x="27453" y="2269"/>
                  </a:lnTo>
                  <a:cubicBezTo>
                    <a:pt x="27453" y="3724"/>
                    <a:pt x="27421" y="5769"/>
                    <a:pt x="27420" y="8340"/>
                  </a:cubicBezTo>
                  <a:lnTo>
                    <a:pt x="27420" y="8340"/>
                  </a:lnTo>
                  <a:lnTo>
                    <a:pt x="5705" y="8307"/>
                  </a:lnTo>
                  <a:lnTo>
                    <a:pt x="5671" y="8307"/>
                  </a:lnTo>
                  <a:lnTo>
                    <a:pt x="5638" y="8340"/>
                  </a:lnTo>
                  <a:lnTo>
                    <a:pt x="2202" y="11585"/>
                  </a:lnTo>
                  <a:lnTo>
                    <a:pt x="2202" y="8307"/>
                  </a:lnTo>
                  <a:lnTo>
                    <a:pt x="201" y="8307"/>
                  </a:lnTo>
                  <a:lnTo>
                    <a:pt x="201" y="134"/>
                  </a:lnTo>
                  <a:lnTo>
                    <a:pt x="201" y="134"/>
                  </a:lnTo>
                  <a:lnTo>
                    <a:pt x="19715" y="101"/>
                  </a:lnTo>
                  <a:lnTo>
                    <a:pt x="25419" y="67"/>
                  </a:lnTo>
                  <a:lnTo>
                    <a:pt x="25485" y="67"/>
                  </a:lnTo>
                  <a:lnTo>
                    <a:pt x="19815" y="34"/>
                  </a:lnTo>
                  <a:lnTo>
                    <a:pt x="101"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6"/>
            <p:cNvSpPr/>
            <p:nvPr/>
          </p:nvSpPr>
          <p:spPr>
            <a:xfrm>
              <a:off x="3607750" y="1554900"/>
              <a:ext cx="515400" cy="5850"/>
            </a:xfrm>
            <a:custGeom>
              <a:avLst/>
              <a:gdLst/>
              <a:ahLst/>
              <a:cxnLst/>
              <a:rect l="l" t="t" r="r" b="b"/>
              <a:pathLst>
                <a:path w="20616" h="234" extrusionOk="0">
                  <a:moveTo>
                    <a:pt x="10308" y="0"/>
                  </a:moveTo>
                  <a:cubicBezTo>
                    <a:pt x="4637" y="0"/>
                    <a:pt x="0" y="67"/>
                    <a:pt x="0" y="100"/>
                  </a:cubicBezTo>
                  <a:cubicBezTo>
                    <a:pt x="0" y="167"/>
                    <a:pt x="4637" y="234"/>
                    <a:pt x="10308" y="234"/>
                  </a:cubicBezTo>
                  <a:cubicBezTo>
                    <a:pt x="16012" y="234"/>
                    <a:pt x="20615" y="167"/>
                    <a:pt x="20615" y="100"/>
                  </a:cubicBezTo>
                  <a:cubicBezTo>
                    <a:pt x="20615" y="33"/>
                    <a:pt x="16012" y="0"/>
                    <a:pt x="1030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6"/>
            <p:cNvSpPr/>
            <p:nvPr/>
          </p:nvSpPr>
          <p:spPr>
            <a:xfrm>
              <a:off x="3608575" y="1611600"/>
              <a:ext cx="514575" cy="5025"/>
            </a:xfrm>
            <a:custGeom>
              <a:avLst/>
              <a:gdLst/>
              <a:ahLst/>
              <a:cxnLst/>
              <a:rect l="l" t="t" r="r" b="b"/>
              <a:pathLst>
                <a:path w="20583" h="201" extrusionOk="0">
                  <a:moveTo>
                    <a:pt x="10308" y="0"/>
                  </a:moveTo>
                  <a:cubicBezTo>
                    <a:pt x="4604" y="0"/>
                    <a:pt x="1" y="34"/>
                    <a:pt x="1" y="100"/>
                  </a:cubicBezTo>
                  <a:cubicBezTo>
                    <a:pt x="1" y="167"/>
                    <a:pt x="4604" y="200"/>
                    <a:pt x="10275" y="200"/>
                  </a:cubicBezTo>
                  <a:cubicBezTo>
                    <a:pt x="15979" y="200"/>
                    <a:pt x="20582" y="167"/>
                    <a:pt x="20582" y="100"/>
                  </a:cubicBezTo>
                  <a:cubicBezTo>
                    <a:pt x="20582" y="34"/>
                    <a:pt x="16012" y="0"/>
                    <a:pt x="1030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6"/>
            <p:cNvSpPr/>
            <p:nvPr/>
          </p:nvSpPr>
          <p:spPr>
            <a:xfrm>
              <a:off x="4973725" y="1764200"/>
              <a:ext cx="684675" cy="209350"/>
            </a:xfrm>
            <a:custGeom>
              <a:avLst/>
              <a:gdLst/>
              <a:ahLst/>
              <a:cxnLst/>
              <a:rect l="l" t="t" r="r" b="b"/>
              <a:pathLst>
                <a:path w="27387" h="8374" extrusionOk="0">
                  <a:moveTo>
                    <a:pt x="0" y="1"/>
                  </a:moveTo>
                  <a:lnTo>
                    <a:pt x="0" y="8373"/>
                  </a:lnTo>
                  <a:lnTo>
                    <a:pt x="27387" y="8373"/>
                  </a:lnTo>
                  <a:lnTo>
                    <a:pt x="273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6"/>
            <p:cNvSpPr/>
            <p:nvPr/>
          </p:nvSpPr>
          <p:spPr>
            <a:xfrm>
              <a:off x="4972050" y="1761700"/>
              <a:ext cx="689700" cy="215175"/>
            </a:xfrm>
            <a:custGeom>
              <a:avLst/>
              <a:gdLst/>
              <a:ahLst/>
              <a:cxnLst/>
              <a:rect l="l" t="t" r="r" b="b"/>
              <a:pathLst>
                <a:path w="27588" h="8607" extrusionOk="0">
                  <a:moveTo>
                    <a:pt x="27454" y="1"/>
                  </a:moveTo>
                  <a:lnTo>
                    <a:pt x="7806" y="67"/>
                  </a:lnTo>
                  <a:lnTo>
                    <a:pt x="2102" y="101"/>
                  </a:lnTo>
                  <a:lnTo>
                    <a:pt x="67" y="101"/>
                  </a:lnTo>
                  <a:cubicBezTo>
                    <a:pt x="101" y="101"/>
                    <a:pt x="167" y="134"/>
                    <a:pt x="201" y="134"/>
                  </a:cubicBezTo>
                  <a:lnTo>
                    <a:pt x="7806" y="134"/>
                  </a:lnTo>
                  <a:lnTo>
                    <a:pt x="27287" y="200"/>
                  </a:lnTo>
                  <a:lnTo>
                    <a:pt x="27287" y="200"/>
                  </a:lnTo>
                  <a:lnTo>
                    <a:pt x="27287" y="8407"/>
                  </a:lnTo>
                  <a:lnTo>
                    <a:pt x="11943" y="8407"/>
                  </a:lnTo>
                  <a:lnTo>
                    <a:pt x="67" y="8440"/>
                  </a:lnTo>
                  <a:lnTo>
                    <a:pt x="67" y="8440"/>
                  </a:lnTo>
                  <a:cubicBezTo>
                    <a:pt x="34" y="5869"/>
                    <a:pt x="34" y="3791"/>
                    <a:pt x="34" y="2369"/>
                  </a:cubicBezTo>
                  <a:lnTo>
                    <a:pt x="34" y="2336"/>
                  </a:lnTo>
                  <a:cubicBezTo>
                    <a:pt x="1" y="3758"/>
                    <a:pt x="1" y="5836"/>
                    <a:pt x="1" y="8440"/>
                  </a:cubicBezTo>
                  <a:lnTo>
                    <a:pt x="1" y="8440"/>
                  </a:lnTo>
                  <a:lnTo>
                    <a:pt x="1" y="8440"/>
                  </a:lnTo>
                  <a:lnTo>
                    <a:pt x="1" y="8440"/>
                  </a:lnTo>
                  <a:cubicBezTo>
                    <a:pt x="1" y="8462"/>
                    <a:pt x="1" y="8484"/>
                    <a:pt x="1" y="8507"/>
                  </a:cubicBezTo>
                  <a:lnTo>
                    <a:pt x="1" y="8573"/>
                  </a:lnTo>
                  <a:lnTo>
                    <a:pt x="67" y="8573"/>
                  </a:lnTo>
                  <a:lnTo>
                    <a:pt x="12009" y="8607"/>
                  </a:lnTo>
                  <a:lnTo>
                    <a:pt x="27454" y="8607"/>
                  </a:lnTo>
                  <a:cubicBezTo>
                    <a:pt x="27455" y="8606"/>
                    <a:pt x="27456" y="8604"/>
                    <a:pt x="27457" y="8603"/>
                  </a:cubicBezTo>
                  <a:cubicBezTo>
                    <a:pt x="27457" y="8603"/>
                    <a:pt x="27480" y="8580"/>
                    <a:pt x="27587" y="8473"/>
                  </a:cubicBezTo>
                  <a:lnTo>
                    <a:pt x="27587" y="134"/>
                  </a:lnTo>
                  <a:lnTo>
                    <a:pt x="27587"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6"/>
            <p:cNvSpPr/>
            <p:nvPr/>
          </p:nvSpPr>
          <p:spPr>
            <a:xfrm>
              <a:off x="5058775" y="1844250"/>
              <a:ext cx="515400" cy="5050"/>
            </a:xfrm>
            <a:custGeom>
              <a:avLst/>
              <a:gdLst/>
              <a:ahLst/>
              <a:cxnLst/>
              <a:rect l="l" t="t" r="r" b="b"/>
              <a:pathLst>
                <a:path w="20616" h="202" extrusionOk="0">
                  <a:moveTo>
                    <a:pt x="10308" y="1"/>
                  </a:moveTo>
                  <a:cubicBezTo>
                    <a:pt x="4604" y="1"/>
                    <a:pt x="1" y="34"/>
                    <a:pt x="1" y="101"/>
                  </a:cubicBezTo>
                  <a:cubicBezTo>
                    <a:pt x="1" y="168"/>
                    <a:pt x="4604" y="201"/>
                    <a:pt x="10308" y="201"/>
                  </a:cubicBezTo>
                  <a:cubicBezTo>
                    <a:pt x="16012" y="201"/>
                    <a:pt x="20616" y="168"/>
                    <a:pt x="20616" y="101"/>
                  </a:cubicBezTo>
                  <a:cubicBezTo>
                    <a:pt x="20616" y="34"/>
                    <a:pt x="16012" y="1"/>
                    <a:pt x="1030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6"/>
            <p:cNvSpPr/>
            <p:nvPr/>
          </p:nvSpPr>
          <p:spPr>
            <a:xfrm>
              <a:off x="5058775" y="1900125"/>
              <a:ext cx="515400" cy="5875"/>
            </a:xfrm>
            <a:custGeom>
              <a:avLst/>
              <a:gdLst/>
              <a:ahLst/>
              <a:cxnLst/>
              <a:rect l="l" t="t" r="r" b="b"/>
              <a:pathLst>
                <a:path w="20616" h="235" extrusionOk="0">
                  <a:moveTo>
                    <a:pt x="10308" y="1"/>
                  </a:moveTo>
                  <a:cubicBezTo>
                    <a:pt x="4604" y="1"/>
                    <a:pt x="1" y="68"/>
                    <a:pt x="1" y="134"/>
                  </a:cubicBezTo>
                  <a:cubicBezTo>
                    <a:pt x="1" y="168"/>
                    <a:pt x="4604" y="234"/>
                    <a:pt x="10308" y="234"/>
                  </a:cubicBezTo>
                  <a:cubicBezTo>
                    <a:pt x="16012" y="234"/>
                    <a:pt x="20616" y="201"/>
                    <a:pt x="20616" y="134"/>
                  </a:cubicBezTo>
                  <a:cubicBezTo>
                    <a:pt x="20616" y="68"/>
                    <a:pt x="16012" y="1"/>
                    <a:pt x="1030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6"/>
            <p:cNvSpPr/>
            <p:nvPr/>
          </p:nvSpPr>
          <p:spPr>
            <a:xfrm>
              <a:off x="-260904" y="5218332"/>
              <a:ext cx="6353667" cy="5030"/>
            </a:xfrm>
            <a:custGeom>
              <a:avLst/>
              <a:gdLst/>
              <a:ahLst/>
              <a:cxnLst/>
              <a:rect l="l" t="t" r="r" b="b"/>
              <a:pathLst>
                <a:path w="183632" h="201" extrusionOk="0">
                  <a:moveTo>
                    <a:pt x="91799" y="0"/>
                  </a:moveTo>
                  <a:cubicBezTo>
                    <a:pt x="41097" y="0"/>
                    <a:pt x="1" y="34"/>
                    <a:pt x="1" y="100"/>
                  </a:cubicBezTo>
                  <a:cubicBezTo>
                    <a:pt x="1" y="167"/>
                    <a:pt x="41097" y="200"/>
                    <a:pt x="91799" y="200"/>
                  </a:cubicBezTo>
                  <a:cubicBezTo>
                    <a:pt x="142502" y="200"/>
                    <a:pt x="183632" y="167"/>
                    <a:pt x="183632" y="100"/>
                  </a:cubicBezTo>
                  <a:cubicBezTo>
                    <a:pt x="183632" y="34"/>
                    <a:pt x="142536" y="0"/>
                    <a:pt x="917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6"/>
            <p:cNvSpPr/>
            <p:nvPr/>
          </p:nvSpPr>
          <p:spPr>
            <a:xfrm>
              <a:off x="2720450" y="4465450"/>
              <a:ext cx="314425" cy="193350"/>
            </a:xfrm>
            <a:custGeom>
              <a:avLst/>
              <a:gdLst/>
              <a:ahLst/>
              <a:cxnLst/>
              <a:rect l="l" t="t" r="r" b="b"/>
              <a:pathLst>
                <a:path w="12577" h="7734" extrusionOk="0">
                  <a:moveTo>
                    <a:pt x="6443" y="1"/>
                  </a:moveTo>
                  <a:cubicBezTo>
                    <a:pt x="3687" y="1"/>
                    <a:pt x="1000" y="1663"/>
                    <a:pt x="0" y="4598"/>
                  </a:cubicBezTo>
                  <a:lnTo>
                    <a:pt x="801" y="7734"/>
                  </a:lnTo>
                  <a:cubicBezTo>
                    <a:pt x="1101" y="6666"/>
                    <a:pt x="1768" y="5632"/>
                    <a:pt x="2769" y="5198"/>
                  </a:cubicBezTo>
                  <a:cubicBezTo>
                    <a:pt x="3161" y="5034"/>
                    <a:pt x="3586" y="4966"/>
                    <a:pt x="4021" y="4966"/>
                  </a:cubicBezTo>
                  <a:cubicBezTo>
                    <a:pt x="4735" y="4966"/>
                    <a:pt x="5475" y="5150"/>
                    <a:pt x="6138" y="5399"/>
                  </a:cubicBezTo>
                  <a:cubicBezTo>
                    <a:pt x="7239" y="5766"/>
                    <a:pt x="8273" y="6299"/>
                    <a:pt x="9440" y="6366"/>
                  </a:cubicBezTo>
                  <a:cubicBezTo>
                    <a:pt x="9505" y="6370"/>
                    <a:pt x="9571" y="6372"/>
                    <a:pt x="9636" y="6372"/>
                  </a:cubicBezTo>
                  <a:cubicBezTo>
                    <a:pt x="10746" y="6372"/>
                    <a:pt x="11894" y="5838"/>
                    <a:pt x="12209" y="4798"/>
                  </a:cubicBezTo>
                  <a:cubicBezTo>
                    <a:pt x="12576" y="3697"/>
                    <a:pt x="11909" y="2663"/>
                    <a:pt x="11142" y="1896"/>
                  </a:cubicBezTo>
                  <a:cubicBezTo>
                    <a:pt x="9787" y="604"/>
                    <a:pt x="8103" y="1"/>
                    <a:pt x="6443"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6"/>
            <p:cNvSpPr/>
            <p:nvPr/>
          </p:nvSpPr>
          <p:spPr>
            <a:xfrm>
              <a:off x="2720450" y="4465450"/>
              <a:ext cx="314425" cy="193350"/>
            </a:xfrm>
            <a:custGeom>
              <a:avLst/>
              <a:gdLst/>
              <a:ahLst/>
              <a:cxnLst/>
              <a:rect l="l" t="t" r="r" b="b"/>
              <a:pathLst>
                <a:path w="12577" h="7734" extrusionOk="0">
                  <a:moveTo>
                    <a:pt x="6443" y="1"/>
                  </a:moveTo>
                  <a:cubicBezTo>
                    <a:pt x="3687" y="1"/>
                    <a:pt x="1000" y="1663"/>
                    <a:pt x="0" y="4598"/>
                  </a:cubicBezTo>
                  <a:lnTo>
                    <a:pt x="801" y="7734"/>
                  </a:lnTo>
                  <a:cubicBezTo>
                    <a:pt x="1101" y="6666"/>
                    <a:pt x="1768" y="5632"/>
                    <a:pt x="2769" y="5198"/>
                  </a:cubicBezTo>
                  <a:cubicBezTo>
                    <a:pt x="3161" y="5034"/>
                    <a:pt x="3586" y="4966"/>
                    <a:pt x="4021" y="4966"/>
                  </a:cubicBezTo>
                  <a:cubicBezTo>
                    <a:pt x="4735" y="4966"/>
                    <a:pt x="5475" y="5150"/>
                    <a:pt x="6138" y="5399"/>
                  </a:cubicBezTo>
                  <a:cubicBezTo>
                    <a:pt x="7239" y="5766"/>
                    <a:pt x="8273" y="6299"/>
                    <a:pt x="9440" y="6366"/>
                  </a:cubicBezTo>
                  <a:cubicBezTo>
                    <a:pt x="9505" y="6370"/>
                    <a:pt x="9571" y="6372"/>
                    <a:pt x="9636" y="6372"/>
                  </a:cubicBezTo>
                  <a:cubicBezTo>
                    <a:pt x="10746" y="6372"/>
                    <a:pt x="11894" y="5838"/>
                    <a:pt x="12209" y="4798"/>
                  </a:cubicBezTo>
                  <a:cubicBezTo>
                    <a:pt x="12576" y="3697"/>
                    <a:pt x="11909" y="2663"/>
                    <a:pt x="11142" y="1896"/>
                  </a:cubicBezTo>
                  <a:cubicBezTo>
                    <a:pt x="9787" y="604"/>
                    <a:pt x="8103" y="1"/>
                    <a:pt x="64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6"/>
            <p:cNvSpPr/>
            <p:nvPr/>
          </p:nvSpPr>
          <p:spPr>
            <a:xfrm>
              <a:off x="2472775" y="4443825"/>
              <a:ext cx="465350" cy="344450"/>
            </a:xfrm>
            <a:custGeom>
              <a:avLst/>
              <a:gdLst/>
              <a:ahLst/>
              <a:cxnLst/>
              <a:rect l="l" t="t" r="r" b="b"/>
              <a:pathLst>
                <a:path w="18614" h="13778" extrusionOk="0">
                  <a:moveTo>
                    <a:pt x="12556" y="1"/>
                  </a:moveTo>
                  <a:cubicBezTo>
                    <a:pt x="10158" y="1"/>
                    <a:pt x="7758" y="580"/>
                    <a:pt x="5571" y="1727"/>
                  </a:cubicBezTo>
                  <a:cubicBezTo>
                    <a:pt x="3536" y="2828"/>
                    <a:pt x="1702" y="4529"/>
                    <a:pt x="868" y="6664"/>
                  </a:cubicBezTo>
                  <a:cubicBezTo>
                    <a:pt x="34" y="8832"/>
                    <a:pt x="0" y="11634"/>
                    <a:pt x="1668" y="13235"/>
                  </a:cubicBezTo>
                  <a:lnTo>
                    <a:pt x="1635" y="13202"/>
                  </a:lnTo>
                  <a:lnTo>
                    <a:pt x="1635" y="13202"/>
                  </a:lnTo>
                  <a:cubicBezTo>
                    <a:pt x="2606" y="13592"/>
                    <a:pt x="3609" y="13778"/>
                    <a:pt x="4595" y="13778"/>
                  </a:cubicBezTo>
                  <a:cubicBezTo>
                    <a:pt x="7569" y="13778"/>
                    <a:pt x="10389" y="12088"/>
                    <a:pt x="11742" y="9232"/>
                  </a:cubicBezTo>
                  <a:cubicBezTo>
                    <a:pt x="12476" y="7631"/>
                    <a:pt x="12676" y="5763"/>
                    <a:pt x="13610" y="4229"/>
                  </a:cubicBezTo>
                  <a:cubicBezTo>
                    <a:pt x="14677" y="2494"/>
                    <a:pt x="16545" y="1360"/>
                    <a:pt x="18614" y="1293"/>
                  </a:cubicBezTo>
                  <a:cubicBezTo>
                    <a:pt x="16685" y="429"/>
                    <a:pt x="14621" y="1"/>
                    <a:pt x="12556"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6"/>
            <p:cNvSpPr/>
            <p:nvPr/>
          </p:nvSpPr>
          <p:spPr>
            <a:xfrm>
              <a:off x="2423575" y="3840975"/>
              <a:ext cx="306900" cy="693575"/>
            </a:xfrm>
            <a:custGeom>
              <a:avLst/>
              <a:gdLst/>
              <a:ahLst/>
              <a:cxnLst/>
              <a:rect l="l" t="t" r="r" b="b"/>
              <a:pathLst>
                <a:path w="12276" h="27743" extrusionOk="0">
                  <a:moveTo>
                    <a:pt x="4035" y="0"/>
                  </a:moveTo>
                  <a:cubicBezTo>
                    <a:pt x="3159" y="0"/>
                    <a:pt x="2309" y="253"/>
                    <a:pt x="1635" y="823"/>
                  </a:cubicBezTo>
                  <a:cubicBezTo>
                    <a:pt x="334" y="1891"/>
                    <a:pt x="0" y="3825"/>
                    <a:pt x="234" y="5526"/>
                  </a:cubicBezTo>
                  <a:cubicBezTo>
                    <a:pt x="467" y="7228"/>
                    <a:pt x="1134" y="8829"/>
                    <a:pt x="1401" y="10530"/>
                  </a:cubicBezTo>
                  <a:cubicBezTo>
                    <a:pt x="1868" y="13365"/>
                    <a:pt x="1201" y="16267"/>
                    <a:pt x="934" y="19136"/>
                  </a:cubicBezTo>
                  <a:cubicBezTo>
                    <a:pt x="667" y="22005"/>
                    <a:pt x="934" y="25541"/>
                    <a:pt x="2802" y="27742"/>
                  </a:cubicBezTo>
                  <a:lnTo>
                    <a:pt x="2969" y="27709"/>
                  </a:lnTo>
                  <a:cubicBezTo>
                    <a:pt x="7072" y="26441"/>
                    <a:pt x="9907" y="22739"/>
                    <a:pt x="11075" y="18602"/>
                  </a:cubicBezTo>
                  <a:cubicBezTo>
                    <a:pt x="12276" y="14433"/>
                    <a:pt x="11709" y="9963"/>
                    <a:pt x="10241" y="5893"/>
                  </a:cubicBezTo>
                  <a:cubicBezTo>
                    <a:pt x="9607" y="4059"/>
                    <a:pt x="8673" y="2191"/>
                    <a:pt x="7105" y="1023"/>
                  </a:cubicBezTo>
                  <a:cubicBezTo>
                    <a:pt x="6224" y="380"/>
                    <a:pt x="5109" y="0"/>
                    <a:pt x="403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6"/>
            <p:cNvSpPr/>
            <p:nvPr/>
          </p:nvSpPr>
          <p:spPr>
            <a:xfrm>
              <a:off x="2471100" y="4480325"/>
              <a:ext cx="297750" cy="505375"/>
            </a:xfrm>
            <a:custGeom>
              <a:avLst/>
              <a:gdLst/>
              <a:ahLst/>
              <a:cxnLst/>
              <a:rect l="l" t="t" r="r" b="b"/>
              <a:pathLst>
                <a:path w="11910" h="20215" extrusionOk="0">
                  <a:moveTo>
                    <a:pt x="11909" y="0"/>
                  </a:moveTo>
                  <a:lnTo>
                    <a:pt x="11909" y="0"/>
                  </a:lnTo>
                  <a:cubicBezTo>
                    <a:pt x="11842" y="33"/>
                    <a:pt x="11776" y="67"/>
                    <a:pt x="11676" y="100"/>
                  </a:cubicBezTo>
                  <a:lnTo>
                    <a:pt x="11008" y="367"/>
                  </a:lnTo>
                  <a:cubicBezTo>
                    <a:pt x="10742" y="500"/>
                    <a:pt x="10375" y="667"/>
                    <a:pt x="9974" y="901"/>
                  </a:cubicBezTo>
                  <a:cubicBezTo>
                    <a:pt x="9607" y="1134"/>
                    <a:pt x="9140" y="1368"/>
                    <a:pt x="8673" y="1701"/>
                  </a:cubicBezTo>
                  <a:cubicBezTo>
                    <a:pt x="7573" y="2435"/>
                    <a:pt x="6572" y="3269"/>
                    <a:pt x="5638" y="4237"/>
                  </a:cubicBezTo>
                  <a:cubicBezTo>
                    <a:pt x="4504" y="5404"/>
                    <a:pt x="3503" y="6705"/>
                    <a:pt x="2736" y="8139"/>
                  </a:cubicBezTo>
                  <a:cubicBezTo>
                    <a:pt x="1935" y="9574"/>
                    <a:pt x="1335" y="11075"/>
                    <a:pt x="935" y="12676"/>
                  </a:cubicBezTo>
                  <a:cubicBezTo>
                    <a:pt x="634" y="13943"/>
                    <a:pt x="401" y="15244"/>
                    <a:pt x="234" y="16579"/>
                  </a:cubicBezTo>
                  <a:cubicBezTo>
                    <a:pt x="101" y="17679"/>
                    <a:pt x="34" y="18613"/>
                    <a:pt x="34" y="19247"/>
                  </a:cubicBezTo>
                  <a:lnTo>
                    <a:pt x="34" y="19948"/>
                  </a:lnTo>
                  <a:cubicBezTo>
                    <a:pt x="1" y="20048"/>
                    <a:pt x="1" y="20115"/>
                    <a:pt x="34" y="20215"/>
                  </a:cubicBezTo>
                  <a:cubicBezTo>
                    <a:pt x="34" y="20115"/>
                    <a:pt x="67" y="20048"/>
                    <a:pt x="67" y="19948"/>
                  </a:cubicBezTo>
                  <a:cubicBezTo>
                    <a:pt x="67" y="19781"/>
                    <a:pt x="101" y="19547"/>
                    <a:pt x="101" y="19247"/>
                  </a:cubicBezTo>
                  <a:cubicBezTo>
                    <a:pt x="134" y="18613"/>
                    <a:pt x="201" y="17713"/>
                    <a:pt x="368" y="16579"/>
                  </a:cubicBezTo>
                  <a:cubicBezTo>
                    <a:pt x="701" y="14377"/>
                    <a:pt x="1168" y="11208"/>
                    <a:pt x="2869" y="8206"/>
                  </a:cubicBezTo>
                  <a:cubicBezTo>
                    <a:pt x="3670" y="6805"/>
                    <a:pt x="4637" y="5504"/>
                    <a:pt x="5738" y="4337"/>
                  </a:cubicBezTo>
                  <a:cubicBezTo>
                    <a:pt x="6639" y="3369"/>
                    <a:pt x="7673" y="2535"/>
                    <a:pt x="8740" y="1768"/>
                  </a:cubicBezTo>
                  <a:cubicBezTo>
                    <a:pt x="9207" y="1468"/>
                    <a:pt x="9641" y="1201"/>
                    <a:pt x="10041" y="967"/>
                  </a:cubicBezTo>
                  <a:cubicBezTo>
                    <a:pt x="10408" y="767"/>
                    <a:pt x="10775" y="567"/>
                    <a:pt x="11042" y="434"/>
                  </a:cubicBezTo>
                  <a:lnTo>
                    <a:pt x="11709" y="134"/>
                  </a:lnTo>
                  <a:cubicBezTo>
                    <a:pt x="11776" y="100"/>
                    <a:pt x="11842" y="67"/>
                    <a:pt x="119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6"/>
            <p:cNvSpPr/>
            <p:nvPr/>
          </p:nvSpPr>
          <p:spPr>
            <a:xfrm>
              <a:off x="1981575" y="4318525"/>
              <a:ext cx="310250" cy="207275"/>
            </a:xfrm>
            <a:custGeom>
              <a:avLst/>
              <a:gdLst/>
              <a:ahLst/>
              <a:cxnLst/>
              <a:rect l="l" t="t" r="r" b="b"/>
              <a:pathLst>
                <a:path w="12410" h="8291" extrusionOk="0">
                  <a:moveTo>
                    <a:pt x="11522" y="2975"/>
                  </a:moveTo>
                  <a:lnTo>
                    <a:pt x="12410" y="3303"/>
                  </a:lnTo>
                  <a:cubicBezTo>
                    <a:pt x="12138" y="3122"/>
                    <a:pt x="11835" y="3017"/>
                    <a:pt x="11522" y="2975"/>
                  </a:cubicBezTo>
                  <a:close/>
                  <a:moveTo>
                    <a:pt x="3470" y="1"/>
                  </a:moveTo>
                  <a:cubicBezTo>
                    <a:pt x="1" y="2069"/>
                    <a:pt x="34" y="3970"/>
                    <a:pt x="601" y="5738"/>
                  </a:cubicBezTo>
                  <a:cubicBezTo>
                    <a:pt x="1089" y="7201"/>
                    <a:pt x="2567" y="8290"/>
                    <a:pt x="4052" y="8290"/>
                  </a:cubicBezTo>
                  <a:cubicBezTo>
                    <a:pt x="4395" y="8290"/>
                    <a:pt x="4739" y="8232"/>
                    <a:pt x="5071" y="8107"/>
                  </a:cubicBezTo>
                  <a:cubicBezTo>
                    <a:pt x="6072" y="7706"/>
                    <a:pt x="6772" y="6839"/>
                    <a:pt x="7373" y="6005"/>
                  </a:cubicBezTo>
                  <a:cubicBezTo>
                    <a:pt x="8007" y="5138"/>
                    <a:pt x="8574" y="4204"/>
                    <a:pt x="9441" y="3570"/>
                  </a:cubicBezTo>
                  <a:cubicBezTo>
                    <a:pt x="9940" y="3191"/>
                    <a:pt x="10581" y="2955"/>
                    <a:pt x="11210" y="2955"/>
                  </a:cubicBezTo>
                  <a:cubicBezTo>
                    <a:pt x="11314" y="2955"/>
                    <a:pt x="11419" y="2962"/>
                    <a:pt x="11522" y="2975"/>
                  </a:cubicBezTo>
                  <a:lnTo>
                    <a:pt x="11522" y="2975"/>
                  </a:lnTo>
                  <a:lnTo>
                    <a:pt x="3470"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6"/>
            <p:cNvSpPr/>
            <p:nvPr/>
          </p:nvSpPr>
          <p:spPr>
            <a:xfrm>
              <a:off x="1981575" y="4318525"/>
              <a:ext cx="310250" cy="207275"/>
            </a:xfrm>
            <a:custGeom>
              <a:avLst/>
              <a:gdLst/>
              <a:ahLst/>
              <a:cxnLst/>
              <a:rect l="l" t="t" r="r" b="b"/>
              <a:pathLst>
                <a:path w="12410" h="8291" extrusionOk="0">
                  <a:moveTo>
                    <a:pt x="11522" y="2975"/>
                  </a:moveTo>
                  <a:lnTo>
                    <a:pt x="12410" y="3303"/>
                  </a:lnTo>
                  <a:cubicBezTo>
                    <a:pt x="12138" y="3122"/>
                    <a:pt x="11835" y="3017"/>
                    <a:pt x="11522" y="2975"/>
                  </a:cubicBezTo>
                  <a:close/>
                  <a:moveTo>
                    <a:pt x="3470" y="1"/>
                  </a:moveTo>
                  <a:cubicBezTo>
                    <a:pt x="1" y="2069"/>
                    <a:pt x="34" y="3970"/>
                    <a:pt x="601" y="5738"/>
                  </a:cubicBezTo>
                  <a:cubicBezTo>
                    <a:pt x="1089" y="7201"/>
                    <a:pt x="2567" y="8290"/>
                    <a:pt x="4052" y="8290"/>
                  </a:cubicBezTo>
                  <a:cubicBezTo>
                    <a:pt x="4395" y="8290"/>
                    <a:pt x="4739" y="8232"/>
                    <a:pt x="5071" y="8107"/>
                  </a:cubicBezTo>
                  <a:cubicBezTo>
                    <a:pt x="6072" y="7706"/>
                    <a:pt x="6772" y="6839"/>
                    <a:pt x="7373" y="6005"/>
                  </a:cubicBezTo>
                  <a:cubicBezTo>
                    <a:pt x="8007" y="5138"/>
                    <a:pt x="8574" y="4204"/>
                    <a:pt x="9441" y="3570"/>
                  </a:cubicBezTo>
                  <a:cubicBezTo>
                    <a:pt x="9940" y="3191"/>
                    <a:pt x="10581" y="2955"/>
                    <a:pt x="11210" y="2955"/>
                  </a:cubicBezTo>
                  <a:cubicBezTo>
                    <a:pt x="11314" y="2955"/>
                    <a:pt x="11419" y="2962"/>
                    <a:pt x="11522" y="2975"/>
                  </a:cubicBezTo>
                  <a:lnTo>
                    <a:pt x="11522" y="2975"/>
                  </a:lnTo>
                  <a:lnTo>
                    <a:pt x="34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6"/>
            <p:cNvSpPr/>
            <p:nvPr/>
          </p:nvSpPr>
          <p:spPr>
            <a:xfrm>
              <a:off x="2003275" y="4257975"/>
              <a:ext cx="422825" cy="274550"/>
            </a:xfrm>
            <a:custGeom>
              <a:avLst/>
              <a:gdLst/>
              <a:ahLst/>
              <a:cxnLst/>
              <a:rect l="l" t="t" r="r" b="b"/>
              <a:pathLst>
                <a:path w="16913" h="10982" extrusionOk="0">
                  <a:moveTo>
                    <a:pt x="10817" y="0"/>
                  </a:moveTo>
                  <a:cubicBezTo>
                    <a:pt x="10511" y="0"/>
                    <a:pt x="10206" y="9"/>
                    <a:pt x="9907" y="21"/>
                  </a:cubicBezTo>
                  <a:cubicBezTo>
                    <a:pt x="8006" y="88"/>
                    <a:pt x="6105" y="221"/>
                    <a:pt x="4337" y="888"/>
                  </a:cubicBezTo>
                  <a:cubicBezTo>
                    <a:pt x="2569" y="1522"/>
                    <a:pt x="767" y="2957"/>
                    <a:pt x="0" y="4691"/>
                  </a:cubicBezTo>
                  <a:cubicBezTo>
                    <a:pt x="617" y="3846"/>
                    <a:pt x="1858" y="3408"/>
                    <a:pt x="3030" y="3408"/>
                  </a:cubicBezTo>
                  <a:cubicBezTo>
                    <a:pt x="3570" y="3408"/>
                    <a:pt x="4095" y="3501"/>
                    <a:pt x="4537" y="3690"/>
                  </a:cubicBezTo>
                  <a:cubicBezTo>
                    <a:pt x="5938" y="4324"/>
                    <a:pt x="6972" y="5558"/>
                    <a:pt x="7906" y="6793"/>
                  </a:cubicBezTo>
                  <a:cubicBezTo>
                    <a:pt x="8840" y="7993"/>
                    <a:pt x="9741" y="9294"/>
                    <a:pt x="11008" y="10162"/>
                  </a:cubicBezTo>
                  <a:cubicBezTo>
                    <a:pt x="11748" y="10668"/>
                    <a:pt x="12671" y="10981"/>
                    <a:pt x="13563" y="10981"/>
                  </a:cubicBezTo>
                  <a:cubicBezTo>
                    <a:pt x="14198" y="10981"/>
                    <a:pt x="14817" y="10823"/>
                    <a:pt x="15345" y="10462"/>
                  </a:cubicBezTo>
                  <a:cubicBezTo>
                    <a:pt x="16178" y="9828"/>
                    <a:pt x="16679" y="8927"/>
                    <a:pt x="16812" y="7893"/>
                  </a:cubicBezTo>
                  <a:cubicBezTo>
                    <a:pt x="16912" y="6893"/>
                    <a:pt x="16846" y="5859"/>
                    <a:pt x="16612" y="4891"/>
                  </a:cubicBezTo>
                  <a:cubicBezTo>
                    <a:pt x="16312" y="3457"/>
                    <a:pt x="15812" y="1922"/>
                    <a:pt x="14644" y="1022"/>
                  </a:cubicBezTo>
                  <a:cubicBezTo>
                    <a:pt x="13581" y="177"/>
                    <a:pt x="12184" y="0"/>
                    <a:pt x="10817"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6"/>
            <p:cNvSpPr/>
            <p:nvPr/>
          </p:nvSpPr>
          <p:spPr>
            <a:xfrm>
              <a:off x="2175900" y="4267675"/>
              <a:ext cx="224350" cy="648800"/>
            </a:xfrm>
            <a:custGeom>
              <a:avLst/>
              <a:gdLst/>
              <a:ahLst/>
              <a:cxnLst/>
              <a:rect l="l" t="t" r="r" b="b"/>
              <a:pathLst>
                <a:path w="8974" h="25952" extrusionOk="0">
                  <a:moveTo>
                    <a:pt x="0" y="0"/>
                  </a:moveTo>
                  <a:lnTo>
                    <a:pt x="0" y="0"/>
                  </a:lnTo>
                  <a:cubicBezTo>
                    <a:pt x="0" y="0"/>
                    <a:pt x="34" y="33"/>
                    <a:pt x="67" y="33"/>
                  </a:cubicBezTo>
                  <a:lnTo>
                    <a:pt x="300" y="133"/>
                  </a:lnTo>
                  <a:lnTo>
                    <a:pt x="634" y="234"/>
                  </a:lnTo>
                  <a:cubicBezTo>
                    <a:pt x="767" y="300"/>
                    <a:pt x="901" y="367"/>
                    <a:pt x="1068" y="467"/>
                  </a:cubicBezTo>
                  <a:cubicBezTo>
                    <a:pt x="2002" y="901"/>
                    <a:pt x="2902" y="1501"/>
                    <a:pt x="3669" y="2202"/>
                  </a:cubicBezTo>
                  <a:cubicBezTo>
                    <a:pt x="4170" y="2702"/>
                    <a:pt x="4670" y="3236"/>
                    <a:pt x="5104" y="3803"/>
                  </a:cubicBezTo>
                  <a:cubicBezTo>
                    <a:pt x="5638" y="4470"/>
                    <a:pt x="6071" y="5170"/>
                    <a:pt x="6471" y="5904"/>
                  </a:cubicBezTo>
                  <a:cubicBezTo>
                    <a:pt x="6872" y="6705"/>
                    <a:pt x="7239" y="7539"/>
                    <a:pt x="7506" y="8406"/>
                  </a:cubicBezTo>
                  <a:cubicBezTo>
                    <a:pt x="7772" y="9373"/>
                    <a:pt x="7973" y="10341"/>
                    <a:pt x="8106" y="11308"/>
                  </a:cubicBezTo>
                  <a:cubicBezTo>
                    <a:pt x="8373" y="13310"/>
                    <a:pt x="8506" y="15244"/>
                    <a:pt x="8606" y="17012"/>
                  </a:cubicBezTo>
                  <a:cubicBezTo>
                    <a:pt x="8706" y="18747"/>
                    <a:pt x="8773" y="20348"/>
                    <a:pt x="8806" y="21649"/>
                  </a:cubicBezTo>
                  <a:cubicBezTo>
                    <a:pt x="8840" y="22983"/>
                    <a:pt x="8907" y="24051"/>
                    <a:pt x="8907" y="24818"/>
                  </a:cubicBezTo>
                  <a:cubicBezTo>
                    <a:pt x="8940" y="25185"/>
                    <a:pt x="8940" y="25452"/>
                    <a:pt x="8940" y="25652"/>
                  </a:cubicBezTo>
                  <a:lnTo>
                    <a:pt x="8940" y="25885"/>
                  </a:lnTo>
                  <a:cubicBezTo>
                    <a:pt x="8940" y="25919"/>
                    <a:pt x="8940" y="25952"/>
                    <a:pt x="8940" y="25952"/>
                  </a:cubicBezTo>
                  <a:cubicBezTo>
                    <a:pt x="8940" y="25952"/>
                    <a:pt x="8973" y="25919"/>
                    <a:pt x="8973" y="25885"/>
                  </a:cubicBezTo>
                  <a:lnTo>
                    <a:pt x="8973" y="24784"/>
                  </a:lnTo>
                  <a:cubicBezTo>
                    <a:pt x="8973" y="24051"/>
                    <a:pt x="8940" y="22983"/>
                    <a:pt x="8907" y="21649"/>
                  </a:cubicBezTo>
                  <a:cubicBezTo>
                    <a:pt x="8873" y="20315"/>
                    <a:pt x="8840" y="18747"/>
                    <a:pt x="8740" y="16979"/>
                  </a:cubicBezTo>
                  <a:cubicBezTo>
                    <a:pt x="8673" y="15211"/>
                    <a:pt x="8540" y="13276"/>
                    <a:pt x="8239" y="11275"/>
                  </a:cubicBezTo>
                  <a:cubicBezTo>
                    <a:pt x="8139" y="10274"/>
                    <a:pt x="7939" y="9307"/>
                    <a:pt x="7672" y="8373"/>
                  </a:cubicBezTo>
                  <a:cubicBezTo>
                    <a:pt x="7372" y="7472"/>
                    <a:pt x="7005" y="6638"/>
                    <a:pt x="6572" y="5804"/>
                  </a:cubicBezTo>
                  <a:cubicBezTo>
                    <a:pt x="6171" y="5070"/>
                    <a:pt x="5738" y="4370"/>
                    <a:pt x="5204" y="3736"/>
                  </a:cubicBezTo>
                  <a:cubicBezTo>
                    <a:pt x="4770" y="3169"/>
                    <a:pt x="4270" y="2602"/>
                    <a:pt x="3736" y="2135"/>
                  </a:cubicBezTo>
                  <a:cubicBezTo>
                    <a:pt x="2936" y="1434"/>
                    <a:pt x="2068" y="834"/>
                    <a:pt x="1101" y="400"/>
                  </a:cubicBezTo>
                  <a:cubicBezTo>
                    <a:pt x="934" y="334"/>
                    <a:pt x="767" y="267"/>
                    <a:pt x="634" y="200"/>
                  </a:cubicBezTo>
                  <a:lnTo>
                    <a:pt x="300" y="100"/>
                  </a:lnTo>
                  <a:lnTo>
                    <a:pt x="100" y="33"/>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6"/>
            <p:cNvSpPr/>
            <p:nvPr/>
          </p:nvSpPr>
          <p:spPr>
            <a:xfrm>
              <a:off x="2413550" y="4005800"/>
              <a:ext cx="141800" cy="949875"/>
            </a:xfrm>
            <a:custGeom>
              <a:avLst/>
              <a:gdLst/>
              <a:ahLst/>
              <a:cxnLst/>
              <a:rect l="l" t="t" r="r" b="b"/>
              <a:pathLst>
                <a:path w="5672" h="37995" extrusionOk="0">
                  <a:moveTo>
                    <a:pt x="5171" y="1"/>
                  </a:moveTo>
                  <a:lnTo>
                    <a:pt x="5171" y="301"/>
                  </a:lnTo>
                  <a:cubicBezTo>
                    <a:pt x="5171" y="568"/>
                    <a:pt x="5205" y="935"/>
                    <a:pt x="5238" y="1435"/>
                  </a:cubicBezTo>
                  <a:cubicBezTo>
                    <a:pt x="5305" y="2403"/>
                    <a:pt x="5405" y="3837"/>
                    <a:pt x="5472" y="5605"/>
                  </a:cubicBezTo>
                  <a:cubicBezTo>
                    <a:pt x="5538" y="7640"/>
                    <a:pt x="5505" y="9708"/>
                    <a:pt x="5371" y="11776"/>
                  </a:cubicBezTo>
                  <a:cubicBezTo>
                    <a:pt x="5171" y="14278"/>
                    <a:pt x="4704" y="16746"/>
                    <a:pt x="3904" y="19148"/>
                  </a:cubicBezTo>
                  <a:cubicBezTo>
                    <a:pt x="3103" y="21716"/>
                    <a:pt x="2136" y="24085"/>
                    <a:pt x="1435" y="26320"/>
                  </a:cubicBezTo>
                  <a:cubicBezTo>
                    <a:pt x="768" y="28254"/>
                    <a:pt x="335" y="30289"/>
                    <a:pt x="134" y="32357"/>
                  </a:cubicBezTo>
                  <a:cubicBezTo>
                    <a:pt x="1" y="33725"/>
                    <a:pt x="68" y="35126"/>
                    <a:pt x="301" y="36527"/>
                  </a:cubicBezTo>
                  <a:cubicBezTo>
                    <a:pt x="401" y="37027"/>
                    <a:pt x="535" y="37528"/>
                    <a:pt x="701" y="37995"/>
                  </a:cubicBezTo>
                  <a:cubicBezTo>
                    <a:pt x="701" y="37961"/>
                    <a:pt x="701" y="37928"/>
                    <a:pt x="701" y="37895"/>
                  </a:cubicBezTo>
                  <a:lnTo>
                    <a:pt x="635" y="37594"/>
                  </a:lnTo>
                  <a:cubicBezTo>
                    <a:pt x="568" y="37361"/>
                    <a:pt x="468" y="36994"/>
                    <a:pt x="401" y="36494"/>
                  </a:cubicBezTo>
                  <a:cubicBezTo>
                    <a:pt x="168" y="35126"/>
                    <a:pt x="134" y="33725"/>
                    <a:pt x="268" y="32357"/>
                  </a:cubicBezTo>
                  <a:cubicBezTo>
                    <a:pt x="468" y="30323"/>
                    <a:pt x="902" y="28288"/>
                    <a:pt x="1535" y="26353"/>
                  </a:cubicBezTo>
                  <a:cubicBezTo>
                    <a:pt x="2269" y="24118"/>
                    <a:pt x="3203" y="21750"/>
                    <a:pt x="4037" y="19181"/>
                  </a:cubicBezTo>
                  <a:cubicBezTo>
                    <a:pt x="4437" y="17947"/>
                    <a:pt x="4771" y="16679"/>
                    <a:pt x="5038" y="15412"/>
                  </a:cubicBezTo>
                  <a:cubicBezTo>
                    <a:pt x="5238" y="14211"/>
                    <a:pt x="5405" y="12977"/>
                    <a:pt x="5505" y="11776"/>
                  </a:cubicBezTo>
                  <a:cubicBezTo>
                    <a:pt x="5638" y="9708"/>
                    <a:pt x="5672" y="7640"/>
                    <a:pt x="5572" y="5605"/>
                  </a:cubicBezTo>
                  <a:cubicBezTo>
                    <a:pt x="5472" y="3837"/>
                    <a:pt x="5371" y="2403"/>
                    <a:pt x="5305" y="1435"/>
                  </a:cubicBezTo>
                  <a:cubicBezTo>
                    <a:pt x="5238" y="935"/>
                    <a:pt x="5205" y="568"/>
                    <a:pt x="5205" y="301"/>
                  </a:cubicBezTo>
                  <a:cubicBezTo>
                    <a:pt x="5171" y="168"/>
                    <a:pt x="5171" y="68"/>
                    <a:pt x="51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6"/>
            <p:cNvSpPr/>
            <p:nvPr/>
          </p:nvSpPr>
          <p:spPr>
            <a:xfrm>
              <a:off x="2230925" y="4916450"/>
              <a:ext cx="413650" cy="78425"/>
            </a:xfrm>
            <a:custGeom>
              <a:avLst/>
              <a:gdLst/>
              <a:ahLst/>
              <a:cxnLst/>
              <a:rect l="l" t="t" r="r" b="b"/>
              <a:pathLst>
                <a:path w="16546" h="3137" extrusionOk="0">
                  <a:moveTo>
                    <a:pt x="16546" y="1"/>
                  </a:moveTo>
                  <a:lnTo>
                    <a:pt x="1" y="34"/>
                  </a:lnTo>
                  <a:lnTo>
                    <a:pt x="368" y="3137"/>
                  </a:lnTo>
                  <a:lnTo>
                    <a:pt x="16546" y="3103"/>
                  </a:lnTo>
                  <a:lnTo>
                    <a:pt x="1654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6"/>
            <p:cNvSpPr/>
            <p:nvPr/>
          </p:nvSpPr>
          <p:spPr>
            <a:xfrm>
              <a:off x="2283475" y="4985675"/>
              <a:ext cx="317750" cy="234350"/>
            </a:xfrm>
            <a:custGeom>
              <a:avLst/>
              <a:gdLst/>
              <a:ahLst/>
              <a:cxnLst/>
              <a:rect l="l" t="t" r="r" b="b"/>
              <a:pathLst>
                <a:path w="12710" h="9374" extrusionOk="0">
                  <a:moveTo>
                    <a:pt x="12709" y="1"/>
                  </a:moveTo>
                  <a:lnTo>
                    <a:pt x="0" y="34"/>
                  </a:lnTo>
                  <a:lnTo>
                    <a:pt x="2035" y="9374"/>
                  </a:lnTo>
                  <a:lnTo>
                    <a:pt x="10841" y="9341"/>
                  </a:lnTo>
                  <a:lnTo>
                    <a:pt x="1270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6"/>
            <p:cNvSpPr/>
            <p:nvPr/>
          </p:nvSpPr>
          <p:spPr>
            <a:xfrm>
              <a:off x="2247600" y="4992350"/>
              <a:ext cx="396975" cy="3350"/>
            </a:xfrm>
            <a:custGeom>
              <a:avLst/>
              <a:gdLst/>
              <a:ahLst/>
              <a:cxnLst/>
              <a:rect l="l" t="t" r="r" b="b"/>
              <a:pathLst>
                <a:path w="15879" h="134" extrusionOk="0">
                  <a:moveTo>
                    <a:pt x="7940" y="0"/>
                  </a:moveTo>
                  <a:cubicBezTo>
                    <a:pt x="3537" y="0"/>
                    <a:pt x="1" y="34"/>
                    <a:pt x="1" y="67"/>
                  </a:cubicBezTo>
                  <a:cubicBezTo>
                    <a:pt x="1" y="101"/>
                    <a:pt x="3537" y="134"/>
                    <a:pt x="7940" y="134"/>
                  </a:cubicBezTo>
                  <a:cubicBezTo>
                    <a:pt x="12343" y="134"/>
                    <a:pt x="15879" y="101"/>
                    <a:pt x="15879" y="67"/>
                  </a:cubicBezTo>
                  <a:cubicBezTo>
                    <a:pt x="15879" y="34"/>
                    <a:pt x="12343" y="0"/>
                    <a:pt x="794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6"/>
            <p:cNvSpPr/>
            <p:nvPr/>
          </p:nvSpPr>
          <p:spPr>
            <a:xfrm>
              <a:off x="2307650" y="5077400"/>
              <a:ext cx="267725" cy="33650"/>
            </a:xfrm>
            <a:custGeom>
              <a:avLst/>
              <a:gdLst/>
              <a:ahLst/>
              <a:cxnLst/>
              <a:rect l="l" t="t" r="r" b="b"/>
              <a:pathLst>
                <a:path w="10709" h="1346" extrusionOk="0">
                  <a:moveTo>
                    <a:pt x="7606" y="1"/>
                  </a:moveTo>
                  <a:cubicBezTo>
                    <a:pt x="6839" y="1"/>
                    <a:pt x="6105" y="134"/>
                    <a:pt x="5404" y="368"/>
                  </a:cubicBezTo>
                  <a:cubicBezTo>
                    <a:pt x="4671" y="635"/>
                    <a:pt x="3970" y="935"/>
                    <a:pt x="3336" y="1102"/>
                  </a:cubicBezTo>
                  <a:cubicBezTo>
                    <a:pt x="2936" y="1191"/>
                    <a:pt x="2536" y="1235"/>
                    <a:pt x="2145" y="1235"/>
                  </a:cubicBezTo>
                  <a:cubicBezTo>
                    <a:pt x="1950" y="1235"/>
                    <a:pt x="1757" y="1224"/>
                    <a:pt x="1568" y="1202"/>
                  </a:cubicBezTo>
                  <a:cubicBezTo>
                    <a:pt x="1168" y="1135"/>
                    <a:pt x="768" y="1035"/>
                    <a:pt x="401" y="868"/>
                  </a:cubicBezTo>
                  <a:cubicBezTo>
                    <a:pt x="134" y="768"/>
                    <a:pt x="1" y="668"/>
                    <a:pt x="1" y="668"/>
                  </a:cubicBezTo>
                  <a:lnTo>
                    <a:pt x="1" y="668"/>
                  </a:lnTo>
                  <a:cubicBezTo>
                    <a:pt x="1" y="668"/>
                    <a:pt x="1" y="701"/>
                    <a:pt x="67" y="735"/>
                  </a:cubicBezTo>
                  <a:cubicBezTo>
                    <a:pt x="167" y="801"/>
                    <a:pt x="267" y="868"/>
                    <a:pt x="368" y="935"/>
                  </a:cubicBezTo>
                  <a:cubicBezTo>
                    <a:pt x="734" y="1102"/>
                    <a:pt x="1101" y="1235"/>
                    <a:pt x="1535" y="1302"/>
                  </a:cubicBezTo>
                  <a:cubicBezTo>
                    <a:pt x="1784" y="1329"/>
                    <a:pt x="2032" y="1346"/>
                    <a:pt x="2281" y="1346"/>
                  </a:cubicBezTo>
                  <a:cubicBezTo>
                    <a:pt x="2633" y="1346"/>
                    <a:pt x="2985" y="1313"/>
                    <a:pt x="3336" y="1235"/>
                  </a:cubicBezTo>
                  <a:cubicBezTo>
                    <a:pt x="4003" y="1068"/>
                    <a:pt x="4704" y="768"/>
                    <a:pt x="5438" y="535"/>
                  </a:cubicBezTo>
                  <a:cubicBezTo>
                    <a:pt x="6105" y="268"/>
                    <a:pt x="6839" y="134"/>
                    <a:pt x="7573" y="134"/>
                  </a:cubicBezTo>
                  <a:cubicBezTo>
                    <a:pt x="8140" y="134"/>
                    <a:pt x="8740" y="268"/>
                    <a:pt x="9307" y="468"/>
                  </a:cubicBezTo>
                  <a:cubicBezTo>
                    <a:pt x="9808" y="701"/>
                    <a:pt x="10275" y="968"/>
                    <a:pt x="10708" y="1302"/>
                  </a:cubicBezTo>
                  <a:cubicBezTo>
                    <a:pt x="10708" y="1302"/>
                    <a:pt x="10708" y="1268"/>
                    <a:pt x="10675" y="1202"/>
                  </a:cubicBezTo>
                  <a:cubicBezTo>
                    <a:pt x="10608" y="1135"/>
                    <a:pt x="10508" y="1068"/>
                    <a:pt x="10441" y="1002"/>
                  </a:cubicBezTo>
                  <a:cubicBezTo>
                    <a:pt x="10108" y="735"/>
                    <a:pt x="9741" y="535"/>
                    <a:pt x="9374" y="368"/>
                  </a:cubicBezTo>
                  <a:cubicBezTo>
                    <a:pt x="8807" y="134"/>
                    <a:pt x="8206" y="1"/>
                    <a:pt x="76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6"/>
            <p:cNvSpPr/>
            <p:nvPr/>
          </p:nvSpPr>
          <p:spPr>
            <a:xfrm>
              <a:off x="2312650" y="5093250"/>
              <a:ext cx="260225" cy="35275"/>
            </a:xfrm>
            <a:custGeom>
              <a:avLst/>
              <a:gdLst/>
              <a:ahLst/>
              <a:cxnLst/>
              <a:rect l="l" t="t" r="r" b="b"/>
              <a:pathLst>
                <a:path w="10409" h="1411" extrusionOk="0">
                  <a:moveTo>
                    <a:pt x="10303" y="1197"/>
                  </a:moveTo>
                  <a:cubicBezTo>
                    <a:pt x="10305" y="1198"/>
                    <a:pt x="10306" y="1200"/>
                    <a:pt x="10308" y="1202"/>
                  </a:cubicBezTo>
                  <a:cubicBezTo>
                    <a:pt x="10311" y="1203"/>
                    <a:pt x="10315" y="1205"/>
                    <a:pt x="10318" y="1207"/>
                  </a:cubicBezTo>
                  <a:lnTo>
                    <a:pt x="10318" y="1207"/>
                  </a:lnTo>
                  <a:cubicBezTo>
                    <a:pt x="10313" y="1203"/>
                    <a:pt x="10308" y="1200"/>
                    <a:pt x="10303" y="1197"/>
                  </a:cubicBezTo>
                  <a:close/>
                  <a:moveTo>
                    <a:pt x="10318" y="1207"/>
                  </a:moveTo>
                  <a:cubicBezTo>
                    <a:pt x="10348" y="1227"/>
                    <a:pt x="10378" y="1248"/>
                    <a:pt x="10408" y="1268"/>
                  </a:cubicBezTo>
                  <a:cubicBezTo>
                    <a:pt x="10408" y="1268"/>
                    <a:pt x="10378" y="1238"/>
                    <a:pt x="10318" y="1207"/>
                  </a:cubicBezTo>
                  <a:close/>
                  <a:moveTo>
                    <a:pt x="7339" y="1"/>
                  </a:moveTo>
                  <a:cubicBezTo>
                    <a:pt x="6605" y="1"/>
                    <a:pt x="5905" y="134"/>
                    <a:pt x="5238" y="368"/>
                  </a:cubicBezTo>
                  <a:cubicBezTo>
                    <a:pt x="4504" y="601"/>
                    <a:pt x="3837" y="901"/>
                    <a:pt x="3203" y="1068"/>
                  </a:cubicBezTo>
                  <a:cubicBezTo>
                    <a:pt x="2669" y="1235"/>
                    <a:pt x="2102" y="1302"/>
                    <a:pt x="1502" y="1302"/>
                  </a:cubicBezTo>
                  <a:cubicBezTo>
                    <a:pt x="1135" y="1268"/>
                    <a:pt x="735" y="1202"/>
                    <a:pt x="401" y="1035"/>
                  </a:cubicBezTo>
                  <a:cubicBezTo>
                    <a:pt x="170" y="948"/>
                    <a:pt x="39" y="861"/>
                    <a:pt x="8" y="861"/>
                  </a:cubicBezTo>
                  <a:cubicBezTo>
                    <a:pt x="3" y="861"/>
                    <a:pt x="1" y="864"/>
                    <a:pt x="1" y="868"/>
                  </a:cubicBezTo>
                  <a:cubicBezTo>
                    <a:pt x="1" y="868"/>
                    <a:pt x="34" y="868"/>
                    <a:pt x="101" y="935"/>
                  </a:cubicBezTo>
                  <a:cubicBezTo>
                    <a:pt x="168" y="1001"/>
                    <a:pt x="268" y="1068"/>
                    <a:pt x="368" y="1101"/>
                  </a:cubicBezTo>
                  <a:cubicBezTo>
                    <a:pt x="735" y="1268"/>
                    <a:pt x="1102" y="1368"/>
                    <a:pt x="1502" y="1402"/>
                  </a:cubicBezTo>
                  <a:cubicBezTo>
                    <a:pt x="1602" y="1407"/>
                    <a:pt x="1702" y="1410"/>
                    <a:pt x="1802" y="1410"/>
                  </a:cubicBezTo>
                  <a:cubicBezTo>
                    <a:pt x="2301" y="1410"/>
                    <a:pt x="2797" y="1341"/>
                    <a:pt x="3270" y="1202"/>
                  </a:cubicBezTo>
                  <a:cubicBezTo>
                    <a:pt x="3904" y="1035"/>
                    <a:pt x="4571" y="735"/>
                    <a:pt x="5271" y="501"/>
                  </a:cubicBezTo>
                  <a:cubicBezTo>
                    <a:pt x="5938" y="268"/>
                    <a:pt x="6639" y="134"/>
                    <a:pt x="7373" y="134"/>
                  </a:cubicBezTo>
                  <a:cubicBezTo>
                    <a:pt x="7940" y="134"/>
                    <a:pt x="8507" y="268"/>
                    <a:pt x="9041" y="468"/>
                  </a:cubicBezTo>
                  <a:cubicBezTo>
                    <a:pt x="9470" y="682"/>
                    <a:pt x="9900" y="925"/>
                    <a:pt x="10303" y="1197"/>
                  </a:cubicBezTo>
                  <a:lnTo>
                    <a:pt x="10303" y="1197"/>
                  </a:lnTo>
                  <a:cubicBezTo>
                    <a:pt x="10237" y="1130"/>
                    <a:pt x="10140" y="1033"/>
                    <a:pt x="10075" y="968"/>
                  </a:cubicBezTo>
                  <a:cubicBezTo>
                    <a:pt x="9274" y="368"/>
                    <a:pt x="8340" y="34"/>
                    <a:pt x="7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6"/>
            <p:cNvSpPr/>
            <p:nvPr/>
          </p:nvSpPr>
          <p:spPr>
            <a:xfrm>
              <a:off x="2302650" y="5058225"/>
              <a:ext cx="276900" cy="35900"/>
            </a:xfrm>
            <a:custGeom>
              <a:avLst/>
              <a:gdLst/>
              <a:ahLst/>
              <a:cxnLst/>
              <a:rect l="l" t="t" r="r" b="b"/>
              <a:pathLst>
                <a:path w="11076" h="1436" extrusionOk="0">
                  <a:moveTo>
                    <a:pt x="7839" y="1"/>
                  </a:moveTo>
                  <a:cubicBezTo>
                    <a:pt x="7072" y="1"/>
                    <a:pt x="6305" y="101"/>
                    <a:pt x="5604" y="401"/>
                  </a:cubicBezTo>
                  <a:cubicBezTo>
                    <a:pt x="4904" y="668"/>
                    <a:pt x="4170" y="901"/>
                    <a:pt x="3436" y="1135"/>
                  </a:cubicBezTo>
                  <a:cubicBezTo>
                    <a:pt x="3106" y="1190"/>
                    <a:pt x="2775" y="1215"/>
                    <a:pt x="2439" y="1215"/>
                  </a:cubicBezTo>
                  <a:cubicBezTo>
                    <a:pt x="2165" y="1215"/>
                    <a:pt x="1886" y="1198"/>
                    <a:pt x="1602" y="1168"/>
                  </a:cubicBezTo>
                  <a:cubicBezTo>
                    <a:pt x="1201" y="1101"/>
                    <a:pt x="801" y="1001"/>
                    <a:pt x="434" y="835"/>
                  </a:cubicBezTo>
                  <a:cubicBezTo>
                    <a:pt x="134" y="701"/>
                    <a:pt x="1" y="635"/>
                    <a:pt x="0" y="634"/>
                  </a:cubicBezTo>
                  <a:lnTo>
                    <a:pt x="0" y="634"/>
                  </a:lnTo>
                  <a:cubicBezTo>
                    <a:pt x="0" y="634"/>
                    <a:pt x="34" y="668"/>
                    <a:pt x="101" y="701"/>
                  </a:cubicBezTo>
                  <a:cubicBezTo>
                    <a:pt x="201" y="768"/>
                    <a:pt x="267" y="835"/>
                    <a:pt x="401" y="901"/>
                  </a:cubicBezTo>
                  <a:cubicBezTo>
                    <a:pt x="768" y="1068"/>
                    <a:pt x="1168" y="1202"/>
                    <a:pt x="1602" y="1268"/>
                  </a:cubicBezTo>
                  <a:cubicBezTo>
                    <a:pt x="1902" y="1318"/>
                    <a:pt x="2210" y="1343"/>
                    <a:pt x="2523" y="1343"/>
                  </a:cubicBezTo>
                  <a:cubicBezTo>
                    <a:pt x="2836" y="1343"/>
                    <a:pt x="3153" y="1318"/>
                    <a:pt x="3470" y="1268"/>
                  </a:cubicBezTo>
                  <a:cubicBezTo>
                    <a:pt x="4203" y="1068"/>
                    <a:pt x="4937" y="835"/>
                    <a:pt x="5638" y="568"/>
                  </a:cubicBezTo>
                  <a:cubicBezTo>
                    <a:pt x="6268" y="298"/>
                    <a:pt x="6926" y="162"/>
                    <a:pt x="7610" y="162"/>
                  </a:cubicBezTo>
                  <a:cubicBezTo>
                    <a:pt x="7686" y="162"/>
                    <a:pt x="7763" y="164"/>
                    <a:pt x="7839" y="167"/>
                  </a:cubicBezTo>
                  <a:cubicBezTo>
                    <a:pt x="8440" y="201"/>
                    <a:pt x="9040" y="334"/>
                    <a:pt x="9607" y="568"/>
                  </a:cubicBezTo>
                  <a:cubicBezTo>
                    <a:pt x="10141" y="801"/>
                    <a:pt x="10608" y="1101"/>
                    <a:pt x="11075" y="1435"/>
                  </a:cubicBezTo>
                  <a:cubicBezTo>
                    <a:pt x="11075" y="1402"/>
                    <a:pt x="11042" y="1368"/>
                    <a:pt x="11042" y="1335"/>
                  </a:cubicBezTo>
                  <a:cubicBezTo>
                    <a:pt x="10942" y="1268"/>
                    <a:pt x="10842" y="1202"/>
                    <a:pt x="10775" y="1135"/>
                  </a:cubicBezTo>
                  <a:cubicBezTo>
                    <a:pt x="9908" y="468"/>
                    <a:pt x="8907" y="101"/>
                    <a:pt x="78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6"/>
            <p:cNvSpPr/>
            <p:nvPr/>
          </p:nvSpPr>
          <p:spPr>
            <a:xfrm>
              <a:off x="2241775" y="4992850"/>
              <a:ext cx="406975" cy="4050"/>
            </a:xfrm>
            <a:custGeom>
              <a:avLst/>
              <a:gdLst/>
              <a:ahLst/>
              <a:cxnLst/>
              <a:rect l="l" t="t" r="r" b="b"/>
              <a:pathLst>
                <a:path w="16279" h="162" extrusionOk="0">
                  <a:moveTo>
                    <a:pt x="11505" y="1"/>
                  </a:moveTo>
                  <a:cubicBezTo>
                    <a:pt x="10477" y="1"/>
                    <a:pt x="9337" y="5"/>
                    <a:pt x="8140" y="14"/>
                  </a:cubicBezTo>
                  <a:cubicBezTo>
                    <a:pt x="3636" y="14"/>
                    <a:pt x="0" y="47"/>
                    <a:pt x="0" y="114"/>
                  </a:cubicBezTo>
                  <a:cubicBezTo>
                    <a:pt x="0" y="137"/>
                    <a:pt x="1818" y="161"/>
                    <a:pt x="4475" y="161"/>
                  </a:cubicBezTo>
                  <a:cubicBezTo>
                    <a:pt x="5576" y="161"/>
                    <a:pt x="6821" y="157"/>
                    <a:pt x="8140" y="147"/>
                  </a:cubicBezTo>
                  <a:cubicBezTo>
                    <a:pt x="12609" y="147"/>
                    <a:pt x="16279" y="114"/>
                    <a:pt x="16279" y="81"/>
                  </a:cubicBezTo>
                  <a:cubicBezTo>
                    <a:pt x="16279" y="32"/>
                    <a:pt x="14312" y="1"/>
                    <a:pt x="115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6"/>
            <p:cNvSpPr/>
            <p:nvPr/>
          </p:nvSpPr>
          <p:spPr>
            <a:xfrm>
              <a:off x="4171475" y="4880600"/>
              <a:ext cx="196000" cy="340275"/>
            </a:xfrm>
            <a:custGeom>
              <a:avLst/>
              <a:gdLst/>
              <a:ahLst/>
              <a:cxnLst/>
              <a:rect l="l" t="t" r="r" b="b"/>
              <a:pathLst>
                <a:path w="7840" h="13611" extrusionOk="0">
                  <a:moveTo>
                    <a:pt x="7273" y="1"/>
                  </a:moveTo>
                  <a:lnTo>
                    <a:pt x="1" y="167"/>
                  </a:lnTo>
                  <a:lnTo>
                    <a:pt x="568" y="13610"/>
                  </a:lnTo>
                  <a:lnTo>
                    <a:pt x="7840" y="13444"/>
                  </a:lnTo>
                  <a:lnTo>
                    <a:pt x="7273"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6"/>
            <p:cNvSpPr/>
            <p:nvPr/>
          </p:nvSpPr>
          <p:spPr>
            <a:xfrm>
              <a:off x="4255700" y="4878100"/>
              <a:ext cx="20875" cy="327750"/>
            </a:xfrm>
            <a:custGeom>
              <a:avLst/>
              <a:gdLst/>
              <a:ahLst/>
              <a:cxnLst/>
              <a:rect l="l" t="t" r="r" b="b"/>
              <a:pathLst>
                <a:path w="835" h="13110" extrusionOk="0">
                  <a:moveTo>
                    <a:pt x="34" y="1"/>
                  </a:moveTo>
                  <a:cubicBezTo>
                    <a:pt x="1" y="1"/>
                    <a:pt x="101" y="2936"/>
                    <a:pt x="301" y="6572"/>
                  </a:cubicBezTo>
                  <a:cubicBezTo>
                    <a:pt x="501" y="10174"/>
                    <a:pt x="701" y="13110"/>
                    <a:pt x="768" y="13110"/>
                  </a:cubicBezTo>
                  <a:cubicBezTo>
                    <a:pt x="835" y="13110"/>
                    <a:pt x="701" y="10174"/>
                    <a:pt x="501" y="6539"/>
                  </a:cubicBezTo>
                  <a:cubicBezTo>
                    <a:pt x="301" y="2936"/>
                    <a:pt x="101"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6"/>
            <p:cNvSpPr/>
            <p:nvPr/>
          </p:nvSpPr>
          <p:spPr>
            <a:xfrm>
              <a:off x="4184825" y="5193325"/>
              <a:ext cx="182650" cy="27550"/>
            </a:xfrm>
            <a:custGeom>
              <a:avLst/>
              <a:gdLst/>
              <a:ahLst/>
              <a:cxnLst/>
              <a:rect l="l" t="t" r="r" b="b"/>
              <a:pathLst>
                <a:path w="7306" h="1102" extrusionOk="0">
                  <a:moveTo>
                    <a:pt x="7239" y="1"/>
                  </a:moveTo>
                  <a:lnTo>
                    <a:pt x="1" y="167"/>
                  </a:lnTo>
                  <a:lnTo>
                    <a:pt x="34" y="1101"/>
                  </a:lnTo>
                  <a:lnTo>
                    <a:pt x="7306" y="935"/>
                  </a:lnTo>
                  <a:lnTo>
                    <a:pt x="72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6"/>
            <p:cNvSpPr/>
            <p:nvPr/>
          </p:nvSpPr>
          <p:spPr>
            <a:xfrm>
              <a:off x="4184000" y="5059750"/>
              <a:ext cx="178475" cy="62725"/>
            </a:xfrm>
            <a:custGeom>
              <a:avLst/>
              <a:gdLst/>
              <a:ahLst/>
              <a:cxnLst/>
              <a:rect l="l" t="t" r="r" b="b"/>
              <a:pathLst>
                <a:path w="7139" h="2509" extrusionOk="0">
                  <a:moveTo>
                    <a:pt x="3583" y="0"/>
                  </a:moveTo>
                  <a:cubicBezTo>
                    <a:pt x="3512" y="0"/>
                    <a:pt x="3440" y="2"/>
                    <a:pt x="3369" y="6"/>
                  </a:cubicBezTo>
                  <a:cubicBezTo>
                    <a:pt x="2302" y="40"/>
                    <a:pt x="1301" y="540"/>
                    <a:pt x="601" y="1341"/>
                  </a:cubicBezTo>
                  <a:cubicBezTo>
                    <a:pt x="400" y="1608"/>
                    <a:pt x="234" y="1874"/>
                    <a:pt x="100" y="2175"/>
                  </a:cubicBezTo>
                  <a:cubicBezTo>
                    <a:pt x="34" y="2275"/>
                    <a:pt x="0" y="2375"/>
                    <a:pt x="0" y="2508"/>
                  </a:cubicBezTo>
                  <a:cubicBezTo>
                    <a:pt x="200" y="2141"/>
                    <a:pt x="434" y="1774"/>
                    <a:pt x="701" y="1441"/>
                  </a:cubicBezTo>
                  <a:cubicBezTo>
                    <a:pt x="1401" y="707"/>
                    <a:pt x="2369" y="240"/>
                    <a:pt x="3369" y="207"/>
                  </a:cubicBezTo>
                  <a:cubicBezTo>
                    <a:pt x="3416" y="205"/>
                    <a:pt x="3464" y="204"/>
                    <a:pt x="3510" y="204"/>
                  </a:cubicBezTo>
                  <a:cubicBezTo>
                    <a:pt x="4491" y="204"/>
                    <a:pt x="5407" y="536"/>
                    <a:pt x="6171" y="1141"/>
                  </a:cubicBezTo>
                  <a:cubicBezTo>
                    <a:pt x="6780" y="1589"/>
                    <a:pt x="7081" y="1976"/>
                    <a:pt x="7133" y="1976"/>
                  </a:cubicBezTo>
                  <a:cubicBezTo>
                    <a:pt x="7136" y="1976"/>
                    <a:pt x="7137" y="1976"/>
                    <a:pt x="7139" y="1974"/>
                  </a:cubicBezTo>
                  <a:cubicBezTo>
                    <a:pt x="7105" y="1874"/>
                    <a:pt x="7039" y="1774"/>
                    <a:pt x="6938" y="1708"/>
                  </a:cubicBezTo>
                  <a:cubicBezTo>
                    <a:pt x="6738" y="1441"/>
                    <a:pt x="6505" y="1241"/>
                    <a:pt x="6271" y="1040"/>
                  </a:cubicBezTo>
                  <a:cubicBezTo>
                    <a:pt x="5904" y="740"/>
                    <a:pt x="5504" y="473"/>
                    <a:pt x="5070" y="307"/>
                  </a:cubicBezTo>
                  <a:cubicBezTo>
                    <a:pt x="4603" y="102"/>
                    <a:pt x="4085" y="0"/>
                    <a:pt x="35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6"/>
            <p:cNvSpPr/>
            <p:nvPr/>
          </p:nvSpPr>
          <p:spPr>
            <a:xfrm>
              <a:off x="4175650" y="4976500"/>
              <a:ext cx="183500" cy="40050"/>
            </a:xfrm>
            <a:custGeom>
              <a:avLst/>
              <a:gdLst/>
              <a:ahLst/>
              <a:cxnLst/>
              <a:rect l="l" t="t" r="r" b="b"/>
              <a:pathLst>
                <a:path w="7340" h="1602" extrusionOk="0">
                  <a:moveTo>
                    <a:pt x="7272" y="1"/>
                  </a:moveTo>
                  <a:lnTo>
                    <a:pt x="1" y="468"/>
                  </a:lnTo>
                  <a:lnTo>
                    <a:pt x="67" y="1602"/>
                  </a:lnTo>
                  <a:lnTo>
                    <a:pt x="7339" y="1468"/>
                  </a:lnTo>
                  <a:lnTo>
                    <a:pt x="727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6"/>
            <p:cNvSpPr/>
            <p:nvPr/>
          </p:nvSpPr>
          <p:spPr>
            <a:xfrm>
              <a:off x="4175650" y="5020700"/>
              <a:ext cx="185150" cy="30050"/>
            </a:xfrm>
            <a:custGeom>
              <a:avLst/>
              <a:gdLst/>
              <a:ahLst/>
              <a:cxnLst/>
              <a:rect l="l" t="t" r="r" b="b"/>
              <a:pathLst>
                <a:path w="7406" h="1202" extrusionOk="0">
                  <a:moveTo>
                    <a:pt x="1" y="1"/>
                  </a:moveTo>
                  <a:lnTo>
                    <a:pt x="134" y="1201"/>
                  </a:lnTo>
                  <a:lnTo>
                    <a:pt x="7406" y="1201"/>
                  </a:lnTo>
                  <a:lnTo>
                    <a:pt x="733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6"/>
            <p:cNvSpPr/>
            <p:nvPr/>
          </p:nvSpPr>
          <p:spPr>
            <a:xfrm>
              <a:off x="3569375" y="4892275"/>
              <a:ext cx="394475" cy="330275"/>
            </a:xfrm>
            <a:custGeom>
              <a:avLst/>
              <a:gdLst/>
              <a:ahLst/>
              <a:cxnLst/>
              <a:rect l="l" t="t" r="r" b="b"/>
              <a:pathLst>
                <a:path w="15779" h="13211" extrusionOk="0">
                  <a:moveTo>
                    <a:pt x="15312" y="1"/>
                  </a:moveTo>
                  <a:lnTo>
                    <a:pt x="7406" y="334"/>
                  </a:lnTo>
                  <a:lnTo>
                    <a:pt x="8040" y="8473"/>
                  </a:lnTo>
                  <a:cubicBezTo>
                    <a:pt x="8040" y="8473"/>
                    <a:pt x="1" y="11709"/>
                    <a:pt x="1" y="13210"/>
                  </a:cubicBezTo>
                  <a:lnTo>
                    <a:pt x="15779" y="12743"/>
                  </a:lnTo>
                  <a:lnTo>
                    <a:pt x="15312"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6"/>
            <p:cNvSpPr/>
            <p:nvPr/>
          </p:nvSpPr>
          <p:spPr>
            <a:xfrm>
              <a:off x="3869600" y="5082600"/>
              <a:ext cx="33375" cy="30775"/>
            </a:xfrm>
            <a:custGeom>
              <a:avLst/>
              <a:gdLst/>
              <a:ahLst/>
              <a:cxnLst/>
              <a:rect l="l" t="t" r="r" b="b"/>
              <a:pathLst>
                <a:path w="1335" h="1231" extrusionOk="0">
                  <a:moveTo>
                    <a:pt x="679" y="1"/>
                  </a:moveTo>
                  <a:cubicBezTo>
                    <a:pt x="391" y="1"/>
                    <a:pt x="150" y="185"/>
                    <a:pt x="67" y="460"/>
                  </a:cubicBezTo>
                  <a:cubicBezTo>
                    <a:pt x="1" y="794"/>
                    <a:pt x="234" y="1127"/>
                    <a:pt x="568" y="1227"/>
                  </a:cubicBezTo>
                  <a:cubicBezTo>
                    <a:pt x="592" y="1230"/>
                    <a:pt x="616" y="1231"/>
                    <a:pt x="640" y="1231"/>
                  </a:cubicBezTo>
                  <a:cubicBezTo>
                    <a:pt x="944" y="1231"/>
                    <a:pt x="1206" y="1036"/>
                    <a:pt x="1268" y="727"/>
                  </a:cubicBezTo>
                  <a:cubicBezTo>
                    <a:pt x="1335" y="393"/>
                    <a:pt x="1101" y="93"/>
                    <a:pt x="801" y="26"/>
                  </a:cubicBezTo>
                  <a:lnTo>
                    <a:pt x="868" y="26"/>
                  </a:lnTo>
                  <a:cubicBezTo>
                    <a:pt x="804" y="9"/>
                    <a:pt x="740" y="1"/>
                    <a:pt x="67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6"/>
            <p:cNvSpPr/>
            <p:nvPr/>
          </p:nvSpPr>
          <p:spPr>
            <a:xfrm>
              <a:off x="3566875" y="5184975"/>
              <a:ext cx="396975" cy="40075"/>
            </a:xfrm>
            <a:custGeom>
              <a:avLst/>
              <a:gdLst/>
              <a:ahLst/>
              <a:cxnLst/>
              <a:rect l="l" t="t" r="r" b="b"/>
              <a:pathLst>
                <a:path w="15879" h="1603" extrusionOk="0">
                  <a:moveTo>
                    <a:pt x="15846" y="1"/>
                  </a:moveTo>
                  <a:lnTo>
                    <a:pt x="501" y="802"/>
                  </a:lnTo>
                  <a:cubicBezTo>
                    <a:pt x="234" y="1002"/>
                    <a:pt x="68" y="1269"/>
                    <a:pt x="1" y="1602"/>
                  </a:cubicBezTo>
                  <a:lnTo>
                    <a:pt x="15879" y="1035"/>
                  </a:lnTo>
                  <a:lnTo>
                    <a:pt x="1584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6"/>
            <p:cNvSpPr/>
            <p:nvPr/>
          </p:nvSpPr>
          <p:spPr>
            <a:xfrm>
              <a:off x="3766600" y="5103975"/>
              <a:ext cx="38825" cy="23550"/>
            </a:xfrm>
            <a:custGeom>
              <a:avLst/>
              <a:gdLst/>
              <a:ahLst/>
              <a:cxnLst/>
              <a:rect l="l" t="t" r="r" b="b"/>
              <a:pathLst>
                <a:path w="1553" h="942" extrusionOk="0">
                  <a:moveTo>
                    <a:pt x="303" y="1"/>
                  </a:moveTo>
                  <a:cubicBezTo>
                    <a:pt x="119" y="1"/>
                    <a:pt x="0" y="53"/>
                    <a:pt x="18" y="105"/>
                  </a:cubicBezTo>
                  <a:cubicBezTo>
                    <a:pt x="18" y="172"/>
                    <a:pt x="418" y="172"/>
                    <a:pt x="785" y="406"/>
                  </a:cubicBezTo>
                  <a:cubicBezTo>
                    <a:pt x="1166" y="628"/>
                    <a:pt x="1396" y="942"/>
                    <a:pt x="1475" y="942"/>
                  </a:cubicBezTo>
                  <a:cubicBezTo>
                    <a:pt x="1479" y="942"/>
                    <a:pt x="1482" y="941"/>
                    <a:pt x="1485" y="939"/>
                  </a:cubicBezTo>
                  <a:cubicBezTo>
                    <a:pt x="1552" y="906"/>
                    <a:pt x="1419" y="472"/>
                    <a:pt x="918" y="172"/>
                  </a:cubicBezTo>
                  <a:cubicBezTo>
                    <a:pt x="695" y="45"/>
                    <a:pt x="472" y="1"/>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6"/>
            <p:cNvSpPr/>
            <p:nvPr/>
          </p:nvSpPr>
          <p:spPr>
            <a:xfrm>
              <a:off x="3725325" y="5124250"/>
              <a:ext cx="29225" cy="29900"/>
            </a:xfrm>
            <a:custGeom>
              <a:avLst/>
              <a:gdLst/>
              <a:ahLst/>
              <a:cxnLst/>
              <a:rect l="l" t="t" r="r" b="b"/>
              <a:pathLst>
                <a:path w="1169" h="1196" extrusionOk="0">
                  <a:moveTo>
                    <a:pt x="83" y="1"/>
                  </a:moveTo>
                  <a:cubicBezTo>
                    <a:pt x="31" y="1"/>
                    <a:pt x="1" y="11"/>
                    <a:pt x="1" y="28"/>
                  </a:cubicBezTo>
                  <a:cubicBezTo>
                    <a:pt x="1" y="95"/>
                    <a:pt x="334" y="228"/>
                    <a:pt x="601" y="529"/>
                  </a:cubicBezTo>
                  <a:cubicBezTo>
                    <a:pt x="901" y="862"/>
                    <a:pt x="1001" y="1196"/>
                    <a:pt x="1068" y="1196"/>
                  </a:cubicBezTo>
                  <a:cubicBezTo>
                    <a:pt x="1135" y="1196"/>
                    <a:pt x="1168" y="762"/>
                    <a:pt x="801" y="362"/>
                  </a:cubicBezTo>
                  <a:cubicBezTo>
                    <a:pt x="553" y="89"/>
                    <a:pt x="232" y="1"/>
                    <a:pt x="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6"/>
            <p:cNvSpPr/>
            <p:nvPr/>
          </p:nvSpPr>
          <p:spPr>
            <a:xfrm>
              <a:off x="3686125" y="5142925"/>
              <a:ext cx="21725" cy="32925"/>
            </a:xfrm>
            <a:custGeom>
              <a:avLst/>
              <a:gdLst/>
              <a:ahLst/>
              <a:cxnLst/>
              <a:rect l="l" t="t" r="r" b="b"/>
              <a:pathLst>
                <a:path w="869" h="1317" extrusionOk="0">
                  <a:moveTo>
                    <a:pt x="68" y="1"/>
                  </a:moveTo>
                  <a:cubicBezTo>
                    <a:pt x="51" y="1"/>
                    <a:pt x="39" y="6"/>
                    <a:pt x="34" y="15"/>
                  </a:cubicBezTo>
                  <a:cubicBezTo>
                    <a:pt x="1" y="82"/>
                    <a:pt x="234" y="315"/>
                    <a:pt x="401" y="649"/>
                  </a:cubicBezTo>
                  <a:cubicBezTo>
                    <a:pt x="601" y="982"/>
                    <a:pt x="668" y="1316"/>
                    <a:pt x="701" y="1316"/>
                  </a:cubicBezTo>
                  <a:cubicBezTo>
                    <a:pt x="768" y="1316"/>
                    <a:pt x="868" y="949"/>
                    <a:pt x="668" y="515"/>
                  </a:cubicBezTo>
                  <a:cubicBezTo>
                    <a:pt x="468" y="172"/>
                    <a:pt x="170" y="1"/>
                    <a:pt x="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6"/>
            <p:cNvSpPr/>
            <p:nvPr/>
          </p:nvSpPr>
          <p:spPr>
            <a:xfrm>
              <a:off x="3767025" y="5050725"/>
              <a:ext cx="44225" cy="8825"/>
            </a:xfrm>
            <a:custGeom>
              <a:avLst/>
              <a:gdLst/>
              <a:ahLst/>
              <a:cxnLst/>
              <a:rect l="l" t="t" r="r" b="b"/>
              <a:pathLst>
                <a:path w="1769" h="353" extrusionOk="0">
                  <a:moveTo>
                    <a:pt x="868" y="0"/>
                  </a:moveTo>
                  <a:cubicBezTo>
                    <a:pt x="334" y="0"/>
                    <a:pt x="1" y="267"/>
                    <a:pt x="34" y="334"/>
                  </a:cubicBezTo>
                  <a:cubicBezTo>
                    <a:pt x="41" y="347"/>
                    <a:pt x="61" y="353"/>
                    <a:pt x="92" y="353"/>
                  </a:cubicBezTo>
                  <a:cubicBezTo>
                    <a:pt x="217" y="353"/>
                    <a:pt x="521" y="267"/>
                    <a:pt x="868" y="267"/>
                  </a:cubicBezTo>
                  <a:cubicBezTo>
                    <a:pt x="1242" y="267"/>
                    <a:pt x="1530" y="353"/>
                    <a:pt x="1647" y="353"/>
                  </a:cubicBezTo>
                  <a:cubicBezTo>
                    <a:pt x="1676" y="353"/>
                    <a:pt x="1695" y="347"/>
                    <a:pt x="1702" y="334"/>
                  </a:cubicBezTo>
                  <a:cubicBezTo>
                    <a:pt x="1769" y="267"/>
                    <a:pt x="1402" y="0"/>
                    <a:pt x="8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6"/>
            <p:cNvSpPr/>
            <p:nvPr/>
          </p:nvSpPr>
          <p:spPr>
            <a:xfrm>
              <a:off x="3759300" y="4980675"/>
              <a:ext cx="60300" cy="35875"/>
            </a:xfrm>
            <a:custGeom>
              <a:avLst/>
              <a:gdLst/>
              <a:ahLst/>
              <a:cxnLst/>
              <a:rect l="l" t="t" r="r" b="b"/>
              <a:pathLst>
                <a:path w="2412" h="1435" extrusionOk="0">
                  <a:moveTo>
                    <a:pt x="1961" y="284"/>
                  </a:moveTo>
                  <a:cubicBezTo>
                    <a:pt x="2019" y="284"/>
                    <a:pt x="2061" y="301"/>
                    <a:pt x="2078" y="334"/>
                  </a:cubicBezTo>
                  <a:cubicBezTo>
                    <a:pt x="2144" y="401"/>
                    <a:pt x="2078" y="367"/>
                    <a:pt x="2078" y="434"/>
                  </a:cubicBezTo>
                  <a:cubicBezTo>
                    <a:pt x="2044" y="467"/>
                    <a:pt x="1977" y="534"/>
                    <a:pt x="1911" y="568"/>
                  </a:cubicBezTo>
                  <a:cubicBezTo>
                    <a:pt x="1544" y="834"/>
                    <a:pt x="1177" y="1035"/>
                    <a:pt x="743" y="1168"/>
                  </a:cubicBezTo>
                  <a:cubicBezTo>
                    <a:pt x="523" y="1196"/>
                    <a:pt x="325" y="1246"/>
                    <a:pt x="131" y="1319"/>
                  </a:cubicBezTo>
                  <a:lnTo>
                    <a:pt x="131" y="1319"/>
                  </a:lnTo>
                  <a:cubicBezTo>
                    <a:pt x="223" y="1222"/>
                    <a:pt x="367" y="1072"/>
                    <a:pt x="576" y="901"/>
                  </a:cubicBezTo>
                  <a:cubicBezTo>
                    <a:pt x="810" y="734"/>
                    <a:pt x="1043" y="601"/>
                    <a:pt x="1277" y="501"/>
                  </a:cubicBezTo>
                  <a:cubicBezTo>
                    <a:pt x="1444" y="434"/>
                    <a:pt x="1577" y="367"/>
                    <a:pt x="1744" y="334"/>
                  </a:cubicBezTo>
                  <a:cubicBezTo>
                    <a:pt x="1827" y="301"/>
                    <a:pt x="1902" y="284"/>
                    <a:pt x="1961" y="284"/>
                  </a:cubicBezTo>
                  <a:close/>
                  <a:moveTo>
                    <a:pt x="1977" y="0"/>
                  </a:moveTo>
                  <a:cubicBezTo>
                    <a:pt x="1844" y="0"/>
                    <a:pt x="1744" y="34"/>
                    <a:pt x="1677" y="67"/>
                  </a:cubicBezTo>
                  <a:cubicBezTo>
                    <a:pt x="1510" y="101"/>
                    <a:pt x="1344" y="167"/>
                    <a:pt x="1177" y="234"/>
                  </a:cubicBezTo>
                  <a:cubicBezTo>
                    <a:pt x="910" y="367"/>
                    <a:pt x="677" y="568"/>
                    <a:pt x="443" y="768"/>
                  </a:cubicBezTo>
                  <a:cubicBezTo>
                    <a:pt x="208" y="1026"/>
                    <a:pt x="73" y="1251"/>
                    <a:pt x="25" y="1362"/>
                  </a:cubicBezTo>
                  <a:lnTo>
                    <a:pt x="25" y="1362"/>
                  </a:lnTo>
                  <a:cubicBezTo>
                    <a:pt x="20" y="1364"/>
                    <a:pt x="14" y="1366"/>
                    <a:pt x="9" y="1368"/>
                  </a:cubicBezTo>
                  <a:cubicBezTo>
                    <a:pt x="13" y="1369"/>
                    <a:pt x="17" y="1370"/>
                    <a:pt x="21" y="1371"/>
                  </a:cubicBezTo>
                  <a:lnTo>
                    <a:pt x="21" y="1371"/>
                  </a:lnTo>
                  <a:cubicBezTo>
                    <a:pt x="4" y="1412"/>
                    <a:pt x="0" y="1435"/>
                    <a:pt x="9" y="1435"/>
                  </a:cubicBezTo>
                  <a:cubicBezTo>
                    <a:pt x="19" y="1435"/>
                    <a:pt x="39" y="1417"/>
                    <a:pt x="70" y="1384"/>
                  </a:cubicBezTo>
                  <a:lnTo>
                    <a:pt x="70" y="1384"/>
                  </a:lnTo>
                  <a:cubicBezTo>
                    <a:pt x="159" y="1404"/>
                    <a:pt x="256" y="1415"/>
                    <a:pt x="356" y="1415"/>
                  </a:cubicBezTo>
                  <a:cubicBezTo>
                    <a:pt x="506" y="1415"/>
                    <a:pt x="663" y="1390"/>
                    <a:pt x="810" y="1335"/>
                  </a:cubicBezTo>
                  <a:cubicBezTo>
                    <a:pt x="1077" y="1268"/>
                    <a:pt x="1377" y="1168"/>
                    <a:pt x="1644" y="1035"/>
                  </a:cubicBezTo>
                  <a:cubicBezTo>
                    <a:pt x="1777" y="968"/>
                    <a:pt x="1944" y="868"/>
                    <a:pt x="2078" y="768"/>
                  </a:cubicBezTo>
                  <a:cubicBezTo>
                    <a:pt x="2178" y="734"/>
                    <a:pt x="2244" y="668"/>
                    <a:pt x="2311" y="568"/>
                  </a:cubicBezTo>
                  <a:cubicBezTo>
                    <a:pt x="2411" y="467"/>
                    <a:pt x="2411" y="301"/>
                    <a:pt x="2311" y="167"/>
                  </a:cubicBezTo>
                  <a:cubicBezTo>
                    <a:pt x="2211" y="67"/>
                    <a:pt x="2111" y="0"/>
                    <a:pt x="19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6"/>
            <p:cNvSpPr/>
            <p:nvPr/>
          </p:nvSpPr>
          <p:spPr>
            <a:xfrm>
              <a:off x="3733675" y="4954825"/>
              <a:ext cx="33375" cy="62575"/>
            </a:xfrm>
            <a:custGeom>
              <a:avLst/>
              <a:gdLst/>
              <a:ahLst/>
              <a:cxnLst/>
              <a:rect l="l" t="t" r="r" b="b"/>
              <a:pathLst>
                <a:path w="1335" h="2503" extrusionOk="0">
                  <a:moveTo>
                    <a:pt x="401" y="0"/>
                  </a:moveTo>
                  <a:cubicBezTo>
                    <a:pt x="267" y="0"/>
                    <a:pt x="134" y="100"/>
                    <a:pt x="67" y="234"/>
                  </a:cubicBezTo>
                  <a:cubicBezTo>
                    <a:pt x="34" y="334"/>
                    <a:pt x="34" y="434"/>
                    <a:pt x="0" y="534"/>
                  </a:cubicBezTo>
                  <a:cubicBezTo>
                    <a:pt x="0" y="734"/>
                    <a:pt x="0" y="901"/>
                    <a:pt x="34" y="1068"/>
                  </a:cubicBezTo>
                  <a:cubicBezTo>
                    <a:pt x="100" y="1368"/>
                    <a:pt x="234" y="1635"/>
                    <a:pt x="434" y="1902"/>
                  </a:cubicBezTo>
                  <a:cubicBezTo>
                    <a:pt x="691" y="2245"/>
                    <a:pt x="973" y="2343"/>
                    <a:pt x="1069" y="2343"/>
                  </a:cubicBezTo>
                  <a:cubicBezTo>
                    <a:pt x="1085" y="2343"/>
                    <a:pt x="1096" y="2340"/>
                    <a:pt x="1101" y="2335"/>
                  </a:cubicBezTo>
                  <a:cubicBezTo>
                    <a:pt x="1101" y="2302"/>
                    <a:pt x="834" y="2169"/>
                    <a:pt x="567" y="1768"/>
                  </a:cubicBezTo>
                  <a:cubicBezTo>
                    <a:pt x="434" y="1535"/>
                    <a:pt x="334" y="1301"/>
                    <a:pt x="301" y="1034"/>
                  </a:cubicBezTo>
                  <a:cubicBezTo>
                    <a:pt x="267" y="868"/>
                    <a:pt x="267" y="734"/>
                    <a:pt x="301" y="567"/>
                  </a:cubicBezTo>
                  <a:cubicBezTo>
                    <a:pt x="301" y="401"/>
                    <a:pt x="367" y="267"/>
                    <a:pt x="434" y="267"/>
                  </a:cubicBezTo>
                  <a:cubicBezTo>
                    <a:pt x="501" y="301"/>
                    <a:pt x="634" y="401"/>
                    <a:pt x="734" y="534"/>
                  </a:cubicBezTo>
                  <a:cubicBezTo>
                    <a:pt x="801" y="668"/>
                    <a:pt x="868" y="801"/>
                    <a:pt x="934" y="934"/>
                  </a:cubicBezTo>
                  <a:cubicBezTo>
                    <a:pt x="1034" y="1201"/>
                    <a:pt x="1101" y="1468"/>
                    <a:pt x="1134" y="1735"/>
                  </a:cubicBezTo>
                  <a:cubicBezTo>
                    <a:pt x="1168" y="2202"/>
                    <a:pt x="1068" y="2502"/>
                    <a:pt x="1134" y="2502"/>
                  </a:cubicBezTo>
                  <a:cubicBezTo>
                    <a:pt x="1268" y="2269"/>
                    <a:pt x="1335" y="2002"/>
                    <a:pt x="1301" y="1735"/>
                  </a:cubicBezTo>
                  <a:cubicBezTo>
                    <a:pt x="1301" y="1435"/>
                    <a:pt x="1268" y="1135"/>
                    <a:pt x="1168" y="868"/>
                  </a:cubicBezTo>
                  <a:cubicBezTo>
                    <a:pt x="1101" y="701"/>
                    <a:pt x="1034" y="534"/>
                    <a:pt x="934" y="401"/>
                  </a:cubicBezTo>
                  <a:cubicBezTo>
                    <a:pt x="834" y="167"/>
                    <a:pt x="634" y="34"/>
                    <a:pt x="4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6"/>
            <p:cNvSpPr/>
            <p:nvPr/>
          </p:nvSpPr>
          <p:spPr>
            <a:xfrm>
              <a:off x="3765350" y="5014025"/>
              <a:ext cx="192675" cy="51725"/>
            </a:xfrm>
            <a:custGeom>
              <a:avLst/>
              <a:gdLst/>
              <a:ahLst/>
              <a:cxnLst/>
              <a:rect l="l" t="t" r="r" b="b"/>
              <a:pathLst>
                <a:path w="7707" h="2069" extrusionOk="0">
                  <a:moveTo>
                    <a:pt x="7673" y="1"/>
                  </a:moveTo>
                  <a:lnTo>
                    <a:pt x="1" y="434"/>
                  </a:lnTo>
                  <a:lnTo>
                    <a:pt x="68" y="2069"/>
                  </a:lnTo>
                  <a:lnTo>
                    <a:pt x="7706" y="1802"/>
                  </a:lnTo>
                  <a:lnTo>
                    <a:pt x="767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6"/>
            <p:cNvSpPr/>
            <p:nvPr/>
          </p:nvSpPr>
          <p:spPr>
            <a:xfrm>
              <a:off x="3832900" y="1741325"/>
              <a:ext cx="317750" cy="547450"/>
            </a:xfrm>
            <a:custGeom>
              <a:avLst/>
              <a:gdLst/>
              <a:ahLst/>
              <a:cxnLst/>
              <a:rect l="l" t="t" r="r" b="b"/>
              <a:pathLst>
                <a:path w="12710" h="21898" extrusionOk="0">
                  <a:moveTo>
                    <a:pt x="7833" y="0"/>
                  </a:moveTo>
                  <a:cubicBezTo>
                    <a:pt x="5237" y="0"/>
                    <a:pt x="2662" y="852"/>
                    <a:pt x="535" y="2483"/>
                  </a:cubicBezTo>
                  <a:lnTo>
                    <a:pt x="1" y="2884"/>
                  </a:lnTo>
                  <a:lnTo>
                    <a:pt x="3403" y="21897"/>
                  </a:lnTo>
                  <a:lnTo>
                    <a:pt x="12710" y="21764"/>
                  </a:lnTo>
                  <a:lnTo>
                    <a:pt x="11676" y="13858"/>
                  </a:lnTo>
                  <a:cubicBezTo>
                    <a:pt x="11676" y="13858"/>
                    <a:pt x="12310" y="13725"/>
                    <a:pt x="12343" y="10256"/>
                  </a:cubicBezTo>
                  <a:cubicBezTo>
                    <a:pt x="12376" y="6820"/>
                    <a:pt x="12543" y="982"/>
                    <a:pt x="12543" y="982"/>
                  </a:cubicBezTo>
                  <a:cubicBezTo>
                    <a:pt x="11032" y="322"/>
                    <a:pt x="9428" y="0"/>
                    <a:pt x="783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6"/>
            <p:cNvSpPr/>
            <p:nvPr/>
          </p:nvSpPr>
          <p:spPr>
            <a:xfrm>
              <a:off x="3801825" y="1916525"/>
              <a:ext cx="61975" cy="90550"/>
            </a:xfrm>
            <a:custGeom>
              <a:avLst/>
              <a:gdLst/>
              <a:ahLst/>
              <a:cxnLst/>
              <a:rect l="l" t="t" r="r" b="b"/>
              <a:pathLst>
                <a:path w="2479" h="3622" extrusionOk="0">
                  <a:moveTo>
                    <a:pt x="1586" y="1"/>
                  </a:moveTo>
                  <a:cubicBezTo>
                    <a:pt x="899" y="1"/>
                    <a:pt x="1" y="288"/>
                    <a:pt x="43" y="1780"/>
                  </a:cubicBezTo>
                  <a:cubicBezTo>
                    <a:pt x="87" y="3326"/>
                    <a:pt x="1111" y="3621"/>
                    <a:pt x="1817" y="3621"/>
                  </a:cubicBezTo>
                  <a:cubicBezTo>
                    <a:pt x="2193" y="3621"/>
                    <a:pt x="2478" y="3538"/>
                    <a:pt x="2478" y="3515"/>
                  </a:cubicBezTo>
                  <a:cubicBezTo>
                    <a:pt x="2478" y="3448"/>
                    <a:pt x="2345" y="112"/>
                    <a:pt x="2345" y="112"/>
                  </a:cubicBezTo>
                  <a:cubicBezTo>
                    <a:pt x="2320" y="100"/>
                    <a:pt x="1989" y="1"/>
                    <a:pt x="1586"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6"/>
            <p:cNvSpPr/>
            <p:nvPr/>
          </p:nvSpPr>
          <p:spPr>
            <a:xfrm>
              <a:off x="4128125" y="1905300"/>
              <a:ext cx="62025" cy="91750"/>
            </a:xfrm>
            <a:custGeom>
              <a:avLst/>
              <a:gdLst/>
              <a:ahLst/>
              <a:cxnLst/>
              <a:rect l="l" t="t" r="r" b="b"/>
              <a:pathLst>
                <a:path w="2481" h="3670" extrusionOk="0">
                  <a:moveTo>
                    <a:pt x="905" y="0"/>
                  </a:moveTo>
                  <a:cubicBezTo>
                    <a:pt x="595" y="0"/>
                    <a:pt x="356" y="61"/>
                    <a:pt x="334" y="61"/>
                  </a:cubicBezTo>
                  <a:cubicBezTo>
                    <a:pt x="334" y="61"/>
                    <a:pt x="0" y="3497"/>
                    <a:pt x="0" y="3563"/>
                  </a:cubicBezTo>
                  <a:cubicBezTo>
                    <a:pt x="0" y="3586"/>
                    <a:pt x="282" y="3670"/>
                    <a:pt x="653" y="3670"/>
                  </a:cubicBezTo>
                  <a:cubicBezTo>
                    <a:pt x="1352" y="3670"/>
                    <a:pt x="2370" y="3375"/>
                    <a:pt x="2435" y="1829"/>
                  </a:cubicBezTo>
                  <a:cubicBezTo>
                    <a:pt x="2480" y="257"/>
                    <a:pt x="1543" y="0"/>
                    <a:pt x="905"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6"/>
            <p:cNvSpPr/>
            <p:nvPr/>
          </p:nvSpPr>
          <p:spPr>
            <a:xfrm>
              <a:off x="3841250" y="1733350"/>
              <a:ext cx="316925" cy="424075"/>
            </a:xfrm>
            <a:custGeom>
              <a:avLst/>
              <a:gdLst/>
              <a:ahLst/>
              <a:cxnLst/>
              <a:rect l="l" t="t" r="r" b="b"/>
              <a:pathLst>
                <a:path w="12677" h="16963" extrusionOk="0">
                  <a:moveTo>
                    <a:pt x="5004" y="0"/>
                  </a:moveTo>
                  <a:lnTo>
                    <a:pt x="634" y="2602"/>
                  </a:lnTo>
                  <a:lnTo>
                    <a:pt x="0" y="7172"/>
                  </a:lnTo>
                  <a:cubicBezTo>
                    <a:pt x="334" y="9140"/>
                    <a:pt x="267" y="10174"/>
                    <a:pt x="601" y="11509"/>
                  </a:cubicBezTo>
                  <a:cubicBezTo>
                    <a:pt x="1135" y="13577"/>
                    <a:pt x="2169" y="15178"/>
                    <a:pt x="4037" y="16245"/>
                  </a:cubicBezTo>
                  <a:cubicBezTo>
                    <a:pt x="4882" y="16713"/>
                    <a:pt x="5863" y="16963"/>
                    <a:pt x="6836" y="16963"/>
                  </a:cubicBezTo>
                  <a:cubicBezTo>
                    <a:pt x="8014" y="16963"/>
                    <a:pt x="9179" y="16597"/>
                    <a:pt x="10074" y="15812"/>
                  </a:cubicBezTo>
                  <a:cubicBezTo>
                    <a:pt x="11175" y="14844"/>
                    <a:pt x="11976" y="13744"/>
                    <a:pt x="12142" y="12243"/>
                  </a:cubicBezTo>
                  <a:cubicBezTo>
                    <a:pt x="12309" y="10742"/>
                    <a:pt x="12476" y="8140"/>
                    <a:pt x="12476" y="6639"/>
                  </a:cubicBezTo>
                  <a:cubicBezTo>
                    <a:pt x="12509" y="3970"/>
                    <a:pt x="12676" y="1401"/>
                    <a:pt x="12676" y="1401"/>
                  </a:cubicBezTo>
                  <a:lnTo>
                    <a:pt x="50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6"/>
            <p:cNvSpPr/>
            <p:nvPr/>
          </p:nvSpPr>
          <p:spPr>
            <a:xfrm>
              <a:off x="3973000" y="2160825"/>
              <a:ext cx="65925" cy="12000"/>
            </a:xfrm>
            <a:custGeom>
              <a:avLst/>
              <a:gdLst/>
              <a:ahLst/>
              <a:cxnLst/>
              <a:rect l="l" t="t" r="r" b="b"/>
              <a:pathLst>
                <a:path w="2637" h="480" extrusionOk="0">
                  <a:moveTo>
                    <a:pt x="45" y="0"/>
                  </a:moveTo>
                  <a:cubicBezTo>
                    <a:pt x="21" y="0"/>
                    <a:pt x="5" y="4"/>
                    <a:pt x="1" y="14"/>
                  </a:cubicBezTo>
                  <a:cubicBezTo>
                    <a:pt x="401" y="281"/>
                    <a:pt x="835" y="414"/>
                    <a:pt x="1302" y="447"/>
                  </a:cubicBezTo>
                  <a:cubicBezTo>
                    <a:pt x="1439" y="468"/>
                    <a:pt x="1580" y="480"/>
                    <a:pt x="1722" y="480"/>
                  </a:cubicBezTo>
                  <a:cubicBezTo>
                    <a:pt x="2028" y="480"/>
                    <a:pt x="2340" y="428"/>
                    <a:pt x="2636" y="314"/>
                  </a:cubicBezTo>
                  <a:cubicBezTo>
                    <a:pt x="2636" y="247"/>
                    <a:pt x="2036" y="281"/>
                    <a:pt x="1335" y="214"/>
                  </a:cubicBezTo>
                  <a:cubicBezTo>
                    <a:pt x="704" y="156"/>
                    <a:pt x="196" y="0"/>
                    <a:pt x="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6"/>
            <p:cNvSpPr/>
            <p:nvPr/>
          </p:nvSpPr>
          <p:spPr>
            <a:xfrm>
              <a:off x="3822900" y="1653700"/>
              <a:ext cx="374450" cy="343200"/>
            </a:xfrm>
            <a:custGeom>
              <a:avLst/>
              <a:gdLst/>
              <a:ahLst/>
              <a:cxnLst/>
              <a:rect l="l" t="t" r="r" b="b"/>
              <a:pathLst>
                <a:path w="14978" h="13728" extrusionOk="0">
                  <a:moveTo>
                    <a:pt x="7806" y="0"/>
                  </a:moveTo>
                  <a:cubicBezTo>
                    <a:pt x="7043" y="0"/>
                    <a:pt x="6275" y="342"/>
                    <a:pt x="5771" y="1085"/>
                  </a:cubicBezTo>
                  <a:cubicBezTo>
                    <a:pt x="5128" y="532"/>
                    <a:pt x="4355" y="271"/>
                    <a:pt x="3593" y="271"/>
                  </a:cubicBezTo>
                  <a:cubicBezTo>
                    <a:pt x="2380" y="271"/>
                    <a:pt x="1195" y="931"/>
                    <a:pt x="601" y="2119"/>
                  </a:cubicBezTo>
                  <a:cubicBezTo>
                    <a:pt x="267" y="2886"/>
                    <a:pt x="101" y="3687"/>
                    <a:pt x="67" y="4487"/>
                  </a:cubicBezTo>
                  <a:cubicBezTo>
                    <a:pt x="1" y="5288"/>
                    <a:pt x="301" y="6455"/>
                    <a:pt x="401" y="7256"/>
                  </a:cubicBezTo>
                  <a:cubicBezTo>
                    <a:pt x="734" y="9391"/>
                    <a:pt x="868" y="11693"/>
                    <a:pt x="1101" y="13727"/>
                  </a:cubicBezTo>
                  <a:lnTo>
                    <a:pt x="12810" y="9958"/>
                  </a:lnTo>
                  <a:cubicBezTo>
                    <a:pt x="12409" y="9291"/>
                    <a:pt x="12476" y="8457"/>
                    <a:pt x="12910" y="7823"/>
                  </a:cubicBezTo>
                  <a:cubicBezTo>
                    <a:pt x="13310" y="7289"/>
                    <a:pt x="13944" y="7023"/>
                    <a:pt x="14311" y="6455"/>
                  </a:cubicBezTo>
                  <a:cubicBezTo>
                    <a:pt x="14978" y="5455"/>
                    <a:pt x="14377" y="4087"/>
                    <a:pt x="13177" y="3887"/>
                  </a:cubicBezTo>
                  <a:cubicBezTo>
                    <a:pt x="13513" y="2660"/>
                    <a:pt x="12532" y="1659"/>
                    <a:pt x="11482" y="1659"/>
                  </a:cubicBezTo>
                  <a:cubicBezTo>
                    <a:pt x="11077" y="1659"/>
                    <a:pt x="10661" y="1808"/>
                    <a:pt x="10308" y="2152"/>
                  </a:cubicBezTo>
                  <a:cubicBezTo>
                    <a:pt x="10107" y="786"/>
                    <a:pt x="8962" y="0"/>
                    <a:pt x="78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6"/>
            <p:cNvSpPr/>
            <p:nvPr/>
          </p:nvSpPr>
          <p:spPr>
            <a:xfrm>
              <a:off x="3868775" y="1793400"/>
              <a:ext cx="248525" cy="63675"/>
            </a:xfrm>
            <a:custGeom>
              <a:avLst/>
              <a:gdLst/>
              <a:ahLst/>
              <a:cxnLst/>
              <a:rect l="l" t="t" r="r" b="b"/>
              <a:pathLst>
                <a:path w="9941" h="2547" extrusionOk="0">
                  <a:moveTo>
                    <a:pt x="0" y="0"/>
                  </a:moveTo>
                  <a:cubicBezTo>
                    <a:pt x="0" y="134"/>
                    <a:pt x="0" y="267"/>
                    <a:pt x="67" y="400"/>
                  </a:cubicBezTo>
                  <a:cubicBezTo>
                    <a:pt x="134" y="734"/>
                    <a:pt x="334" y="1034"/>
                    <a:pt x="567" y="1301"/>
                  </a:cubicBezTo>
                  <a:cubicBezTo>
                    <a:pt x="942" y="1645"/>
                    <a:pt x="1434" y="1871"/>
                    <a:pt x="1933" y="1871"/>
                  </a:cubicBezTo>
                  <a:cubicBezTo>
                    <a:pt x="1967" y="1871"/>
                    <a:pt x="2001" y="1870"/>
                    <a:pt x="2035" y="1868"/>
                  </a:cubicBezTo>
                  <a:cubicBezTo>
                    <a:pt x="2670" y="1868"/>
                    <a:pt x="3278" y="1566"/>
                    <a:pt x="3659" y="1087"/>
                  </a:cubicBezTo>
                  <a:lnTo>
                    <a:pt x="3659" y="1087"/>
                  </a:lnTo>
                  <a:cubicBezTo>
                    <a:pt x="3840" y="1529"/>
                    <a:pt x="4151" y="1932"/>
                    <a:pt x="4570" y="2202"/>
                  </a:cubicBezTo>
                  <a:cubicBezTo>
                    <a:pt x="4887" y="2434"/>
                    <a:pt x="5271" y="2546"/>
                    <a:pt x="5654" y="2546"/>
                  </a:cubicBezTo>
                  <a:cubicBezTo>
                    <a:pt x="5875" y="2546"/>
                    <a:pt x="6097" y="2509"/>
                    <a:pt x="6305" y="2435"/>
                  </a:cubicBezTo>
                  <a:cubicBezTo>
                    <a:pt x="6780" y="2257"/>
                    <a:pt x="7122" y="1894"/>
                    <a:pt x="7286" y="1417"/>
                  </a:cubicBezTo>
                  <a:lnTo>
                    <a:pt x="7286" y="1417"/>
                  </a:lnTo>
                  <a:cubicBezTo>
                    <a:pt x="7578" y="1688"/>
                    <a:pt x="7966" y="1868"/>
                    <a:pt x="8406" y="1868"/>
                  </a:cubicBezTo>
                  <a:cubicBezTo>
                    <a:pt x="8740" y="1868"/>
                    <a:pt x="9107" y="1768"/>
                    <a:pt x="9407" y="1568"/>
                  </a:cubicBezTo>
                  <a:cubicBezTo>
                    <a:pt x="9574" y="1401"/>
                    <a:pt x="9740" y="1234"/>
                    <a:pt x="9841" y="1034"/>
                  </a:cubicBezTo>
                  <a:cubicBezTo>
                    <a:pt x="9874" y="968"/>
                    <a:pt x="9907" y="901"/>
                    <a:pt x="9941" y="834"/>
                  </a:cubicBezTo>
                  <a:lnTo>
                    <a:pt x="9941" y="834"/>
                  </a:lnTo>
                  <a:cubicBezTo>
                    <a:pt x="9774" y="1068"/>
                    <a:pt x="9574" y="1268"/>
                    <a:pt x="9340" y="1435"/>
                  </a:cubicBezTo>
                  <a:cubicBezTo>
                    <a:pt x="9107" y="1609"/>
                    <a:pt x="8823" y="1708"/>
                    <a:pt x="8533" y="1708"/>
                  </a:cubicBezTo>
                  <a:cubicBezTo>
                    <a:pt x="8491" y="1708"/>
                    <a:pt x="8449" y="1706"/>
                    <a:pt x="8406" y="1701"/>
                  </a:cubicBezTo>
                  <a:cubicBezTo>
                    <a:pt x="7973" y="1668"/>
                    <a:pt x="7572" y="1468"/>
                    <a:pt x="7305" y="1168"/>
                  </a:cubicBezTo>
                  <a:lnTo>
                    <a:pt x="7172" y="1001"/>
                  </a:lnTo>
                  <a:lnTo>
                    <a:pt x="7139" y="1201"/>
                  </a:lnTo>
                  <a:cubicBezTo>
                    <a:pt x="7039" y="1668"/>
                    <a:pt x="6672" y="2068"/>
                    <a:pt x="6238" y="2235"/>
                  </a:cubicBezTo>
                  <a:cubicBezTo>
                    <a:pt x="6052" y="2293"/>
                    <a:pt x="5862" y="2323"/>
                    <a:pt x="5675" y="2323"/>
                  </a:cubicBezTo>
                  <a:cubicBezTo>
                    <a:pt x="5325" y="2323"/>
                    <a:pt x="4986" y="2219"/>
                    <a:pt x="4704" y="2002"/>
                  </a:cubicBezTo>
                  <a:cubicBezTo>
                    <a:pt x="4270" y="1735"/>
                    <a:pt x="3970" y="1334"/>
                    <a:pt x="3803" y="834"/>
                  </a:cubicBezTo>
                  <a:lnTo>
                    <a:pt x="3736" y="634"/>
                  </a:lnTo>
                  <a:lnTo>
                    <a:pt x="3603" y="834"/>
                  </a:lnTo>
                  <a:cubicBezTo>
                    <a:pt x="3269" y="1368"/>
                    <a:pt x="2669" y="1668"/>
                    <a:pt x="2035" y="1701"/>
                  </a:cubicBezTo>
                  <a:cubicBezTo>
                    <a:pt x="1999" y="1704"/>
                    <a:pt x="1962" y="1705"/>
                    <a:pt x="1926" y="1705"/>
                  </a:cubicBezTo>
                  <a:cubicBezTo>
                    <a:pt x="1463" y="1705"/>
                    <a:pt x="1008" y="1510"/>
                    <a:pt x="667" y="1201"/>
                  </a:cubicBezTo>
                  <a:cubicBezTo>
                    <a:pt x="434" y="968"/>
                    <a:pt x="234" y="667"/>
                    <a:pt x="134" y="367"/>
                  </a:cubicBezTo>
                  <a:cubicBezTo>
                    <a:pt x="34" y="134"/>
                    <a:pt x="0" y="0"/>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6"/>
            <p:cNvSpPr/>
            <p:nvPr/>
          </p:nvSpPr>
          <p:spPr>
            <a:xfrm>
              <a:off x="3974675" y="1706275"/>
              <a:ext cx="142625" cy="84650"/>
            </a:xfrm>
            <a:custGeom>
              <a:avLst/>
              <a:gdLst/>
              <a:ahLst/>
              <a:cxnLst/>
              <a:rect l="l" t="t" r="r" b="b"/>
              <a:pathLst>
                <a:path w="5705" h="3386" extrusionOk="0">
                  <a:moveTo>
                    <a:pt x="1490" y="0"/>
                  </a:moveTo>
                  <a:cubicBezTo>
                    <a:pt x="1302" y="0"/>
                    <a:pt x="1116" y="27"/>
                    <a:pt x="935" y="83"/>
                  </a:cubicBezTo>
                  <a:cubicBezTo>
                    <a:pt x="668" y="149"/>
                    <a:pt x="401" y="316"/>
                    <a:pt x="167" y="516"/>
                  </a:cubicBezTo>
                  <a:cubicBezTo>
                    <a:pt x="101" y="583"/>
                    <a:pt x="34" y="683"/>
                    <a:pt x="1" y="783"/>
                  </a:cubicBezTo>
                  <a:cubicBezTo>
                    <a:pt x="267" y="516"/>
                    <a:pt x="601" y="350"/>
                    <a:pt x="968" y="216"/>
                  </a:cubicBezTo>
                  <a:cubicBezTo>
                    <a:pt x="1118" y="179"/>
                    <a:pt x="1273" y="160"/>
                    <a:pt x="1427" y="160"/>
                  </a:cubicBezTo>
                  <a:cubicBezTo>
                    <a:pt x="1684" y="160"/>
                    <a:pt x="1939" y="212"/>
                    <a:pt x="2169" y="316"/>
                  </a:cubicBezTo>
                  <a:cubicBezTo>
                    <a:pt x="2636" y="550"/>
                    <a:pt x="2969" y="950"/>
                    <a:pt x="3136" y="1417"/>
                  </a:cubicBezTo>
                  <a:cubicBezTo>
                    <a:pt x="3203" y="1651"/>
                    <a:pt x="3203" y="1884"/>
                    <a:pt x="3203" y="2118"/>
                  </a:cubicBezTo>
                  <a:lnTo>
                    <a:pt x="3169" y="2351"/>
                  </a:lnTo>
                  <a:lnTo>
                    <a:pt x="3370" y="2184"/>
                  </a:lnTo>
                  <a:cubicBezTo>
                    <a:pt x="3603" y="2021"/>
                    <a:pt x="3886" y="1939"/>
                    <a:pt x="4171" y="1939"/>
                  </a:cubicBezTo>
                  <a:cubicBezTo>
                    <a:pt x="4294" y="1939"/>
                    <a:pt x="4417" y="1954"/>
                    <a:pt x="4537" y="1984"/>
                  </a:cubicBezTo>
                  <a:cubicBezTo>
                    <a:pt x="4871" y="2051"/>
                    <a:pt x="5138" y="2251"/>
                    <a:pt x="5338" y="2518"/>
                  </a:cubicBezTo>
                  <a:cubicBezTo>
                    <a:pt x="5504" y="2785"/>
                    <a:pt x="5638" y="3085"/>
                    <a:pt x="5671" y="3385"/>
                  </a:cubicBezTo>
                  <a:cubicBezTo>
                    <a:pt x="5705" y="3285"/>
                    <a:pt x="5705" y="3218"/>
                    <a:pt x="5705" y="3118"/>
                  </a:cubicBezTo>
                  <a:cubicBezTo>
                    <a:pt x="5671" y="2885"/>
                    <a:pt x="5605" y="2651"/>
                    <a:pt x="5471" y="2451"/>
                  </a:cubicBezTo>
                  <a:cubicBezTo>
                    <a:pt x="5271" y="2118"/>
                    <a:pt x="4937" y="1884"/>
                    <a:pt x="4570" y="1784"/>
                  </a:cubicBezTo>
                  <a:cubicBezTo>
                    <a:pt x="4444" y="1755"/>
                    <a:pt x="4312" y="1740"/>
                    <a:pt x="4178" y="1740"/>
                  </a:cubicBezTo>
                  <a:cubicBezTo>
                    <a:pt x="3920" y="1740"/>
                    <a:pt x="3656" y="1796"/>
                    <a:pt x="3416" y="1914"/>
                  </a:cubicBezTo>
                  <a:lnTo>
                    <a:pt x="3416" y="1914"/>
                  </a:lnTo>
                  <a:cubicBezTo>
                    <a:pt x="3415" y="1734"/>
                    <a:pt x="3384" y="1542"/>
                    <a:pt x="3336" y="1350"/>
                  </a:cubicBezTo>
                  <a:cubicBezTo>
                    <a:pt x="3169" y="817"/>
                    <a:pt x="2769" y="383"/>
                    <a:pt x="2269" y="149"/>
                  </a:cubicBezTo>
                  <a:cubicBezTo>
                    <a:pt x="2016" y="52"/>
                    <a:pt x="1752" y="0"/>
                    <a:pt x="14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6"/>
            <p:cNvSpPr/>
            <p:nvPr/>
          </p:nvSpPr>
          <p:spPr>
            <a:xfrm>
              <a:off x="3970500" y="1746900"/>
              <a:ext cx="28375" cy="45675"/>
            </a:xfrm>
            <a:custGeom>
              <a:avLst/>
              <a:gdLst/>
              <a:ahLst/>
              <a:cxnLst/>
              <a:rect l="l" t="t" r="r" b="b"/>
              <a:pathLst>
                <a:path w="1135" h="1827" extrusionOk="0">
                  <a:moveTo>
                    <a:pt x="218" y="1"/>
                  </a:moveTo>
                  <a:cubicBezTo>
                    <a:pt x="168" y="1"/>
                    <a:pt x="118" y="9"/>
                    <a:pt x="67" y="26"/>
                  </a:cubicBezTo>
                  <a:cubicBezTo>
                    <a:pt x="34" y="92"/>
                    <a:pt x="1" y="126"/>
                    <a:pt x="34" y="126"/>
                  </a:cubicBezTo>
                  <a:cubicBezTo>
                    <a:pt x="34" y="131"/>
                    <a:pt x="38" y="133"/>
                    <a:pt x="44" y="133"/>
                  </a:cubicBezTo>
                  <a:cubicBezTo>
                    <a:pt x="59" y="133"/>
                    <a:pt x="93" y="121"/>
                    <a:pt x="132" y="121"/>
                  </a:cubicBezTo>
                  <a:cubicBezTo>
                    <a:pt x="175" y="121"/>
                    <a:pt x="224" y="135"/>
                    <a:pt x="268" y="192"/>
                  </a:cubicBezTo>
                  <a:cubicBezTo>
                    <a:pt x="434" y="392"/>
                    <a:pt x="568" y="593"/>
                    <a:pt x="701" y="793"/>
                  </a:cubicBezTo>
                  <a:cubicBezTo>
                    <a:pt x="835" y="1026"/>
                    <a:pt x="935" y="1260"/>
                    <a:pt x="968" y="1493"/>
                  </a:cubicBezTo>
                  <a:cubicBezTo>
                    <a:pt x="968" y="1693"/>
                    <a:pt x="935" y="1827"/>
                    <a:pt x="968" y="1827"/>
                  </a:cubicBezTo>
                  <a:cubicBezTo>
                    <a:pt x="968" y="1827"/>
                    <a:pt x="1068" y="1727"/>
                    <a:pt x="1102" y="1493"/>
                  </a:cubicBezTo>
                  <a:cubicBezTo>
                    <a:pt x="1135" y="1193"/>
                    <a:pt x="1068" y="926"/>
                    <a:pt x="901" y="659"/>
                  </a:cubicBezTo>
                  <a:cubicBezTo>
                    <a:pt x="801" y="559"/>
                    <a:pt x="735" y="426"/>
                    <a:pt x="635" y="326"/>
                  </a:cubicBezTo>
                  <a:cubicBezTo>
                    <a:pt x="534" y="192"/>
                    <a:pt x="468" y="126"/>
                    <a:pt x="368" y="26"/>
                  </a:cubicBezTo>
                  <a:cubicBezTo>
                    <a:pt x="318" y="9"/>
                    <a:pt x="268" y="1"/>
                    <a:pt x="2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6"/>
            <p:cNvSpPr/>
            <p:nvPr/>
          </p:nvSpPr>
          <p:spPr>
            <a:xfrm>
              <a:off x="3879600" y="1694775"/>
              <a:ext cx="58400" cy="25250"/>
            </a:xfrm>
            <a:custGeom>
              <a:avLst/>
              <a:gdLst/>
              <a:ahLst/>
              <a:cxnLst/>
              <a:rect l="l" t="t" r="r" b="b"/>
              <a:pathLst>
                <a:path w="2336" h="1010" extrusionOk="0">
                  <a:moveTo>
                    <a:pt x="1030" y="1"/>
                  </a:moveTo>
                  <a:cubicBezTo>
                    <a:pt x="857" y="1"/>
                    <a:pt x="673" y="65"/>
                    <a:pt x="535" y="176"/>
                  </a:cubicBezTo>
                  <a:cubicBezTo>
                    <a:pt x="368" y="243"/>
                    <a:pt x="268" y="376"/>
                    <a:pt x="168" y="543"/>
                  </a:cubicBezTo>
                  <a:cubicBezTo>
                    <a:pt x="34" y="776"/>
                    <a:pt x="1" y="943"/>
                    <a:pt x="34" y="943"/>
                  </a:cubicBezTo>
                  <a:cubicBezTo>
                    <a:pt x="68" y="943"/>
                    <a:pt x="134" y="810"/>
                    <a:pt x="301" y="609"/>
                  </a:cubicBezTo>
                  <a:cubicBezTo>
                    <a:pt x="481" y="370"/>
                    <a:pt x="742" y="238"/>
                    <a:pt x="1035" y="238"/>
                  </a:cubicBezTo>
                  <a:cubicBezTo>
                    <a:pt x="1068" y="238"/>
                    <a:pt x="1101" y="239"/>
                    <a:pt x="1135" y="243"/>
                  </a:cubicBezTo>
                  <a:cubicBezTo>
                    <a:pt x="1435" y="309"/>
                    <a:pt x="1735" y="476"/>
                    <a:pt x="1969" y="710"/>
                  </a:cubicBezTo>
                  <a:cubicBezTo>
                    <a:pt x="2169" y="910"/>
                    <a:pt x="2269" y="1010"/>
                    <a:pt x="2302" y="1010"/>
                  </a:cubicBezTo>
                  <a:cubicBezTo>
                    <a:pt x="2336" y="976"/>
                    <a:pt x="2236" y="810"/>
                    <a:pt x="2069" y="609"/>
                  </a:cubicBezTo>
                  <a:cubicBezTo>
                    <a:pt x="1869" y="309"/>
                    <a:pt x="1535" y="76"/>
                    <a:pt x="1135" y="9"/>
                  </a:cubicBezTo>
                  <a:cubicBezTo>
                    <a:pt x="1101" y="3"/>
                    <a:pt x="1065" y="1"/>
                    <a:pt x="10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6"/>
            <p:cNvSpPr/>
            <p:nvPr/>
          </p:nvSpPr>
          <p:spPr>
            <a:xfrm>
              <a:off x="3882100" y="1889300"/>
              <a:ext cx="29225" cy="79250"/>
            </a:xfrm>
            <a:custGeom>
              <a:avLst/>
              <a:gdLst/>
              <a:ahLst/>
              <a:cxnLst/>
              <a:rect l="l" t="t" r="r" b="b"/>
              <a:pathLst>
                <a:path w="1169" h="3170" extrusionOk="0">
                  <a:moveTo>
                    <a:pt x="34" y="0"/>
                  </a:moveTo>
                  <a:cubicBezTo>
                    <a:pt x="1" y="567"/>
                    <a:pt x="101" y="1134"/>
                    <a:pt x="301" y="1668"/>
                  </a:cubicBezTo>
                  <a:cubicBezTo>
                    <a:pt x="468" y="2235"/>
                    <a:pt x="735" y="2736"/>
                    <a:pt x="1135" y="3169"/>
                  </a:cubicBezTo>
                  <a:cubicBezTo>
                    <a:pt x="1168" y="3103"/>
                    <a:pt x="835" y="2502"/>
                    <a:pt x="535" y="1601"/>
                  </a:cubicBezTo>
                  <a:cubicBezTo>
                    <a:pt x="201" y="734"/>
                    <a:pt x="101" y="0"/>
                    <a:pt x="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6"/>
            <p:cNvSpPr/>
            <p:nvPr/>
          </p:nvSpPr>
          <p:spPr>
            <a:xfrm>
              <a:off x="3914625" y="1925975"/>
              <a:ext cx="20875" cy="55900"/>
            </a:xfrm>
            <a:custGeom>
              <a:avLst/>
              <a:gdLst/>
              <a:ahLst/>
              <a:cxnLst/>
              <a:rect l="l" t="t" r="r" b="b"/>
              <a:pathLst>
                <a:path w="835" h="2236" extrusionOk="0">
                  <a:moveTo>
                    <a:pt x="1" y="1"/>
                  </a:moveTo>
                  <a:cubicBezTo>
                    <a:pt x="1" y="401"/>
                    <a:pt x="101" y="802"/>
                    <a:pt x="268" y="1169"/>
                  </a:cubicBezTo>
                  <a:cubicBezTo>
                    <a:pt x="401" y="1569"/>
                    <a:pt x="601" y="1936"/>
                    <a:pt x="835" y="2236"/>
                  </a:cubicBezTo>
                  <a:cubicBezTo>
                    <a:pt x="768" y="1836"/>
                    <a:pt x="668" y="1469"/>
                    <a:pt x="468" y="1102"/>
                  </a:cubicBezTo>
                  <a:cubicBezTo>
                    <a:pt x="368" y="702"/>
                    <a:pt x="201" y="335"/>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6"/>
            <p:cNvSpPr/>
            <p:nvPr/>
          </p:nvSpPr>
          <p:spPr>
            <a:xfrm>
              <a:off x="4061400" y="1986025"/>
              <a:ext cx="40050" cy="95100"/>
            </a:xfrm>
            <a:custGeom>
              <a:avLst/>
              <a:gdLst/>
              <a:ahLst/>
              <a:cxnLst/>
              <a:rect l="l" t="t" r="r" b="b"/>
              <a:pathLst>
                <a:path w="1602" h="3804" extrusionOk="0">
                  <a:moveTo>
                    <a:pt x="1435" y="1"/>
                  </a:moveTo>
                  <a:lnTo>
                    <a:pt x="1435" y="1"/>
                  </a:lnTo>
                  <a:cubicBezTo>
                    <a:pt x="1335" y="668"/>
                    <a:pt x="1202" y="1335"/>
                    <a:pt x="1001" y="2002"/>
                  </a:cubicBezTo>
                  <a:cubicBezTo>
                    <a:pt x="701" y="2636"/>
                    <a:pt x="401" y="3236"/>
                    <a:pt x="1" y="3803"/>
                  </a:cubicBezTo>
                  <a:cubicBezTo>
                    <a:pt x="1068" y="2836"/>
                    <a:pt x="1602" y="1435"/>
                    <a:pt x="14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6"/>
            <p:cNvSpPr/>
            <p:nvPr/>
          </p:nvSpPr>
          <p:spPr>
            <a:xfrm>
              <a:off x="4107275" y="1943500"/>
              <a:ext cx="23375" cy="88425"/>
            </a:xfrm>
            <a:custGeom>
              <a:avLst/>
              <a:gdLst/>
              <a:ahLst/>
              <a:cxnLst/>
              <a:rect l="l" t="t" r="r" b="b"/>
              <a:pathLst>
                <a:path w="935" h="3537" extrusionOk="0">
                  <a:moveTo>
                    <a:pt x="634" y="1"/>
                  </a:moveTo>
                  <a:cubicBezTo>
                    <a:pt x="667" y="601"/>
                    <a:pt x="667" y="1201"/>
                    <a:pt x="601" y="1802"/>
                  </a:cubicBezTo>
                  <a:cubicBezTo>
                    <a:pt x="434" y="2402"/>
                    <a:pt x="234" y="2969"/>
                    <a:pt x="0" y="3536"/>
                  </a:cubicBezTo>
                  <a:cubicBezTo>
                    <a:pt x="434" y="3069"/>
                    <a:pt x="734" y="2502"/>
                    <a:pt x="801" y="1869"/>
                  </a:cubicBezTo>
                  <a:cubicBezTo>
                    <a:pt x="934" y="1235"/>
                    <a:pt x="901" y="568"/>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6"/>
            <p:cNvSpPr/>
            <p:nvPr/>
          </p:nvSpPr>
          <p:spPr>
            <a:xfrm>
              <a:off x="3609425" y="3213575"/>
              <a:ext cx="775575" cy="1823825"/>
            </a:xfrm>
            <a:custGeom>
              <a:avLst/>
              <a:gdLst/>
              <a:ahLst/>
              <a:cxnLst/>
              <a:rect l="l" t="t" r="r" b="b"/>
              <a:pathLst>
                <a:path w="31023" h="72953" extrusionOk="0">
                  <a:moveTo>
                    <a:pt x="29821" y="1"/>
                  </a:moveTo>
                  <a:lnTo>
                    <a:pt x="5738" y="1902"/>
                  </a:lnTo>
                  <a:lnTo>
                    <a:pt x="0" y="39696"/>
                  </a:lnTo>
                  <a:lnTo>
                    <a:pt x="4603" y="72953"/>
                  </a:lnTo>
                  <a:lnTo>
                    <a:pt x="14477" y="72953"/>
                  </a:lnTo>
                  <a:lnTo>
                    <a:pt x="12142" y="41330"/>
                  </a:lnTo>
                  <a:lnTo>
                    <a:pt x="17779" y="15678"/>
                  </a:lnTo>
                  <a:lnTo>
                    <a:pt x="20114" y="38261"/>
                  </a:lnTo>
                  <a:lnTo>
                    <a:pt x="21816" y="72286"/>
                  </a:lnTo>
                  <a:lnTo>
                    <a:pt x="30789" y="72286"/>
                  </a:lnTo>
                  <a:lnTo>
                    <a:pt x="31022" y="4737"/>
                  </a:lnTo>
                  <a:lnTo>
                    <a:pt x="298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6"/>
            <p:cNvSpPr/>
            <p:nvPr/>
          </p:nvSpPr>
          <p:spPr>
            <a:xfrm>
              <a:off x="3963000" y="3605525"/>
              <a:ext cx="90925" cy="81750"/>
            </a:xfrm>
            <a:custGeom>
              <a:avLst/>
              <a:gdLst/>
              <a:ahLst/>
              <a:cxnLst/>
              <a:rect l="l" t="t" r="r" b="b"/>
              <a:pathLst>
                <a:path w="3637" h="3270" extrusionOk="0">
                  <a:moveTo>
                    <a:pt x="3636" y="0"/>
                  </a:moveTo>
                  <a:lnTo>
                    <a:pt x="3636" y="0"/>
                  </a:lnTo>
                  <a:cubicBezTo>
                    <a:pt x="2336" y="968"/>
                    <a:pt x="1101" y="2069"/>
                    <a:pt x="1" y="3269"/>
                  </a:cubicBezTo>
                  <a:cubicBezTo>
                    <a:pt x="668" y="2802"/>
                    <a:pt x="1301" y="2269"/>
                    <a:pt x="1902" y="1702"/>
                  </a:cubicBezTo>
                  <a:cubicBezTo>
                    <a:pt x="2536" y="1201"/>
                    <a:pt x="3103" y="601"/>
                    <a:pt x="36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6"/>
            <p:cNvSpPr/>
            <p:nvPr/>
          </p:nvSpPr>
          <p:spPr>
            <a:xfrm>
              <a:off x="4052225" y="3448750"/>
              <a:ext cx="10050" cy="145125"/>
            </a:xfrm>
            <a:custGeom>
              <a:avLst/>
              <a:gdLst/>
              <a:ahLst/>
              <a:cxnLst/>
              <a:rect l="l" t="t" r="r" b="b"/>
              <a:pathLst>
                <a:path w="402" h="5805" extrusionOk="0">
                  <a:moveTo>
                    <a:pt x="268" y="0"/>
                  </a:moveTo>
                  <a:cubicBezTo>
                    <a:pt x="134" y="934"/>
                    <a:pt x="101" y="1902"/>
                    <a:pt x="101" y="2869"/>
                  </a:cubicBezTo>
                  <a:cubicBezTo>
                    <a:pt x="1" y="3836"/>
                    <a:pt x="1" y="4837"/>
                    <a:pt x="34" y="5804"/>
                  </a:cubicBezTo>
                  <a:cubicBezTo>
                    <a:pt x="234" y="4837"/>
                    <a:pt x="301" y="3870"/>
                    <a:pt x="301" y="2902"/>
                  </a:cubicBezTo>
                  <a:cubicBezTo>
                    <a:pt x="401" y="1935"/>
                    <a:pt x="368" y="968"/>
                    <a:pt x="2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6"/>
            <p:cNvSpPr/>
            <p:nvPr/>
          </p:nvSpPr>
          <p:spPr>
            <a:xfrm>
              <a:off x="4127275" y="3373700"/>
              <a:ext cx="212675" cy="205150"/>
            </a:xfrm>
            <a:custGeom>
              <a:avLst/>
              <a:gdLst/>
              <a:ahLst/>
              <a:cxnLst/>
              <a:rect l="l" t="t" r="r" b="b"/>
              <a:pathLst>
                <a:path w="8507" h="8206" extrusionOk="0">
                  <a:moveTo>
                    <a:pt x="8407" y="0"/>
                  </a:moveTo>
                  <a:lnTo>
                    <a:pt x="2303" y="267"/>
                  </a:lnTo>
                  <a:lnTo>
                    <a:pt x="601" y="334"/>
                  </a:lnTo>
                  <a:lnTo>
                    <a:pt x="168" y="367"/>
                  </a:lnTo>
                  <a:lnTo>
                    <a:pt x="1" y="367"/>
                  </a:lnTo>
                  <a:cubicBezTo>
                    <a:pt x="68" y="367"/>
                    <a:pt x="101" y="367"/>
                    <a:pt x="168" y="400"/>
                  </a:cubicBezTo>
                  <a:lnTo>
                    <a:pt x="635" y="400"/>
                  </a:lnTo>
                  <a:lnTo>
                    <a:pt x="2369" y="367"/>
                  </a:lnTo>
                  <a:lnTo>
                    <a:pt x="8273" y="203"/>
                  </a:lnTo>
                  <a:lnTo>
                    <a:pt x="8273" y="203"/>
                  </a:lnTo>
                  <a:lnTo>
                    <a:pt x="8273" y="6438"/>
                  </a:lnTo>
                  <a:lnTo>
                    <a:pt x="8273" y="6465"/>
                  </a:lnTo>
                  <a:lnTo>
                    <a:pt x="8273" y="6465"/>
                  </a:lnTo>
                  <a:lnTo>
                    <a:pt x="4435" y="8027"/>
                  </a:lnTo>
                  <a:lnTo>
                    <a:pt x="994" y="6847"/>
                  </a:lnTo>
                  <a:lnTo>
                    <a:pt x="994" y="6847"/>
                  </a:lnTo>
                  <a:cubicBezTo>
                    <a:pt x="729" y="4938"/>
                    <a:pt x="466" y="3358"/>
                    <a:pt x="301" y="2202"/>
                  </a:cubicBezTo>
                  <a:cubicBezTo>
                    <a:pt x="234" y="1635"/>
                    <a:pt x="134" y="1201"/>
                    <a:pt x="101" y="867"/>
                  </a:cubicBezTo>
                  <a:cubicBezTo>
                    <a:pt x="68" y="734"/>
                    <a:pt x="34" y="601"/>
                    <a:pt x="34" y="500"/>
                  </a:cubicBezTo>
                  <a:cubicBezTo>
                    <a:pt x="34" y="467"/>
                    <a:pt x="1" y="434"/>
                    <a:pt x="1" y="367"/>
                  </a:cubicBezTo>
                  <a:lnTo>
                    <a:pt x="1" y="367"/>
                  </a:lnTo>
                  <a:cubicBezTo>
                    <a:pt x="1" y="534"/>
                    <a:pt x="34" y="667"/>
                    <a:pt x="34" y="834"/>
                  </a:cubicBezTo>
                  <a:cubicBezTo>
                    <a:pt x="101" y="1168"/>
                    <a:pt x="134" y="1601"/>
                    <a:pt x="201" y="2168"/>
                  </a:cubicBezTo>
                  <a:cubicBezTo>
                    <a:pt x="368" y="3336"/>
                    <a:pt x="568" y="4970"/>
                    <a:pt x="835" y="6938"/>
                  </a:cubicBezTo>
                  <a:lnTo>
                    <a:pt x="835" y="7005"/>
                  </a:lnTo>
                  <a:lnTo>
                    <a:pt x="902" y="7005"/>
                  </a:lnTo>
                  <a:lnTo>
                    <a:pt x="4404" y="8206"/>
                  </a:lnTo>
                  <a:lnTo>
                    <a:pt x="4471" y="8206"/>
                  </a:lnTo>
                  <a:lnTo>
                    <a:pt x="8407" y="6638"/>
                  </a:lnTo>
                  <a:lnTo>
                    <a:pt x="8507" y="6605"/>
                  </a:lnTo>
                  <a:lnTo>
                    <a:pt x="8507" y="6405"/>
                  </a:lnTo>
                  <a:lnTo>
                    <a:pt x="8507" y="100"/>
                  </a:lnTo>
                  <a:lnTo>
                    <a:pt x="850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6"/>
            <p:cNvSpPr/>
            <p:nvPr/>
          </p:nvSpPr>
          <p:spPr>
            <a:xfrm>
              <a:off x="3797050" y="3381200"/>
              <a:ext cx="200175" cy="226850"/>
            </a:xfrm>
            <a:custGeom>
              <a:avLst/>
              <a:gdLst/>
              <a:ahLst/>
              <a:cxnLst/>
              <a:rect l="l" t="t" r="r" b="b"/>
              <a:pathLst>
                <a:path w="8007" h="9074" extrusionOk="0">
                  <a:moveTo>
                    <a:pt x="434" y="167"/>
                  </a:moveTo>
                  <a:lnTo>
                    <a:pt x="267" y="200"/>
                  </a:lnTo>
                  <a:lnTo>
                    <a:pt x="401" y="200"/>
                  </a:lnTo>
                  <a:lnTo>
                    <a:pt x="801" y="167"/>
                  </a:lnTo>
                  <a:close/>
                  <a:moveTo>
                    <a:pt x="7906" y="0"/>
                  </a:moveTo>
                  <a:lnTo>
                    <a:pt x="2335" y="134"/>
                  </a:lnTo>
                  <a:lnTo>
                    <a:pt x="801" y="167"/>
                  </a:lnTo>
                  <a:lnTo>
                    <a:pt x="2402" y="167"/>
                  </a:lnTo>
                  <a:lnTo>
                    <a:pt x="7802" y="134"/>
                  </a:lnTo>
                  <a:lnTo>
                    <a:pt x="7802" y="134"/>
                  </a:lnTo>
                  <a:cubicBezTo>
                    <a:pt x="7736" y="1967"/>
                    <a:pt x="7639" y="4082"/>
                    <a:pt x="7574" y="6325"/>
                  </a:cubicBezTo>
                  <a:lnTo>
                    <a:pt x="7574" y="6325"/>
                  </a:lnTo>
                  <a:lnTo>
                    <a:pt x="6972" y="6705"/>
                  </a:lnTo>
                  <a:lnTo>
                    <a:pt x="3784" y="8809"/>
                  </a:lnTo>
                  <a:lnTo>
                    <a:pt x="3784" y="8809"/>
                  </a:lnTo>
                  <a:lnTo>
                    <a:pt x="201" y="6659"/>
                  </a:lnTo>
                  <a:lnTo>
                    <a:pt x="201" y="6659"/>
                  </a:lnTo>
                  <a:cubicBezTo>
                    <a:pt x="235" y="4744"/>
                    <a:pt x="267" y="3127"/>
                    <a:pt x="267" y="1968"/>
                  </a:cubicBezTo>
                  <a:lnTo>
                    <a:pt x="267" y="634"/>
                  </a:lnTo>
                  <a:lnTo>
                    <a:pt x="267" y="301"/>
                  </a:lnTo>
                  <a:cubicBezTo>
                    <a:pt x="267" y="234"/>
                    <a:pt x="267" y="200"/>
                    <a:pt x="267" y="167"/>
                  </a:cubicBezTo>
                  <a:cubicBezTo>
                    <a:pt x="267" y="164"/>
                    <a:pt x="267" y="162"/>
                    <a:pt x="267" y="162"/>
                  </a:cubicBezTo>
                  <a:cubicBezTo>
                    <a:pt x="267" y="162"/>
                    <a:pt x="264" y="300"/>
                    <a:pt x="234" y="601"/>
                  </a:cubicBezTo>
                  <a:cubicBezTo>
                    <a:pt x="234" y="934"/>
                    <a:pt x="201" y="1368"/>
                    <a:pt x="201" y="1935"/>
                  </a:cubicBezTo>
                  <a:cubicBezTo>
                    <a:pt x="134" y="3103"/>
                    <a:pt x="101" y="4737"/>
                    <a:pt x="0" y="6705"/>
                  </a:cubicBezTo>
                  <a:lnTo>
                    <a:pt x="0" y="6772"/>
                  </a:lnTo>
                  <a:lnTo>
                    <a:pt x="67" y="6805"/>
                  </a:lnTo>
                  <a:lnTo>
                    <a:pt x="3736" y="9040"/>
                  </a:lnTo>
                  <a:lnTo>
                    <a:pt x="3803" y="9073"/>
                  </a:lnTo>
                  <a:lnTo>
                    <a:pt x="3837" y="9007"/>
                  </a:lnTo>
                  <a:lnTo>
                    <a:pt x="7106" y="6905"/>
                  </a:lnTo>
                  <a:lnTo>
                    <a:pt x="7739" y="6472"/>
                  </a:lnTo>
                  <a:lnTo>
                    <a:pt x="7806" y="6472"/>
                  </a:lnTo>
                  <a:lnTo>
                    <a:pt x="7806" y="6438"/>
                  </a:lnTo>
                  <a:cubicBezTo>
                    <a:pt x="7873" y="4137"/>
                    <a:pt x="7939" y="1968"/>
                    <a:pt x="8006" y="100"/>
                  </a:cubicBezTo>
                  <a:lnTo>
                    <a:pt x="800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6"/>
            <p:cNvSpPr/>
            <p:nvPr/>
          </p:nvSpPr>
          <p:spPr>
            <a:xfrm>
              <a:off x="4109775" y="3614700"/>
              <a:ext cx="206000" cy="27250"/>
            </a:xfrm>
            <a:custGeom>
              <a:avLst/>
              <a:gdLst/>
              <a:ahLst/>
              <a:cxnLst/>
              <a:rect l="l" t="t" r="r" b="b"/>
              <a:pathLst>
                <a:path w="8240" h="1090" extrusionOk="0">
                  <a:moveTo>
                    <a:pt x="0" y="0"/>
                  </a:moveTo>
                  <a:cubicBezTo>
                    <a:pt x="401" y="134"/>
                    <a:pt x="801" y="234"/>
                    <a:pt x="1201" y="267"/>
                  </a:cubicBezTo>
                  <a:cubicBezTo>
                    <a:pt x="1935" y="401"/>
                    <a:pt x="2969" y="567"/>
                    <a:pt x="4103" y="734"/>
                  </a:cubicBezTo>
                  <a:cubicBezTo>
                    <a:pt x="5237" y="868"/>
                    <a:pt x="6272" y="968"/>
                    <a:pt x="7005" y="1034"/>
                  </a:cubicBezTo>
                  <a:cubicBezTo>
                    <a:pt x="7259" y="1074"/>
                    <a:pt x="7502" y="1090"/>
                    <a:pt x="7740" y="1090"/>
                  </a:cubicBezTo>
                  <a:cubicBezTo>
                    <a:pt x="7908" y="1090"/>
                    <a:pt x="8074" y="1082"/>
                    <a:pt x="8240" y="1068"/>
                  </a:cubicBezTo>
                  <a:cubicBezTo>
                    <a:pt x="7839" y="968"/>
                    <a:pt x="7472" y="901"/>
                    <a:pt x="7072" y="868"/>
                  </a:cubicBezTo>
                  <a:lnTo>
                    <a:pt x="4137" y="501"/>
                  </a:lnTo>
                  <a:lnTo>
                    <a:pt x="1235" y="134"/>
                  </a:lnTo>
                  <a:cubicBezTo>
                    <a:pt x="834" y="34"/>
                    <a:pt x="434" y="0"/>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6"/>
            <p:cNvSpPr/>
            <p:nvPr/>
          </p:nvSpPr>
          <p:spPr>
            <a:xfrm>
              <a:off x="4158150" y="4149250"/>
              <a:ext cx="152625" cy="136775"/>
            </a:xfrm>
            <a:custGeom>
              <a:avLst/>
              <a:gdLst/>
              <a:ahLst/>
              <a:cxnLst/>
              <a:rect l="l" t="t" r="r" b="b"/>
              <a:pathLst>
                <a:path w="6105" h="5471" extrusionOk="0">
                  <a:moveTo>
                    <a:pt x="0" y="0"/>
                  </a:moveTo>
                  <a:lnTo>
                    <a:pt x="0" y="0"/>
                  </a:lnTo>
                  <a:cubicBezTo>
                    <a:pt x="167" y="401"/>
                    <a:pt x="334" y="801"/>
                    <a:pt x="567" y="1168"/>
                  </a:cubicBezTo>
                  <a:cubicBezTo>
                    <a:pt x="1101" y="2068"/>
                    <a:pt x="1735" y="2902"/>
                    <a:pt x="2402" y="3703"/>
                  </a:cubicBezTo>
                  <a:cubicBezTo>
                    <a:pt x="2769" y="4170"/>
                    <a:pt x="3169" y="4570"/>
                    <a:pt x="3636" y="4971"/>
                  </a:cubicBezTo>
                  <a:cubicBezTo>
                    <a:pt x="4003" y="5271"/>
                    <a:pt x="4470" y="5471"/>
                    <a:pt x="4970" y="5471"/>
                  </a:cubicBezTo>
                  <a:cubicBezTo>
                    <a:pt x="5304" y="5471"/>
                    <a:pt x="5637" y="5371"/>
                    <a:pt x="5871" y="5171"/>
                  </a:cubicBezTo>
                  <a:cubicBezTo>
                    <a:pt x="6071" y="5004"/>
                    <a:pt x="6104" y="4870"/>
                    <a:pt x="6104" y="4870"/>
                  </a:cubicBezTo>
                  <a:cubicBezTo>
                    <a:pt x="6071" y="4870"/>
                    <a:pt x="6004" y="4971"/>
                    <a:pt x="5838" y="5071"/>
                  </a:cubicBezTo>
                  <a:cubicBezTo>
                    <a:pt x="5605" y="5216"/>
                    <a:pt x="5348" y="5311"/>
                    <a:pt x="5087" y="5311"/>
                  </a:cubicBezTo>
                  <a:cubicBezTo>
                    <a:pt x="5048" y="5311"/>
                    <a:pt x="5009" y="5308"/>
                    <a:pt x="4970" y="5304"/>
                  </a:cubicBezTo>
                  <a:cubicBezTo>
                    <a:pt x="4503" y="5271"/>
                    <a:pt x="4103" y="5104"/>
                    <a:pt x="3736" y="4804"/>
                  </a:cubicBezTo>
                  <a:cubicBezTo>
                    <a:pt x="3336" y="4403"/>
                    <a:pt x="2936" y="4003"/>
                    <a:pt x="2569" y="3570"/>
                  </a:cubicBezTo>
                  <a:cubicBezTo>
                    <a:pt x="1901" y="2769"/>
                    <a:pt x="1268" y="1935"/>
                    <a:pt x="701" y="1068"/>
                  </a:cubicBezTo>
                  <a:cubicBezTo>
                    <a:pt x="500" y="701"/>
                    <a:pt x="267" y="334"/>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6"/>
            <p:cNvSpPr/>
            <p:nvPr/>
          </p:nvSpPr>
          <p:spPr>
            <a:xfrm>
              <a:off x="3725325" y="4229300"/>
              <a:ext cx="141800" cy="91750"/>
            </a:xfrm>
            <a:custGeom>
              <a:avLst/>
              <a:gdLst/>
              <a:ahLst/>
              <a:cxnLst/>
              <a:rect l="l" t="t" r="r" b="b"/>
              <a:pathLst>
                <a:path w="5672" h="3670" extrusionOk="0">
                  <a:moveTo>
                    <a:pt x="1" y="1"/>
                  </a:moveTo>
                  <a:lnTo>
                    <a:pt x="1" y="1"/>
                  </a:lnTo>
                  <a:cubicBezTo>
                    <a:pt x="101" y="401"/>
                    <a:pt x="234" y="734"/>
                    <a:pt x="434" y="1068"/>
                  </a:cubicBezTo>
                  <a:cubicBezTo>
                    <a:pt x="835" y="1935"/>
                    <a:pt x="1435" y="2669"/>
                    <a:pt x="2236" y="3203"/>
                  </a:cubicBezTo>
                  <a:cubicBezTo>
                    <a:pt x="2669" y="3503"/>
                    <a:pt x="3170" y="3670"/>
                    <a:pt x="3703" y="3670"/>
                  </a:cubicBezTo>
                  <a:cubicBezTo>
                    <a:pt x="4137" y="3670"/>
                    <a:pt x="4571" y="3570"/>
                    <a:pt x="4938" y="3336"/>
                  </a:cubicBezTo>
                  <a:cubicBezTo>
                    <a:pt x="5171" y="3203"/>
                    <a:pt x="5405" y="3003"/>
                    <a:pt x="5571" y="2769"/>
                  </a:cubicBezTo>
                  <a:cubicBezTo>
                    <a:pt x="5605" y="2669"/>
                    <a:pt x="5671" y="2569"/>
                    <a:pt x="5671" y="2469"/>
                  </a:cubicBezTo>
                  <a:lnTo>
                    <a:pt x="5671" y="2469"/>
                  </a:lnTo>
                  <a:cubicBezTo>
                    <a:pt x="5471" y="2769"/>
                    <a:pt x="5171" y="3036"/>
                    <a:pt x="4871" y="3203"/>
                  </a:cubicBezTo>
                  <a:cubicBezTo>
                    <a:pt x="4504" y="3403"/>
                    <a:pt x="4104" y="3470"/>
                    <a:pt x="3703" y="3470"/>
                  </a:cubicBezTo>
                  <a:cubicBezTo>
                    <a:pt x="3203" y="3436"/>
                    <a:pt x="2736" y="3270"/>
                    <a:pt x="2336" y="3003"/>
                  </a:cubicBezTo>
                  <a:cubicBezTo>
                    <a:pt x="1602" y="2502"/>
                    <a:pt x="1001" y="1802"/>
                    <a:pt x="568" y="1001"/>
                  </a:cubicBezTo>
                  <a:cubicBezTo>
                    <a:pt x="401" y="668"/>
                    <a:pt x="201" y="334"/>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6"/>
            <p:cNvSpPr/>
            <p:nvPr/>
          </p:nvSpPr>
          <p:spPr>
            <a:xfrm>
              <a:off x="3742850" y="4205950"/>
              <a:ext cx="138450" cy="21600"/>
            </a:xfrm>
            <a:custGeom>
              <a:avLst/>
              <a:gdLst/>
              <a:ahLst/>
              <a:cxnLst/>
              <a:rect l="l" t="t" r="r" b="b"/>
              <a:pathLst>
                <a:path w="5538" h="864" extrusionOk="0">
                  <a:moveTo>
                    <a:pt x="5538" y="1"/>
                  </a:moveTo>
                  <a:lnTo>
                    <a:pt x="5538" y="1"/>
                  </a:lnTo>
                  <a:cubicBezTo>
                    <a:pt x="4580" y="424"/>
                    <a:pt x="3541" y="644"/>
                    <a:pt x="2499" y="644"/>
                  </a:cubicBezTo>
                  <a:cubicBezTo>
                    <a:pt x="1654" y="644"/>
                    <a:pt x="807" y="500"/>
                    <a:pt x="0" y="201"/>
                  </a:cubicBezTo>
                  <a:lnTo>
                    <a:pt x="0" y="201"/>
                  </a:lnTo>
                  <a:cubicBezTo>
                    <a:pt x="200" y="401"/>
                    <a:pt x="467" y="501"/>
                    <a:pt x="767" y="568"/>
                  </a:cubicBezTo>
                  <a:cubicBezTo>
                    <a:pt x="1353" y="763"/>
                    <a:pt x="1972" y="863"/>
                    <a:pt x="2591" y="863"/>
                  </a:cubicBezTo>
                  <a:cubicBezTo>
                    <a:pt x="3348" y="863"/>
                    <a:pt x="4106" y="713"/>
                    <a:pt x="4804" y="401"/>
                  </a:cubicBezTo>
                  <a:cubicBezTo>
                    <a:pt x="5071" y="334"/>
                    <a:pt x="5337" y="167"/>
                    <a:pt x="553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6"/>
            <p:cNvSpPr/>
            <p:nvPr/>
          </p:nvSpPr>
          <p:spPr>
            <a:xfrm>
              <a:off x="3686125" y="2187850"/>
              <a:ext cx="717225" cy="1107450"/>
            </a:xfrm>
            <a:custGeom>
              <a:avLst/>
              <a:gdLst/>
              <a:ahLst/>
              <a:cxnLst/>
              <a:rect l="l" t="t" r="r" b="b"/>
              <a:pathLst>
                <a:path w="28689" h="44298" extrusionOk="0">
                  <a:moveTo>
                    <a:pt x="18414" y="0"/>
                  </a:moveTo>
                  <a:lnTo>
                    <a:pt x="8207" y="434"/>
                  </a:lnTo>
                  <a:lnTo>
                    <a:pt x="7640" y="2369"/>
                  </a:lnTo>
                  <a:lnTo>
                    <a:pt x="168" y="4870"/>
                  </a:lnTo>
                  <a:lnTo>
                    <a:pt x="1" y="17513"/>
                  </a:lnTo>
                  <a:lnTo>
                    <a:pt x="3103" y="29688"/>
                  </a:lnTo>
                  <a:lnTo>
                    <a:pt x="3103" y="35926"/>
                  </a:lnTo>
                  <a:lnTo>
                    <a:pt x="2636" y="36893"/>
                  </a:lnTo>
                  <a:lnTo>
                    <a:pt x="3070" y="37827"/>
                  </a:lnTo>
                  <a:lnTo>
                    <a:pt x="2703" y="42931"/>
                  </a:lnTo>
                  <a:lnTo>
                    <a:pt x="8107" y="43865"/>
                  </a:lnTo>
                  <a:cubicBezTo>
                    <a:pt x="8107" y="43865"/>
                    <a:pt x="11977" y="44297"/>
                    <a:pt x="15128" y="44297"/>
                  </a:cubicBezTo>
                  <a:cubicBezTo>
                    <a:pt x="15791" y="44297"/>
                    <a:pt x="16423" y="44278"/>
                    <a:pt x="16980" y="44232"/>
                  </a:cubicBezTo>
                  <a:cubicBezTo>
                    <a:pt x="20149" y="43998"/>
                    <a:pt x="26286" y="42264"/>
                    <a:pt x="26286" y="42264"/>
                  </a:cubicBezTo>
                  <a:lnTo>
                    <a:pt x="25686" y="38828"/>
                  </a:lnTo>
                  <a:lnTo>
                    <a:pt x="26620" y="36960"/>
                  </a:lnTo>
                  <a:lnTo>
                    <a:pt x="25986" y="34858"/>
                  </a:lnTo>
                  <a:lnTo>
                    <a:pt x="26620" y="26152"/>
                  </a:lnTo>
                  <a:lnTo>
                    <a:pt x="28688" y="4970"/>
                  </a:lnTo>
                  <a:lnTo>
                    <a:pt x="19415" y="1768"/>
                  </a:lnTo>
                  <a:lnTo>
                    <a:pt x="18414"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6"/>
            <p:cNvSpPr/>
            <p:nvPr/>
          </p:nvSpPr>
          <p:spPr>
            <a:xfrm>
              <a:off x="3289175" y="2309600"/>
              <a:ext cx="414500" cy="966550"/>
            </a:xfrm>
            <a:custGeom>
              <a:avLst/>
              <a:gdLst/>
              <a:ahLst/>
              <a:cxnLst/>
              <a:rect l="l" t="t" r="r" b="b"/>
              <a:pathLst>
                <a:path w="16580" h="38662" extrusionOk="0">
                  <a:moveTo>
                    <a:pt x="16046" y="0"/>
                  </a:moveTo>
                  <a:cubicBezTo>
                    <a:pt x="16046" y="0"/>
                    <a:pt x="1" y="17413"/>
                    <a:pt x="1" y="20982"/>
                  </a:cubicBezTo>
                  <a:cubicBezTo>
                    <a:pt x="1" y="23617"/>
                    <a:pt x="6239" y="33791"/>
                    <a:pt x="9941" y="36126"/>
                  </a:cubicBezTo>
                  <a:lnTo>
                    <a:pt x="13010" y="38661"/>
                  </a:lnTo>
                  <a:lnTo>
                    <a:pt x="16579" y="34625"/>
                  </a:lnTo>
                  <a:lnTo>
                    <a:pt x="13611" y="32390"/>
                  </a:lnTo>
                  <a:cubicBezTo>
                    <a:pt x="13611" y="32390"/>
                    <a:pt x="13744" y="29822"/>
                    <a:pt x="13010" y="29088"/>
                  </a:cubicBezTo>
                  <a:cubicBezTo>
                    <a:pt x="12243" y="28387"/>
                    <a:pt x="8274" y="22516"/>
                    <a:pt x="8274" y="22516"/>
                  </a:cubicBezTo>
                  <a:cubicBezTo>
                    <a:pt x="8574" y="22416"/>
                    <a:pt x="8874" y="22216"/>
                    <a:pt x="9107" y="21983"/>
                  </a:cubicBezTo>
                  <a:cubicBezTo>
                    <a:pt x="9374" y="21616"/>
                    <a:pt x="16213" y="13910"/>
                    <a:pt x="16213" y="13910"/>
                  </a:cubicBezTo>
                  <a:lnTo>
                    <a:pt x="16413" y="7439"/>
                  </a:lnTo>
                  <a:lnTo>
                    <a:pt x="16046"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6"/>
            <p:cNvSpPr/>
            <p:nvPr/>
          </p:nvSpPr>
          <p:spPr>
            <a:xfrm>
              <a:off x="3379250" y="2882500"/>
              <a:ext cx="116775" cy="53400"/>
            </a:xfrm>
            <a:custGeom>
              <a:avLst/>
              <a:gdLst/>
              <a:ahLst/>
              <a:cxnLst/>
              <a:rect l="l" t="t" r="r" b="b"/>
              <a:pathLst>
                <a:path w="4671" h="2136" extrusionOk="0">
                  <a:moveTo>
                    <a:pt x="4671" y="1"/>
                  </a:moveTo>
                  <a:cubicBezTo>
                    <a:pt x="4404" y="1"/>
                    <a:pt x="4137" y="34"/>
                    <a:pt x="3903" y="101"/>
                  </a:cubicBezTo>
                  <a:cubicBezTo>
                    <a:pt x="3270" y="168"/>
                    <a:pt x="2669" y="334"/>
                    <a:pt x="2102" y="568"/>
                  </a:cubicBezTo>
                  <a:cubicBezTo>
                    <a:pt x="1535" y="835"/>
                    <a:pt x="1035" y="1202"/>
                    <a:pt x="568" y="1602"/>
                  </a:cubicBezTo>
                  <a:cubicBezTo>
                    <a:pt x="367" y="1769"/>
                    <a:pt x="167" y="1935"/>
                    <a:pt x="1" y="2136"/>
                  </a:cubicBezTo>
                  <a:cubicBezTo>
                    <a:pt x="234" y="2036"/>
                    <a:pt x="468" y="1869"/>
                    <a:pt x="668" y="1702"/>
                  </a:cubicBezTo>
                  <a:cubicBezTo>
                    <a:pt x="1135" y="1335"/>
                    <a:pt x="1668" y="1001"/>
                    <a:pt x="2202" y="735"/>
                  </a:cubicBezTo>
                  <a:cubicBezTo>
                    <a:pt x="2769" y="501"/>
                    <a:pt x="3336" y="334"/>
                    <a:pt x="3937" y="234"/>
                  </a:cubicBezTo>
                  <a:cubicBezTo>
                    <a:pt x="4204" y="201"/>
                    <a:pt x="4437" y="134"/>
                    <a:pt x="46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6"/>
            <p:cNvSpPr/>
            <p:nvPr/>
          </p:nvSpPr>
          <p:spPr>
            <a:xfrm>
              <a:off x="3545200" y="3119350"/>
              <a:ext cx="84250" cy="99250"/>
            </a:xfrm>
            <a:custGeom>
              <a:avLst/>
              <a:gdLst/>
              <a:ahLst/>
              <a:cxnLst/>
              <a:rect l="l" t="t" r="r" b="b"/>
              <a:pathLst>
                <a:path w="3370" h="3970" extrusionOk="0">
                  <a:moveTo>
                    <a:pt x="3370" y="0"/>
                  </a:moveTo>
                  <a:lnTo>
                    <a:pt x="3370" y="0"/>
                  </a:lnTo>
                  <a:cubicBezTo>
                    <a:pt x="2936" y="734"/>
                    <a:pt x="2436" y="1468"/>
                    <a:pt x="1902" y="2168"/>
                  </a:cubicBezTo>
                  <a:cubicBezTo>
                    <a:pt x="1302" y="2802"/>
                    <a:pt x="668" y="3403"/>
                    <a:pt x="1" y="3970"/>
                  </a:cubicBezTo>
                  <a:cubicBezTo>
                    <a:pt x="234" y="3870"/>
                    <a:pt x="468" y="3736"/>
                    <a:pt x="668" y="3569"/>
                  </a:cubicBezTo>
                  <a:cubicBezTo>
                    <a:pt x="1168" y="3202"/>
                    <a:pt x="1635" y="2769"/>
                    <a:pt x="2069" y="2302"/>
                  </a:cubicBezTo>
                  <a:cubicBezTo>
                    <a:pt x="2669" y="1635"/>
                    <a:pt x="3136" y="834"/>
                    <a:pt x="33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6"/>
            <p:cNvSpPr/>
            <p:nvPr/>
          </p:nvSpPr>
          <p:spPr>
            <a:xfrm>
              <a:off x="3631225" y="3151575"/>
              <a:ext cx="37425" cy="34625"/>
            </a:xfrm>
            <a:custGeom>
              <a:avLst/>
              <a:gdLst/>
              <a:ahLst/>
              <a:cxnLst/>
              <a:rect l="l" t="t" r="r" b="b"/>
              <a:pathLst>
                <a:path w="1497" h="1385" extrusionOk="0">
                  <a:moveTo>
                    <a:pt x="655" y="0"/>
                  </a:moveTo>
                  <a:cubicBezTo>
                    <a:pt x="349" y="0"/>
                    <a:pt x="200" y="179"/>
                    <a:pt x="229" y="179"/>
                  </a:cubicBezTo>
                  <a:cubicBezTo>
                    <a:pt x="346" y="140"/>
                    <a:pt x="463" y="124"/>
                    <a:pt x="574" y="124"/>
                  </a:cubicBezTo>
                  <a:cubicBezTo>
                    <a:pt x="652" y="124"/>
                    <a:pt x="727" y="132"/>
                    <a:pt x="796" y="146"/>
                  </a:cubicBezTo>
                  <a:cubicBezTo>
                    <a:pt x="996" y="179"/>
                    <a:pt x="1130" y="312"/>
                    <a:pt x="1230" y="479"/>
                  </a:cubicBezTo>
                  <a:cubicBezTo>
                    <a:pt x="1263" y="546"/>
                    <a:pt x="1296" y="679"/>
                    <a:pt x="1296" y="779"/>
                  </a:cubicBezTo>
                  <a:cubicBezTo>
                    <a:pt x="1296" y="879"/>
                    <a:pt x="1230" y="979"/>
                    <a:pt x="1163" y="1046"/>
                  </a:cubicBezTo>
                  <a:cubicBezTo>
                    <a:pt x="1029" y="1135"/>
                    <a:pt x="881" y="1180"/>
                    <a:pt x="738" y="1180"/>
                  </a:cubicBezTo>
                  <a:cubicBezTo>
                    <a:pt x="666" y="1180"/>
                    <a:pt x="596" y="1168"/>
                    <a:pt x="529" y="1146"/>
                  </a:cubicBezTo>
                  <a:cubicBezTo>
                    <a:pt x="362" y="1080"/>
                    <a:pt x="229" y="913"/>
                    <a:pt x="196" y="746"/>
                  </a:cubicBezTo>
                  <a:cubicBezTo>
                    <a:pt x="162" y="546"/>
                    <a:pt x="196" y="346"/>
                    <a:pt x="262" y="179"/>
                  </a:cubicBezTo>
                  <a:cubicBezTo>
                    <a:pt x="260" y="176"/>
                    <a:pt x="256" y="175"/>
                    <a:pt x="252" y="175"/>
                  </a:cubicBezTo>
                  <a:cubicBezTo>
                    <a:pt x="197" y="175"/>
                    <a:pt x="0" y="374"/>
                    <a:pt x="62" y="746"/>
                  </a:cubicBezTo>
                  <a:cubicBezTo>
                    <a:pt x="62" y="1013"/>
                    <a:pt x="229" y="1213"/>
                    <a:pt x="429" y="1313"/>
                  </a:cubicBezTo>
                  <a:cubicBezTo>
                    <a:pt x="539" y="1362"/>
                    <a:pt x="649" y="1384"/>
                    <a:pt x="756" y="1384"/>
                  </a:cubicBezTo>
                  <a:cubicBezTo>
                    <a:pt x="941" y="1384"/>
                    <a:pt x="1115" y="1319"/>
                    <a:pt x="1263" y="1213"/>
                  </a:cubicBezTo>
                  <a:cubicBezTo>
                    <a:pt x="1396" y="1113"/>
                    <a:pt x="1496" y="946"/>
                    <a:pt x="1496" y="779"/>
                  </a:cubicBezTo>
                  <a:cubicBezTo>
                    <a:pt x="1496" y="646"/>
                    <a:pt x="1463" y="512"/>
                    <a:pt x="1396" y="379"/>
                  </a:cubicBezTo>
                  <a:cubicBezTo>
                    <a:pt x="1263" y="146"/>
                    <a:pt x="1063" y="12"/>
                    <a:pt x="796" y="12"/>
                  </a:cubicBezTo>
                  <a:cubicBezTo>
                    <a:pt x="746" y="4"/>
                    <a:pt x="699" y="0"/>
                    <a:pt x="6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6"/>
            <p:cNvSpPr/>
            <p:nvPr/>
          </p:nvSpPr>
          <p:spPr>
            <a:xfrm>
              <a:off x="3664450" y="2497225"/>
              <a:ext cx="113450" cy="531250"/>
            </a:xfrm>
            <a:custGeom>
              <a:avLst/>
              <a:gdLst/>
              <a:ahLst/>
              <a:cxnLst/>
              <a:rect l="l" t="t" r="r" b="b"/>
              <a:pathLst>
                <a:path w="4538" h="21250" extrusionOk="0">
                  <a:moveTo>
                    <a:pt x="1" y="1"/>
                  </a:moveTo>
                  <a:cubicBezTo>
                    <a:pt x="1" y="101"/>
                    <a:pt x="1" y="167"/>
                    <a:pt x="34" y="234"/>
                  </a:cubicBezTo>
                  <a:cubicBezTo>
                    <a:pt x="67" y="401"/>
                    <a:pt x="101" y="601"/>
                    <a:pt x="134" y="868"/>
                  </a:cubicBezTo>
                  <a:cubicBezTo>
                    <a:pt x="268" y="1435"/>
                    <a:pt x="401" y="2202"/>
                    <a:pt x="601" y="3136"/>
                  </a:cubicBezTo>
                  <a:cubicBezTo>
                    <a:pt x="1001" y="5071"/>
                    <a:pt x="1535" y="7706"/>
                    <a:pt x="2169" y="10642"/>
                  </a:cubicBezTo>
                  <a:cubicBezTo>
                    <a:pt x="2803" y="13577"/>
                    <a:pt x="3403" y="16246"/>
                    <a:pt x="3803" y="18147"/>
                  </a:cubicBezTo>
                  <a:lnTo>
                    <a:pt x="4337" y="20415"/>
                  </a:lnTo>
                  <a:lnTo>
                    <a:pt x="4471" y="21016"/>
                  </a:lnTo>
                  <a:cubicBezTo>
                    <a:pt x="4504" y="21116"/>
                    <a:pt x="4504" y="21183"/>
                    <a:pt x="4537" y="21249"/>
                  </a:cubicBezTo>
                  <a:cubicBezTo>
                    <a:pt x="4537" y="21149"/>
                    <a:pt x="4537" y="21082"/>
                    <a:pt x="4504" y="21016"/>
                  </a:cubicBezTo>
                  <a:cubicBezTo>
                    <a:pt x="4471" y="20849"/>
                    <a:pt x="4437" y="20649"/>
                    <a:pt x="4404" y="20382"/>
                  </a:cubicBezTo>
                  <a:cubicBezTo>
                    <a:pt x="4304" y="19815"/>
                    <a:pt x="4137" y="19048"/>
                    <a:pt x="3937" y="18114"/>
                  </a:cubicBezTo>
                  <a:cubicBezTo>
                    <a:pt x="3570" y="16179"/>
                    <a:pt x="3003" y="13544"/>
                    <a:pt x="2369" y="10608"/>
                  </a:cubicBezTo>
                  <a:cubicBezTo>
                    <a:pt x="1769" y="7673"/>
                    <a:pt x="1168" y="5004"/>
                    <a:pt x="735" y="3103"/>
                  </a:cubicBezTo>
                  <a:cubicBezTo>
                    <a:pt x="534" y="2169"/>
                    <a:pt x="368" y="1402"/>
                    <a:pt x="234" y="835"/>
                  </a:cubicBezTo>
                  <a:cubicBezTo>
                    <a:pt x="167" y="601"/>
                    <a:pt x="101" y="401"/>
                    <a:pt x="67" y="234"/>
                  </a:cubicBezTo>
                  <a:cubicBezTo>
                    <a:pt x="67" y="167"/>
                    <a:pt x="34" y="67"/>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6"/>
            <p:cNvSpPr/>
            <p:nvPr/>
          </p:nvSpPr>
          <p:spPr>
            <a:xfrm>
              <a:off x="3838750" y="3078475"/>
              <a:ext cx="450350" cy="39050"/>
            </a:xfrm>
            <a:custGeom>
              <a:avLst/>
              <a:gdLst/>
              <a:ahLst/>
              <a:cxnLst/>
              <a:rect l="l" t="t" r="r" b="b"/>
              <a:pathLst>
                <a:path w="18014" h="1562" extrusionOk="0">
                  <a:moveTo>
                    <a:pt x="18013" y="1"/>
                  </a:moveTo>
                  <a:cubicBezTo>
                    <a:pt x="17780" y="1"/>
                    <a:pt x="17546" y="34"/>
                    <a:pt x="17313" y="101"/>
                  </a:cubicBezTo>
                  <a:cubicBezTo>
                    <a:pt x="16846" y="201"/>
                    <a:pt x="16212" y="334"/>
                    <a:pt x="15411" y="501"/>
                  </a:cubicBezTo>
                  <a:cubicBezTo>
                    <a:pt x="13310" y="868"/>
                    <a:pt x="11175" y="1135"/>
                    <a:pt x="9040" y="1268"/>
                  </a:cubicBezTo>
                  <a:cubicBezTo>
                    <a:pt x="8104" y="1327"/>
                    <a:pt x="7168" y="1353"/>
                    <a:pt x="6232" y="1353"/>
                  </a:cubicBezTo>
                  <a:cubicBezTo>
                    <a:pt x="5033" y="1353"/>
                    <a:pt x="3834" y="1310"/>
                    <a:pt x="2636" y="1235"/>
                  </a:cubicBezTo>
                  <a:cubicBezTo>
                    <a:pt x="1835" y="1202"/>
                    <a:pt x="1168" y="1135"/>
                    <a:pt x="701" y="1101"/>
                  </a:cubicBezTo>
                  <a:cubicBezTo>
                    <a:pt x="536" y="1078"/>
                    <a:pt x="371" y="1054"/>
                    <a:pt x="206" y="1054"/>
                  </a:cubicBezTo>
                  <a:cubicBezTo>
                    <a:pt x="137" y="1054"/>
                    <a:pt x="69" y="1058"/>
                    <a:pt x="0" y="1068"/>
                  </a:cubicBezTo>
                  <a:cubicBezTo>
                    <a:pt x="234" y="1101"/>
                    <a:pt x="467" y="1168"/>
                    <a:pt x="701" y="1168"/>
                  </a:cubicBezTo>
                  <a:cubicBezTo>
                    <a:pt x="1134" y="1235"/>
                    <a:pt x="1802" y="1335"/>
                    <a:pt x="2636" y="1402"/>
                  </a:cubicBezTo>
                  <a:cubicBezTo>
                    <a:pt x="3881" y="1509"/>
                    <a:pt x="5129" y="1562"/>
                    <a:pt x="6378" y="1562"/>
                  </a:cubicBezTo>
                  <a:cubicBezTo>
                    <a:pt x="9410" y="1562"/>
                    <a:pt x="12444" y="1249"/>
                    <a:pt x="15445" y="634"/>
                  </a:cubicBezTo>
                  <a:cubicBezTo>
                    <a:pt x="16245" y="468"/>
                    <a:pt x="16879" y="334"/>
                    <a:pt x="17313" y="201"/>
                  </a:cubicBezTo>
                  <a:cubicBezTo>
                    <a:pt x="17546" y="134"/>
                    <a:pt x="17780" y="67"/>
                    <a:pt x="180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6"/>
            <p:cNvSpPr/>
            <p:nvPr/>
          </p:nvSpPr>
          <p:spPr>
            <a:xfrm>
              <a:off x="3905450" y="3177725"/>
              <a:ext cx="256875" cy="30875"/>
            </a:xfrm>
            <a:custGeom>
              <a:avLst/>
              <a:gdLst/>
              <a:ahLst/>
              <a:cxnLst/>
              <a:rect l="l" t="t" r="r" b="b"/>
              <a:pathLst>
                <a:path w="10275" h="1235" extrusionOk="0">
                  <a:moveTo>
                    <a:pt x="10275" y="0"/>
                  </a:moveTo>
                  <a:lnTo>
                    <a:pt x="10275" y="0"/>
                  </a:lnTo>
                  <a:cubicBezTo>
                    <a:pt x="9741" y="67"/>
                    <a:pt x="9241" y="167"/>
                    <a:pt x="8740" y="267"/>
                  </a:cubicBezTo>
                  <a:cubicBezTo>
                    <a:pt x="7840" y="434"/>
                    <a:pt x="6572" y="634"/>
                    <a:pt x="5138" y="801"/>
                  </a:cubicBezTo>
                  <a:cubicBezTo>
                    <a:pt x="3737" y="968"/>
                    <a:pt x="2469" y="1034"/>
                    <a:pt x="1535" y="1101"/>
                  </a:cubicBezTo>
                  <a:cubicBezTo>
                    <a:pt x="1035" y="1101"/>
                    <a:pt x="501" y="1134"/>
                    <a:pt x="1" y="1201"/>
                  </a:cubicBezTo>
                  <a:cubicBezTo>
                    <a:pt x="134" y="1234"/>
                    <a:pt x="301" y="1234"/>
                    <a:pt x="435" y="1234"/>
                  </a:cubicBezTo>
                  <a:lnTo>
                    <a:pt x="1535" y="1234"/>
                  </a:lnTo>
                  <a:cubicBezTo>
                    <a:pt x="2469" y="1234"/>
                    <a:pt x="3770" y="1168"/>
                    <a:pt x="5171" y="1001"/>
                  </a:cubicBezTo>
                  <a:cubicBezTo>
                    <a:pt x="6606" y="801"/>
                    <a:pt x="7873" y="601"/>
                    <a:pt x="8807" y="400"/>
                  </a:cubicBezTo>
                  <a:cubicBezTo>
                    <a:pt x="9241" y="300"/>
                    <a:pt x="9608" y="200"/>
                    <a:pt x="9875" y="134"/>
                  </a:cubicBezTo>
                  <a:cubicBezTo>
                    <a:pt x="10008" y="100"/>
                    <a:pt x="10141" y="67"/>
                    <a:pt x="102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6"/>
            <p:cNvSpPr/>
            <p:nvPr/>
          </p:nvSpPr>
          <p:spPr>
            <a:xfrm>
              <a:off x="3924650" y="2528075"/>
              <a:ext cx="321900" cy="435350"/>
            </a:xfrm>
            <a:custGeom>
              <a:avLst/>
              <a:gdLst/>
              <a:ahLst/>
              <a:cxnLst/>
              <a:rect l="l" t="t" r="r" b="b"/>
              <a:pathLst>
                <a:path w="12876" h="17414" extrusionOk="0">
                  <a:moveTo>
                    <a:pt x="12876" y="1"/>
                  </a:moveTo>
                  <a:cubicBezTo>
                    <a:pt x="12843" y="68"/>
                    <a:pt x="12809" y="134"/>
                    <a:pt x="12809" y="234"/>
                  </a:cubicBezTo>
                  <a:cubicBezTo>
                    <a:pt x="12776" y="368"/>
                    <a:pt x="12776" y="601"/>
                    <a:pt x="12743" y="868"/>
                  </a:cubicBezTo>
                  <a:cubicBezTo>
                    <a:pt x="12709" y="1035"/>
                    <a:pt x="12709" y="1168"/>
                    <a:pt x="12676" y="1369"/>
                  </a:cubicBezTo>
                  <a:cubicBezTo>
                    <a:pt x="12642" y="1535"/>
                    <a:pt x="12609" y="1735"/>
                    <a:pt x="12576" y="1936"/>
                  </a:cubicBezTo>
                  <a:cubicBezTo>
                    <a:pt x="12509" y="2336"/>
                    <a:pt x="12442" y="2803"/>
                    <a:pt x="12309" y="3270"/>
                  </a:cubicBezTo>
                  <a:cubicBezTo>
                    <a:pt x="12242" y="3537"/>
                    <a:pt x="12175" y="3804"/>
                    <a:pt x="12109" y="4070"/>
                  </a:cubicBezTo>
                  <a:cubicBezTo>
                    <a:pt x="12042" y="4337"/>
                    <a:pt x="11909" y="4604"/>
                    <a:pt x="11842" y="4904"/>
                  </a:cubicBezTo>
                  <a:cubicBezTo>
                    <a:pt x="11642" y="5505"/>
                    <a:pt x="11408" y="6105"/>
                    <a:pt x="11141" y="6706"/>
                  </a:cubicBezTo>
                  <a:cubicBezTo>
                    <a:pt x="9941" y="9408"/>
                    <a:pt x="8139" y="11843"/>
                    <a:pt x="5904" y="13777"/>
                  </a:cubicBezTo>
                  <a:cubicBezTo>
                    <a:pt x="5404" y="14211"/>
                    <a:pt x="4904" y="14645"/>
                    <a:pt x="4403" y="14978"/>
                  </a:cubicBezTo>
                  <a:cubicBezTo>
                    <a:pt x="4170" y="15145"/>
                    <a:pt x="3936" y="15345"/>
                    <a:pt x="3703" y="15479"/>
                  </a:cubicBezTo>
                  <a:lnTo>
                    <a:pt x="3002" y="15912"/>
                  </a:lnTo>
                  <a:cubicBezTo>
                    <a:pt x="2602" y="16146"/>
                    <a:pt x="2202" y="16379"/>
                    <a:pt x="1768" y="16579"/>
                  </a:cubicBezTo>
                  <a:cubicBezTo>
                    <a:pt x="1601" y="16680"/>
                    <a:pt x="1434" y="16746"/>
                    <a:pt x="1268" y="16846"/>
                  </a:cubicBezTo>
                  <a:lnTo>
                    <a:pt x="834" y="17013"/>
                  </a:lnTo>
                  <a:cubicBezTo>
                    <a:pt x="601" y="17147"/>
                    <a:pt x="367" y="17213"/>
                    <a:pt x="234" y="17280"/>
                  </a:cubicBezTo>
                  <a:cubicBezTo>
                    <a:pt x="134" y="17313"/>
                    <a:pt x="67" y="17347"/>
                    <a:pt x="0" y="17413"/>
                  </a:cubicBezTo>
                  <a:cubicBezTo>
                    <a:pt x="100" y="17380"/>
                    <a:pt x="167" y="17380"/>
                    <a:pt x="234" y="17347"/>
                  </a:cubicBezTo>
                  <a:lnTo>
                    <a:pt x="867" y="17113"/>
                  </a:lnTo>
                  <a:lnTo>
                    <a:pt x="1301" y="16913"/>
                  </a:lnTo>
                  <a:cubicBezTo>
                    <a:pt x="1468" y="16846"/>
                    <a:pt x="1635" y="16780"/>
                    <a:pt x="1835" y="16680"/>
                  </a:cubicBezTo>
                  <a:cubicBezTo>
                    <a:pt x="2202" y="16513"/>
                    <a:pt x="2635" y="16313"/>
                    <a:pt x="3069" y="16046"/>
                  </a:cubicBezTo>
                  <a:lnTo>
                    <a:pt x="3769" y="15612"/>
                  </a:lnTo>
                  <a:cubicBezTo>
                    <a:pt x="4036" y="15479"/>
                    <a:pt x="4270" y="15312"/>
                    <a:pt x="4503" y="15112"/>
                  </a:cubicBezTo>
                  <a:cubicBezTo>
                    <a:pt x="5037" y="14745"/>
                    <a:pt x="5571" y="14345"/>
                    <a:pt x="6071" y="13944"/>
                  </a:cubicBezTo>
                  <a:cubicBezTo>
                    <a:pt x="7172" y="12944"/>
                    <a:pt x="8206" y="11843"/>
                    <a:pt x="9107" y="10675"/>
                  </a:cubicBezTo>
                  <a:cubicBezTo>
                    <a:pt x="9974" y="9441"/>
                    <a:pt x="10708" y="8140"/>
                    <a:pt x="11342" y="6806"/>
                  </a:cubicBezTo>
                  <a:cubicBezTo>
                    <a:pt x="11575" y="6205"/>
                    <a:pt x="11809" y="5572"/>
                    <a:pt x="12009" y="4971"/>
                  </a:cubicBezTo>
                  <a:cubicBezTo>
                    <a:pt x="12109" y="4704"/>
                    <a:pt x="12209" y="4404"/>
                    <a:pt x="12276" y="4137"/>
                  </a:cubicBezTo>
                  <a:lnTo>
                    <a:pt x="12476" y="3337"/>
                  </a:lnTo>
                  <a:cubicBezTo>
                    <a:pt x="12576" y="2903"/>
                    <a:pt x="12642" y="2436"/>
                    <a:pt x="12709" y="1969"/>
                  </a:cubicBezTo>
                  <a:cubicBezTo>
                    <a:pt x="12743" y="1769"/>
                    <a:pt x="12776" y="1569"/>
                    <a:pt x="12776" y="1402"/>
                  </a:cubicBezTo>
                  <a:cubicBezTo>
                    <a:pt x="12809" y="1235"/>
                    <a:pt x="12809" y="1068"/>
                    <a:pt x="12809" y="902"/>
                  </a:cubicBezTo>
                  <a:cubicBezTo>
                    <a:pt x="12843" y="635"/>
                    <a:pt x="12876" y="435"/>
                    <a:pt x="12876" y="234"/>
                  </a:cubicBezTo>
                  <a:cubicBezTo>
                    <a:pt x="12876" y="168"/>
                    <a:pt x="12876" y="101"/>
                    <a:pt x="128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6"/>
            <p:cNvSpPr/>
            <p:nvPr/>
          </p:nvSpPr>
          <p:spPr>
            <a:xfrm>
              <a:off x="3878775" y="2237775"/>
              <a:ext cx="290225" cy="28150"/>
            </a:xfrm>
            <a:custGeom>
              <a:avLst/>
              <a:gdLst/>
              <a:ahLst/>
              <a:cxnLst/>
              <a:rect l="l" t="t" r="r" b="b"/>
              <a:pathLst>
                <a:path w="11609" h="1126" extrusionOk="0">
                  <a:moveTo>
                    <a:pt x="11599" y="1"/>
                  </a:moveTo>
                  <a:cubicBezTo>
                    <a:pt x="11513" y="1"/>
                    <a:pt x="10899" y="189"/>
                    <a:pt x="9941" y="405"/>
                  </a:cubicBezTo>
                  <a:cubicBezTo>
                    <a:pt x="8573" y="672"/>
                    <a:pt x="7206" y="839"/>
                    <a:pt x="5838" y="905"/>
                  </a:cubicBezTo>
                  <a:cubicBezTo>
                    <a:pt x="5611" y="911"/>
                    <a:pt x="5384" y="913"/>
                    <a:pt x="5158" y="913"/>
                  </a:cubicBezTo>
                  <a:cubicBezTo>
                    <a:pt x="3993" y="913"/>
                    <a:pt x="2847" y="839"/>
                    <a:pt x="1702" y="672"/>
                  </a:cubicBezTo>
                  <a:cubicBezTo>
                    <a:pt x="746" y="522"/>
                    <a:pt x="137" y="400"/>
                    <a:pt x="21" y="400"/>
                  </a:cubicBezTo>
                  <a:cubicBezTo>
                    <a:pt x="7" y="400"/>
                    <a:pt x="0" y="401"/>
                    <a:pt x="0" y="405"/>
                  </a:cubicBezTo>
                  <a:cubicBezTo>
                    <a:pt x="134" y="472"/>
                    <a:pt x="267" y="505"/>
                    <a:pt x="434" y="538"/>
                  </a:cubicBezTo>
                  <a:cubicBezTo>
                    <a:pt x="734" y="638"/>
                    <a:pt x="1168" y="705"/>
                    <a:pt x="1668" y="805"/>
                  </a:cubicBezTo>
                  <a:cubicBezTo>
                    <a:pt x="2789" y="1019"/>
                    <a:pt x="3910" y="1125"/>
                    <a:pt x="5014" y="1125"/>
                  </a:cubicBezTo>
                  <a:cubicBezTo>
                    <a:pt x="5290" y="1125"/>
                    <a:pt x="5564" y="1119"/>
                    <a:pt x="5838" y="1105"/>
                  </a:cubicBezTo>
                  <a:cubicBezTo>
                    <a:pt x="7239" y="1072"/>
                    <a:pt x="8640" y="872"/>
                    <a:pt x="9974" y="538"/>
                  </a:cubicBezTo>
                  <a:cubicBezTo>
                    <a:pt x="10508" y="405"/>
                    <a:pt x="10908" y="305"/>
                    <a:pt x="11208" y="205"/>
                  </a:cubicBezTo>
                  <a:cubicBezTo>
                    <a:pt x="11342" y="138"/>
                    <a:pt x="11475" y="105"/>
                    <a:pt x="11609" y="5"/>
                  </a:cubicBezTo>
                  <a:cubicBezTo>
                    <a:pt x="11609" y="2"/>
                    <a:pt x="11605" y="1"/>
                    <a:pt x="115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6"/>
            <p:cNvSpPr/>
            <p:nvPr/>
          </p:nvSpPr>
          <p:spPr>
            <a:xfrm>
              <a:off x="3907950" y="2247050"/>
              <a:ext cx="237700" cy="46025"/>
            </a:xfrm>
            <a:custGeom>
              <a:avLst/>
              <a:gdLst/>
              <a:ahLst/>
              <a:cxnLst/>
              <a:rect l="l" t="t" r="r" b="b"/>
              <a:pathLst>
                <a:path w="9508" h="1841" extrusionOk="0">
                  <a:moveTo>
                    <a:pt x="9508" y="1"/>
                  </a:moveTo>
                  <a:lnTo>
                    <a:pt x="9508" y="1"/>
                  </a:lnTo>
                  <a:cubicBezTo>
                    <a:pt x="7679" y="409"/>
                    <a:pt x="5827" y="613"/>
                    <a:pt x="3972" y="613"/>
                  </a:cubicBezTo>
                  <a:cubicBezTo>
                    <a:pt x="2648" y="613"/>
                    <a:pt x="1321" y="509"/>
                    <a:pt x="1" y="301"/>
                  </a:cubicBezTo>
                  <a:lnTo>
                    <a:pt x="1" y="301"/>
                  </a:lnTo>
                  <a:cubicBezTo>
                    <a:pt x="1324" y="1309"/>
                    <a:pt x="2915" y="1841"/>
                    <a:pt x="4548" y="1841"/>
                  </a:cubicBezTo>
                  <a:cubicBezTo>
                    <a:pt x="4645" y="1841"/>
                    <a:pt x="4741" y="1839"/>
                    <a:pt x="4838" y="1835"/>
                  </a:cubicBezTo>
                  <a:cubicBezTo>
                    <a:pt x="6572" y="1802"/>
                    <a:pt x="8207" y="1135"/>
                    <a:pt x="95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6"/>
            <p:cNvSpPr/>
            <p:nvPr/>
          </p:nvSpPr>
          <p:spPr>
            <a:xfrm>
              <a:off x="3752025" y="3183375"/>
              <a:ext cx="568750" cy="82775"/>
            </a:xfrm>
            <a:custGeom>
              <a:avLst/>
              <a:gdLst/>
              <a:ahLst/>
              <a:cxnLst/>
              <a:rect l="l" t="t" r="r" b="b"/>
              <a:pathLst>
                <a:path w="22750" h="3311" extrusionOk="0">
                  <a:moveTo>
                    <a:pt x="18403" y="1"/>
                  </a:moveTo>
                  <a:cubicBezTo>
                    <a:pt x="18295" y="1"/>
                    <a:pt x="18188" y="3"/>
                    <a:pt x="18080" y="8"/>
                  </a:cubicBezTo>
                  <a:cubicBezTo>
                    <a:pt x="16612" y="74"/>
                    <a:pt x="15144" y="241"/>
                    <a:pt x="13677" y="508"/>
                  </a:cubicBezTo>
                  <a:cubicBezTo>
                    <a:pt x="11655" y="804"/>
                    <a:pt x="9634" y="970"/>
                    <a:pt x="7596" y="970"/>
                  </a:cubicBezTo>
                  <a:cubicBezTo>
                    <a:pt x="7111" y="970"/>
                    <a:pt x="6625" y="961"/>
                    <a:pt x="6138" y="942"/>
                  </a:cubicBezTo>
                  <a:cubicBezTo>
                    <a:pt x="5719" y="906"/>
                    <a:pt x="5304" y="887"/>
                    <a:pt x="4891" y="887"/>
                  </a:cubicBezTo>
                  <a:cubicBezTo>
                    <a:pt x="4152" y="887"/>
                    <a:pt x="3417" y="947"/>
                    <a:pt x="2669" y="1075"/>
                  </a:cubicBezTo>
                  <a:cubicBezTo>
                    <a:pt x="1568" y="1309"/>
                    <a:pt x="467" y="2009"/>
                    <a:pt x="0" y="3077"/>
                  </a:cubicBezTo>
                  <a:lnTo>
                    <a:pt x="367" y="3310"/>
                  </a:lnTo>
                  <a:cubicBezTo>
                    <a:pt x="1642" y="2723"/>
                    <a:pt x="3022" y="2578"/>
                    <a:pt x="4434" y="2578"/>
                  </a:cubicBezTo>
                  <a:cubicBezTo>
                    <a:pt x="5801" y="2578"/>
                    <a:pt x="7199" y="2713"/>
                    <a:pt x="8563" y="2713"/>
                  </a:cubicBezTo>
                  <a:cubicBezTo>
                    <a:pt x="9073" y="2713"/>
                    <a:pt x="9577" y="2695"/>
                    <a:pt x="10074" y="2643"/>
                  </a:cubicBezTo>
                  <a:cubicBezTo>
                    <a:pt x="11975" y="2476"/>
                    <a:pt x="13777" y="1876"/>
                    <a:pt x="15611" y="1542"/>
                  </a:cubicBezTo>
                  <a:cubicBezTo>
                    <a:pt x="16388" y="1401"/>
                    <a:pt x="17195" y="1307"/>
                    <a:pt x="17996" y="1307"/>
                  </a:cubicBezTo>
                  <a:cubicBezTo>
                    <a:pt x="19087" y="1307"/>
                    <a:pt x="20168" y="1481"/>
                    <a:pt x="21149" y="1942"/>
                  </a:cubicBezTo>
                  <a:cubicBezTo>
                    <a:pt x="21415" y="2143"/>
                    <a:pt x="21749" y="2243"/>
                    <a:pt x="22049" y="2276"/>
                  </a:cubicBezTo>
                  <a:cubicBezTo>
                    <a:pt x="22383" y="2276"/>
                    <a:pt x="22750" y="2009"/>
                    <a:pt x="22716" y="1676"/>
                  </a:cubicBezTo>
                  <a:cubicBezTo>
                    <a:pt x="22650" y="1475"/>
                    <a:pt x="22516" y="1275"/>
                    <a:pt x="22316" y="1142"/>
                  </a:cubicBezTo>
                  <a:cubicBezTo>
                    <a:pt x="21140" y="399"/>
                    <a:pt x="19791" y="1"/>
                    <a:pt x="184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6"/>
            <p:cNvSpPr/>
            <p:nvPr/>
          </p:nvSpPr>
          <p:spPr>
            <a:xfrm>
              <a:off x="4364125" y="2312100"/>
              <a:ext cx="407800" cy="947375"/>
            </a:xfrm>
            <a:custGeom>
              <a:avLst/>
              <a:gdLst/>
              <a:ahLst/>
              <a:cxnLst/>
              <a:rect l="l" t="t" r="r" b="b"/>
              <a:pathLst>
                <a:path w="16312" h="37895" extrusionOk="0">
                  <a:moveTo>
                    <a:pt x="1568" y="0"/>
                  </a:moveTo>
                  <a:lnTo>
                    <a:pt x="401" y="7673"/>
                  </a:lnTo>
                  <a:lnTo>
                    <a:pt x="0" y="13210"/>
                  </a:lnTo>
                  <a:cubicBezTo>
                    <a:pt x="0" y="13210"/>
                    <a:pt x="7606" y="20849"/>
                    <a:pt x="7839" y="21216"/>
                  </a:cubicBezTo>
                  <a:cubicBezTo>
                    <a:pt x="8039" y="21482"/>
                    <a:pt x="8306" y="21649"/>
                    <a:pt x="8640" y="21783"/>
                  </a:cubicBezTo>
                  <a:cubicBezTo>
                    <a:pt x="8640" y="21783"/>
                    <a:pt x="4904" y="27620"/>
                    <a:pt x="4203" y="28354"/>
                  </a:cubicBezTo>
                  <a:cubicBezTo>
                    <a:pt x="3503" y="29088"/>
                    <a:pt x="3603" y="31623"/>
                    <a:pt x="3603" y="31623"/>
                  </a:cubicBezTo>
                  <a:lnTo>
                    <a:pt x="834" y="33891"/>
                  </a:lnTo>
                  <a:lnTo>
                    <a:pt x="4137" y="37894"/>
                  </a:lnTo>
                  <a:lnTo>
                    <a:pt x="7005" y="35359"/>
                  </a:lnTo>
                  <a:cubicBezTo>
                    <a:pt x="10441" y="33024"/>
                    <a:pt x="16312" y="22817"/>
                    <a:pt x="16312" y="20182"/>
                  </a:cubicBezTo>
                  <a:cubicBezTo>
                    <a:pt x="16312" y="16646"/>
                    <a:pt x="1568" y="0"/>
                    <a:pt x="156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6"/>
            <p:cNvSpPr/>
            <p:nvPr/>
          </p:nvSpPr>
          <p:spPr>
            <a:xfrm>
              <a:off x="4579275" y="2856650"/>
              <a:ext cx="108425" cy="61750"/>
            </a:xfrm>
            <a:custGeom>
              <a:avLst/>
              <a:gdLst/>
              <a:ahLst/>
              <a:cxnLst/>
              <a:rect l="l" t="t" r="r" b="b"/>
              <a:pathLst>
                <a:path w="4337" h="2470" extrusionOk="0">
                  <a:moveTo>
                    <a:pt x="34" y="1"/>
                  </a:moveTo>
                  <a:cubicBezTo>
                    <a:pt x="0" y="67"/>
                    <a:pt x="1101" y="368"/>
                    <a:pt x="2369" y="968"/>
                  </a:cubicBezTo>
                  <a:cubicBezTo>
                    <a:pt x="2936" y="1202"/>
                    <a:pt x="3436" y="1502"/>
                    <a:pt x="3870" y="1902"/>
                  </a:cubicBezTo>
                  <a:cubicBezTo>
                    <a:pt x="4037" y="2069"/>
                    <a:pt x="4203" y="2269"/>
                    <a:pt x="4337" y="2469"/>
                  </a:cubicBezTo>
                  <a:cubicBezTo>
                    <a:pt x="4337" y="2469"/>
                    <a:pt x="4337" y="2136"/>
                    <a:pt x="4003" y="1802"/>
                  </a:cubicBezTo>
                  <a:cubicBezTo>
                    <a:pt x="3570" y="1335"/>
                    <a:pt x="3036" y="1001"/>
                    <a:pt x="2469" y="768"/>
                  </a:cubicBezTo>
                  <a:cubicBezTo>
                    <a:pt x="1935" y="501"/>
                    <a:pt x="1335" y="301"/>
                    <a:pt x="768" y="134"/>
                  </a:cubicBezTo>
                  <a:cubicBezTo>
                    <a:pt x="534" y="34"/>
                    <a:pt x="267"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6"/>
            <p:cNvSpPr/>
            <p:nvPr/>
          </p:nvSpPr>
          <p:spPr>
            <a:xfrm>
              <a:off x="4456675" y="3103500"/>
              <a:ext cx="75925" cy="97600"/>
            </a:xfrm>
            <a:custGeom>
              <a:avLst/>
              <a:gdLst/>
              <a:ahLst/>
              <a:cxnLst/>
              <a:rect l="l" t="t" r="r" b="b"/>
              <a:pathLst>
                <a:path w="3037" h="3904" extrusionOk="0">
                  <a:moveTo>
                    <a:pt x="1" y="0"/>
                  </a:moveTo>
                  <a:cubicBezTo>
                    <a:pt x="201" y="834"/>
                    <a:pt x="601" y="1602"/>
                    <a:pt x="1135" y="2235"/>
                  </a:cubicBezTo>
                  <a:cubicBezTo>
                    <a:pt x="1635" y="2936"/>
                    <a:pt x="2269" y="3503"/>
                    <a:pt x="3036" y="3903"/>
                  </a:cubicBezTo>
                  <a:cubicBezTo>
                    <a:pt x="2403" y="3369"/>
                    <a:pt x="1836" y="2769"/>
                    <a:pt x="1302" y="2135"/>
                  </a:cubicBezTo>
                  <a:cubicBezTo>
                    <a:pt x="835" y="1435"/>
                    <a:pt x="401" y="7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6"/>
            <p:cNvSpPr/>
            <p:nvPr/>
          </p:nvSpPr>
          <p:spPr>
            <a:xfrm>
              <a:off x="4411650" y="3140700"/>
              <a:ext cx="34950" cy="36500"/>
            </a:xfrm>
            <a:custGeom>
              <a:avLst/>
              <a:gdLst/>
              <a:ahLst/>
              <a:cxnLst/>
              <a:rect l="l" t="t" r="r" b="b"/>
              <a:pathLst>
                <a:path w="1398" h="1460" extrusionOk="0">
                  <a:moveTo>
                    <a:pt x="791" y="133"/>
                  </a:moveTo>
                  <a:cubicBezTo>
                    <a:pt x="1001" y="133"/>
                    <a:pt x="1141" y="251"/>
                    <a:pt x="1165" y="251"/>
                  </a:cubicBezTo>
                  <a:cubicBezTo>
                    <a:pt x="1167" y="251"/>
                    <a:pt x="1168" y="250"/>
                    <a:pt x="1168" y="247"/>
                  </a:cubicBezTo>
                  <a:cubicBezTo>
                    <a:pt x="1235" y="414"/>
                    <a:pt x="1235" y="581"/>
                    <a:pt x="1235" y="781"/>
                  </a:cubicBezTo>
                  <a:cubicBezTo>
                    <a:pt x="1202" y="947"/>
                    <a:pt x="1068" y="1114"/>
                    <a:pt x="935" y="1181"/>
                  </a:cubicBezTo>
                  <a:cubicBezTo>
                    <a:pt x="860" y="1218"/>
                    <a:pt x="780" y="1237"/>
                    <a:pt x="701" y="1237"/>
                  </a:cubicBezTo>
                  <a:cubicBezTo>
                    <a:pt x="569" y="1237"/>
                    <a:pt x="439" y="1185"/>
                    <a:pt x="334" y="1081"/>
                  </a:cubicBezTo>
                  <a:cubicBezTo>
                    <a:pt x="201" y="947"/>
                    <a:pt x="167" y="714"/>
                    <a:pt x="301" y="514"/>
                  </a:cubicBezTo>
                  <a:cubicBezTo>
                    <a:pt x="368" y="347"/>
                    <a:pt x="501" y="214"/>
                    <a:pt x="668" y="147"/>
                  </a:cubicBezTo>
                  <a:cubicBezTo>
                    <a:pt x="711" y="137"/>
                    <a:pt x="753" y="133"/>
                    <a:pt x="791" y="133"/>
                  </a:cubicBezTo>
                  <a:close/>
                  <a:moveTo>
                    <a:pt x="740" y="1"/>
                  </a:moveTo>
                  <a:cubicBezTo>
                    <a:pt x="703" y="1"/>
                    <a:pt x="668" y="5"/>
                    <a:pt x="634" y="13"/>
                  </a:cubicBezTo>
                  <a:cubicBezTo>
                    <a:pt x="401" y="47"/>
                    <a:pt x="201" y="214"/>
                    <a:pt x="101" y="414"/>
                  </a:cubicBezTo>
                  <a:cubicBezTo>
                    <a:pt x="34" y="547"/>
                    <a:pt x="1" y="681"/>
                    <a:pt x="1" y="847"/>
                  </a:cubicBezTo>
                  <a:cubicBezTo>
                    <a:pt x="1" y="981"/>
                    <a:pt x="67" y="1148"/>
                    <a:pt x="201" y="1248"/>
                  </a:cubicBezTo>
                  <a:cubicBezTo>
                    <a:pt x="324" y="1391"/>
                    <a:pt x="497" y="1459"/>
                    <a:pt x="683" y="1459"/>
                  </a:cubicBezTo>
                  <a:cubicBezTo>
                    <a:pt x="799" y="1459"/>
                    <a:pt x="919" y="1432"/>
                    <a:pt x="1035" y="1381"/>
                  </a:cubicBezTo>
                  <a:cubicBezTo>
                    <a:pt x="1235" y="1248"/>
                    <a:pt x="1368" y="1048"/>
                    <a:pt x="1368" y="814"/>
                  </a:cubicBezTo>
                  <a:cubicBezTo>
                    <a:pt x="1398" y="460"/>
                    <a:pt x="1218" y="262"/>
                    <a:pt x="1177" y="245"/>
                  </a:cubicBezTo>
                  <a:lnTo>
                    <a:pt x="1177" y="245"/>
                  </a:lnTo>
                  <a:cubicBezTo>
                    <a:pt x="1193" y="232"/>
                    <a:pt x="1157" y="173"/>
                    <a:pt x="1068" y="114"/>
                  </a:cubicBezTo>
                  <a:cubicBezTo>
                    <a:pt x="968" y="38"/>
                    <a:pt x="849" y="1"/>
                    <a:pt x="7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6"/>
            <p:cNvSpPr/>
            <p:nvPr/>
          </p:nvSpPr>
          <p:spPr>
            <a:xfrm>
              <a:off x="4206500" y="3120175"/>
              <a:ext cx="261050" cy="169075"/>
            </a:xfrm>
            <a:custGeom>
              <a:avLst/>
              <a:gdLst/>
              <a:ahLst/>
              <a:cxnLst/>
              <a:rect l="l" t="t" r="r" b="b"/>
              <a:pathLst>
                <a:path w="10442" h="6763" extrusionOk="0">
                  <a:moveTo>
                    <a:pt x="5672" y="1"/>
                  </a:moveTo>
                  <a:lnTo>
                    <a:pt x="4738" y="734"/>
                  </a:lnTo>
                  <a:lnTo>
                    <a:pt x="4604" y="1869"/>
                  </a:lnTo>
                  <a:lnTo>
                    <a:pt x="3837" y="1835"/>
                  </a:lnTo>
                  <a:cubicBezTo>
                    <a:pt x="3837" y="1835"/>
                    <a:pt x="2408" y="1694"/>
                    <a:pt x="1397" y="1694"/>
                  </a:cubicBezTo>
                  <a:cubicBezTo>
                    <a:pt x="1018" y="1694"/>
                    <a:pt x="698" y="1714"/>
                    <a:pt x="535" y="1768"/>
                  </a:cubicBezTo>
                  <a:cubicBezTo>
                    <a:pt x="401" y="1835"/>
                    <a:pt x="301" y="1902"/>
                    <a:pt x="234" y="1969"/>
                  </a:cubicBezTo>
                  <a:cubicBezTo>
                    <a:pt x="1" y="2336"/>
                    <a:pt x="168" y="2803"/>
                    <a:pt x="568" y="2903"/>
                  </a:cubicBezTo>
                  <a:cubicBezTo>
                    <a:pt x="1402" y="3136"/>
                    <a:pt x="2236" y="3336"/>
                    <a:pt x="3070" y="3470"/>
                  </a:cubicBezTo>
                  <a:cubicBezTo>
                    <a:pt x="3770" y="3536"/>
                    <a:pt x="3904" y="4137"/>
                    <a:pt x="4871" y="5104"/>
                  </a:cubicBezTo>
                  <a:cubicBezTo>
                    <a:pt x="5805" y="6105"/>
                    <a:pt x="7673" y="6472"/>
                    <a:pt x="7673" y="6472"/>
                  </a:cubicBezTo>
                  <a:cubicBezTo>
                    <a:pt x="7951" y="6680"/>
                    <a:pt x="8233" y="6763"/>
                    <a:pt x="8506" y="6763"/>
                  </a:cubicBezTo>
                  <a:cubicBezTo>
                    <a:pt x="9543" y="6763"/>
                    <a:pt x="10442" y="5571"/>
                    <a:pt x="10442" y="5571"/>
                  </a:cubicBezTo>
                  <a:lnTo>
                    <a:pt x="7139" y="1568"/>
                  </a:lnTo>
                  <a:cubicBezTo>
                    <a:pt x="7109" y="1141"/>
                    <a:pt x="6744" y="826"/>
                    <a:pt x="6324" y="826"/>
                  </a:cubicBezTo>
                  <a:cubicBezTo>
                    <a:pt x="6285" y="826"/>
                    <a:pt x="6245" y="829"/>
                    <a:pt x="6205" y="834"/>
                  </a:cubicBezTo>
                  <a:cubicBezTo>
                    <a:pt x="6239" y="334"/>
                    <a:pt x="5672" y="1"/>
                    <a:pt x="567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6"/>
            <p:cNvSpPr/>
            <p:nvPr/>
          </p:nvSpPr>
          <p:spPr>
            <a:xfrm>
              <a:off x="3614425" y="3134350"/>
              <a:ext cx="282725" cy="170750"/>
            </a:xfrm>
            <a:custGeom>
              <a:avLst/>
              <a:gdLst/>
              <a:ahLst/>
              <a:cxnLst/>
              <a:rect l="l" t="t" r="r" b="b"/>
              <a:pathLst>
                <a:path w="11309" h="6830" extrusionOk="0">
                  <a:moveTo>
                    <a:pt x="5938" y="1"/>
                  </a:moveTo>
                  <a:cubicBezTo>
                    <a:pt x="5938" y="1"/>
                    <a:pt x="4570" y="401"/>
                    <a:pt x="4570" y="868"/>
                  </a:cubicBezTo>
                  <a:cubicBezTo>
                    <a:pt x="4547" y="866"/>
                    <a:pt x="4523" y="865"/>
                    <a:pt x="4500" y="865"/>
                  </a:cubicBezTo>
                  <a:cubicBezTo>
                    <a:pt x="4060" y="865"/>
                    <a:pt x="3664" y="1160"/>
                    <a:pt x="3569" y="1635"/>
                  </a:cubicBezTo>
                  <a:lnTo>
                    <a:pt x="0" y="5638"/>
                  </a:lnTo>
                  <a:cubicBezTo>
                    <a:pt x="0" y="5638"/>
                    <a:pt x="962" y="6830"/>
                    <a:pt x="2074" y="6830"/>
                  </a:cubicBezTo>
                  <a:cubicBezTo>
                    <a:pt x="2367" y="6830"/>
                    <a:pt x="2670" y="6747"/>
                    <a:pt x="2969" y="6539"/>
                  </a:cubicBezTo>
                  <a:cubicBezTo>
                    <a:pt x="2969" y="6539"/>
                    <a:pt x="4970" y="6138"/>
                    <a:pt x="6005" y="5171"/>
                  </a:cubicBezTo>
                  <a:cubicBezTo>
                    <a:pt x="7005" y="4170"/>
                    <a:pt x="7205" y="3570"/>
                    <a:pt x="7906" y="3503"/>
                  </a:cubicBezTo>
                  <a:cubicBezTo>
                    <a:pt x="8601" y="3471"/>
                    <a:pt x="10495" y="3200"/>
                    <a:pt x="10720" y="3200"/>
                  </a:cubicBezTo>
                  <a:cubicBezTo>
                    <a:pt x="10732" y="3200"/>
                    <a:pt x="10740" y="3201"/>
                    <a:pt x="10741" y="3203"/>
                  </a:cubicBezTo>
                  <a:cubicBezTo>
                    <a:pt x="10775" y="3203"/>
                    <a:pt x="11308" y="2002"/>
                    <a:pt x="10675" y="1802"/>
                  </a:cubicBezTo>
                  <a:cubicBezTo>
                    <a:pt x="10493" y="1747"/>
                    <a:pt x="10147" y="1727"/>
                    <a:pt x="9740" y="1727"/>
                  </a:cubicBezTo>
                  <a:cubicBezTo>
                    <a:pt x="8656" y="1727"/>
                    <a:pt x="7139" y="1869"/>
                    <a:pt x="7139" y="1869"/>
                  </a:cubicBezTo>
                  <a:lnTo>
                    <a:pt x="6305" y="1935"/>
                  </a:lnTo>
                  <a:lnTo>
                    <a:pt x="6171" y="768"/>
                  </a:lnTo>
                  <a:lnTo>
                    <a:pt x="593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6"/>
            <p:cNvSpPr/>
            <p:nvPr/>
          </p:nvSpPr>
          <p:spPr>
            <a:xfrm>
              <a:off x="3941325" y="2603900"/>
              <a:ext cx="290225" cy="352025"/>
            </a:xfrm>
            <a:custGeom>
              <a:avLst/>
              <a:gdLst/>
              <a:ahLst/>
              <a:cxnLst/>
              <a:rect l="l" t="t" r="r" b="b"/>
              <a:pathLst>
                <a:path w="11609" h="14081" extrusionOk="0">
                  <a:moveTo>
                    <a:pt x="11106" y="1"/>
                  </a:moveTo>
                  <a:cubicBezTo>
                    <a:pt x="10793" y="1"/>
                    <a:pt x="10460" y="319"/>
                    <a:pt x="10274" y="637"/>
                  </a:cubicBezTo>
                  <a:cubicBezTo>
                    <a:pt x="8840" y="3106"/>
                    <a:pt x="8206" y="6108"/>
                    <a:pt x="6071" y="8009"/>
                  </a:cubicBezTo>
                  <a:cubicBezTo>
                    <a:pt x="5004" y="8977"/>
                    <a:pt x="3636" y="9544"/>
                    <a:pt x="2469" y="10378"/>
                  </a:cubicBezTo>
                  <a:cubicBezTo>
                    <a:pt x="1268" y="11178"/>
                    <a:pt x="200" y="12412"/>
                    <a:pt x="167" y="13847"/>
                  </a:cubicBezTo>
                  <a:lnTo>
                    <a:pt x="0" y="14080"/>
                  </a:lnTo>
                  <a:cubicBezTo>
                    <a:pt x="5871" y="12045"/>
                    <a:pt x="10241" y="7042"/>
                    <a:pt x="11508" y="971"/>
                  </a:cubicBezTo>
                  <a:cubicBezTo>
                    <a:pt x="11575" y="637"/>
                    <a:pt x="11609" y="270"/>
                    <a:pt x="11342" y="70"/>
                  </a:cubicBezTo>
                  <a:cubicBezTo>
                    <a:pt x="11266" y="22"/>
                    <a:pt x="11187" y="1"/>
                    <a:pt x="11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6"/>
            <p:cNvSpPr/>
            <p:nvPr/>
          </p:nvSpPr>
          <p:spPr>
            <a:xfrm>
              <a:off x="4334100" y="2407175"/>
              <a:ext cx="55900" cy="652150"/>
            </a:xfrm>
            <a:custGeom>
              <a:avLst/>
              <a:gdLst/>
              <a:ahLst/>
              <a:cxnLst/>
              <a:rect l="l" t="t" r="r" b="b"/>
              <a:pathLst>
                <a:path w="2236" h="26086" extrusionOk="0">
                  <a:moveTo>
                    <a:pt x="2169" y="0"/>
                  </a:moveTo>
                  <a:cubicBezTo>
                    <a:pt x="2135" y="0"/>
                    <a:pt x="1602" y="5838"/>
                    <a:pt x="1001" y="13043"/>
                  </a:cubicBezTo>
                  <a:cubicBezTo>
                    <a:pt x="434" y="20248"/>
                    <a:pt x="0" y="26085"/>
                    <a:pt x="67" y="26085"/>
                  </a:cubicBezTo>
                  <a:cubicBezTo>
                    <a:pt x="134" y="26085"/>
                    <a:pt x="634" y="20281"/>
                    <a:pt x="1235" y="13076"/>
                  </a:cubicBezTo>
                  <a:cubicBezTo>
                    <a:pt x="1802" y="5838"/>
                    <a:pt x="2235" y="0"/>
                    <a:pt x="21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6"/>
            <p:cNvSpPr/>
            <p:nvPr/>
          </p:nvSpPr>
          <p:spPr>
            <a:xfrm>
              <a:off x="4370800" y="2516400"/>
              <a:ext cx="43375" cy="171825"/>
            </a:xfrm>
            <a:custGeom>
              <a:avLst/>
              <a:gdLst/>
              <a:ahLst/>
              <a:cxnLst/>
              <a:rect l="l" t="t" r="r" b="b"/>
              <a:pathLst>
                <a:path w="1735" h="6873" extrusionOk="0">
                  <a:moveTo>
                    <a:pt x="367" y="1"/>
                  </a:moveTo>
                  <a:cubicBezTo>
                    <a:pt x="367" y="902"/>
                    <a:pt x="167" y="2236"/>
                    <a:pt x="134" y="3270"/>
                  </a:cubicBezTo>
                  <a:cubicBezTo>
                    <a:pt x="134" y="3904"/>
                    <a:pt x="0" y="5305"/>
                    <a:pt x="0" y="5305"/>
                  </a:cubicBezTo>
                  <a:lnTo>
                    <a:pt x="1601" y="6872"/>
                  </a:lnTo>
                  <a:cubicBezTo>
                    <a:pt x="1735" y="6305"/>
                    <a:pt x="1701" y="5705"/>
                    <a:pt x="1568" y="5138"/>
                  </a:cubicBezTo>
                  <a:cubicBezTo>
                    <a:pt x="1234" y="3403"/>
                    <a:pt x="834" y="1702"/>
                    <a:pt x="3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6"/>
            <p:cNvSpPr/>
            <p:nvPr/>
          </p:nvSpPr>
          <p:spPr>
            <a:xfrm>
              <a:off x="4578450" y="2850500"/>
              <a:ext cx="112600" cy="51200"/>
            </a:xfrm>
            <a:custGeom>
              <a:avLst/>
              <a:gdLst/>
              <a:ahLst/>
              <a:cxnLst/>
              <a:rect l="l" t="t" r="r" b="b"/>
              <a:pathLst>
                <a:path w="4504" h="2048" extrusionOk="0">
                  <a:moveTo>
                    <a:pt x="0" y="180"/>
                  </a:moveTo>
                  <a:lnTo>
                    <a:pt x="0" y="213"/>
                  </a:lnTo>
                  <a:cubicBezTo>
                    <a:pt x="10" y="211"/>
                    <a:pt x="19" y="209"/>
                    <a:pt x="29" y="208"/>
                  </a:cubicBezTo>
                  <a:lnTo>
                    <a:pt x="29" y="208"/>
                  </a:lnTo>
                  <a:cubicBezTo>
                    <a:pt x="19" y="199"/>
                    <a:pt x="10" y="189"/>
                    <a:pt x="0" y="180"/>
                  </a:cubicBezTo>
                  <a:close/>
                  <a:moveTo>
                    <a:pt x="2110" y="1"/>
                  </a:moveTo>
                  <a:cubicBezTo>
                    <a:pt x="1408" y="1"/>
                    <a:pt x="710" y="73"/>
                    <a:pt x="29" y="208"/>
                  </a:cubicBezTo>
                  <a:lnTo>
                    <a:pt x="29" y="208"/>
                  </a:lnTo>
                  <a:cubicBezTo>
                    <a:pt x="498" y="650"/>
                    <a:pt x="1247" y="718"/>
                    <a:pt x="1868" y="914"/>
                  </a:cubicBezTo>
                  <a:cubicBezTo>
                    <a:pt x="2302" y="1081"/>
                    <a:pt x="2735" y="1314"/>
                    <a:pt x="3069" y="1648"/>
                  </a:cubicBezTo>
                  <a:cubicBezTo>
                    <a:pt x="3302" y="1848"/>
                    <a:pt x="3503" y="2048"/>
                    <a:pt x="3803" y="2048"/>
                  </a:cubicBezTo>
                  <a:cubicBezTo>
                    <a:pt x="4070" y="2015"/>
                    <a:pt x="4303" y="1814"/>
                    <a:pt x="4370" y="1548"/>
                  </a:cubicBezTo>
                  <a:cubicBezTo>
                    <a:pt x="4503" y="1281"/>
                    <a:pt x="4503" y="981"/>
                    <a:pt x="4403" y="714"/>
                  </a:cubicBezTo>
                  <a:cubicBezTo>
                    <a:pt x="4303" y="480"/>
                    <a:pt x="4103" y="280"/>
                    <a:pt x="3836" y="180"/>
                  </a:cubicBezTo>
                  <a:cubicBezTo>
                    <a:pt x="3603" y="113"/>
                    <a:pt x="3336" y="47"/>
                    <a:pt x="3069" y="47"/>
                  </a:cubicBezTo>
                  <a:cubicBezTo>
                    <a:pt x="2749" y="16"/>
                    <a:pt x="2429" y="1"/>
                    <a:pt x="21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6"/>
            <p:cNvSpPr/>
            <p:nvPr/>
          </p:nvSpPr>
          <p:spPr>
            <a:xfrm>
              <a:off x="4574275" y="2842350"/>
              <a:ext cx="126775" cy="15150"/>
            </a:xfrm>
            <a:custGeom>
              <a:avLst/>
              <a:gdLst/>
              <a:ahLst/>
              <a:cxnLst/>
              <a:rect l="l" t="t" r="r" b="b"/>
              <a:pathLst>
                <a:path w="5071" h="606" extrusionOk="0">
                  <a:moveTo>
                    <a:pt x="2768" y="1"/>
                  </a:moveTo>
                  <a:cubicBezTo>
                    <a:pt x="1822" y="1"/>
                    <a:pt x="881" y="202"/>
                    <a:pt x="0" y="606"/>
                  </a:cubicBezTo>
                  <a:cubicBezTo>
                    <a:pt x="834" y="439"/>
                    <a:pt x="1668" y="306"/>
                    <a:pt x="2535" y="239"/>
                  </a:cubicBezTo>
                  <a:cubicBezTo>
                    <a:pt x="3369" y="239"/>
                    <a:pt x="4237" y="306"/>
                    <a:pt x="5071" y="406"/>
                  </a:cubicBezTo>
                  <a:cubicBezTo>
                    <a:pt x="4320" y="136"/>
                    <a:pt x="3543" y="1"/>
                    <a:pt x="27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6"/>
            <p:cNvSpPr/>
            <p:nvPr/>
          </p:nvSpPr>
          <p:spPr>
            <a:xfrm>
              <a:off x="3384525" y="2866150"/>
              <a:ext cx="112325" cy="38925"/>
            </a:xfrm>
            <a:custGeom>
              <a:avLst/>
              <a:gdLst/>
              <a:ahLst/>
              <a:cxnLst/>
              <a:rect l="l" t="t" r="r" b="b"/>
              <a:pathLst>
                <a:path w="4493" h="1557" extrusionOk="0">
                  <a:moveTo>
                    <a:pt x="4393" y="221"/>
                  </a:moveTo>
                  <a:cubicBezTo>
                    <a:pt x="4407" y="236"/>
                    <a:pt x="4419" y="252"/>
                    <a:pt x="4428" y="271"/>
                  </a:cubicBezTo>
                  <a:lnTo>
                    <a:pt x="4428" y="271"/>
                  </a:lnTo>
                  <a:cubicBezTo>
                    <a:pt x="4450" y="276"/>
                    <a:pt x="4471" y="282"/>
                    <a:pt x="4493" y="288"/>
                  </a:cubicBezTo>
                  <a:lnTo>
                    <a:pt x="4393" y="221"/>
                  </a:lnTo>
                  <a:close/>
                  <a:moveTo>
                    <a:pt x="2405" y="1"/>
                  </a:moveTo>
                  <a:cubicBezTo>
                    <a:pt x="2224" y="1"/>
                    <a:pt x="2042" y="7"/>
                    <a:pt x="1858" y="21"/>
                  </a:cubicBezTo>
                  <a:cubicBezTo>
                    <a:pt x="1775" y="13"/>
                    <a:pt x="1693" y="9"/>
                    <a:pt x="1611" y="9"/>
                  </a:cubicBezTo>
                  <a:cubicBezTo>
                    <a:pt x="1328" y="9"/>
                    <a:pt x="1049" y="58"/>
                    <a:pt x="790" y="188"/>
                  </a:cubicBezTo>
                  <a:cubicBezTo>
                    <a:pt x="1" y="418"/>
                    <a:pt x="184" y="1556"/>
                    <a:pt x="989" y="1556"/>
                  </a:cubicBezTo>
                  <a:cubicBezTo>
                    <a:pt x="1000" y="1556"/>
                    <a:pt x="1012" y="1556"/>
                    <a:pt x="1024" y="1555"/>
                  </a:cubicBezTo>
                  <a:cubicBezTo>
                    <a:pt x="1324" y="1555"/>
                    <a:pt x="1591" y="1522"/>
                    <a:pt x="1858" y="1422"/>
                  </a:cubicBezTo>
                  <a:lnTo>
                    <a:pt x="3959" y="822"/>
                  </a:lnTo>
                  <a:cubicBezTo>
                    <a:pt x="4093" y="788"/>
                    <a:pt x="4226" y="721"/>
                    <a:pt x="4326" y="621"/>
                  </a:cubicBezTo>
                  <a:cubicBezTo>
                    <a:pt x="4440" y="536"/>
                    <a:pt x="4481" y="377"/>
                    <a:pt x="4428" y="271"/>
                  </a:cubicBezTo>
                  <a:lnTo>
                    <a:pt x="4428" y="271"/>
                  </a:lnTo>
                  <a:cubicBezTo>
                    <a:pt x="3760" y="96"/>
                    <a:pt x="3090" y="1"/>
                    <a:pt x="24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6"/>
            <p:cNvSpPr/>
            <p:nvPr/>
          </p:nvSpPr>
          <p:spPr>
            <a:xfrm>
              <a:off x="3637775" y="2511350"/>
              <a:ext cx="54225" cy="149200"/>
            </a:xfrm>
            <a:custGeom>
              <a:avLst/>
              <a:gdLst/>
              <a:ahLst/>
              <a:cxnLst/>
              <a:rect l="l" t="t" r="r" b="b"/>
              <a:pathLst>
                <a:path w="2169" h="5968" extrusionOk="0">
                  <a:moveTo>
                    <a:pt x="502" y="0"/>
                  </a:moveTo>
                  <a:cubicBezTo>
                    <a:pt x="288" y="0"/>
                    <a:pt x="167" y="315"/>
                    <a:pt x="167" y="570"/>
                  </a:cubicBezTo>
                  <a:cubicBezTo>
                    <a:pt x="0" y="2371"/>
                    <a:pt x="434" y="4172"/>
                    <a:pt x="1435" y="5673"/>
                  </a:cubicBezTo>
                  <a:cubicBezTo>
                    <a:pt x="1543" y="5809"/>
                    <a:pt x="1696" y="5967"/>
                    <a:pt x="1839" y="5967"/>
                  </a:cubicBezTo>
                  <a:cubicBezTo>
                    <a:pt x="1872" y="5967"/>
                    <a:pt x="1904" y="5959"/>
                    <a:pt x="1935" y="5940"/>
                  </a:cubicBezTo>
                  <a:cubicBezTo>
                    <a:pt x="2135" y="5840"/>
                    <a:pt x="2102" y="5640"/>
                    <a:pt x="2068" y="5473"/>
                  </a:cubicBezTo>
                  <a:cubicBezTo>
                    <a:pt x="2035" y="4906"/>
                    <a:pt x="2002" y="4339"/>
                    <a:pt x="1968" y="3772"/>
                  </a:cubicBezTo>
                  <a:lnTo>
                    <a:pt x="1968" y="3772"/>
                  </a:lnTo>
                  <a:lnTo>
                    <a:pt x="2168" y="4673"/>
                  </a:lnTo>
                  <a:cubicBezTo>
                    <a:pt x="2002" y="3138"/>
                    <a:pt x="1568" y="1671"/>
                    <a:pt x="868" y="336"/>
                  </a:cubicBezTo>
                  <a:cubicBezTo>
                    <a:pt x="801" y="170"/>
                    <a:pt x="701" y="36"/>
                    <a:pt x="534" y="3"/>
                  </a:cubicBezTo>
                  <a:cubicBezTo>
                    <a:pt x="523" y="1"/>
                    <a:pt x="512" y="0"/>
                    <a:pt x="5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6"/>
            <p:cNvSpPr/>
            <p:nvPr/>
          </p:nvSpPr>
          <p:spPr>
            <a:xfrm>
              <a:off x="3954650" y="2198675"/>
              <a:ext cx="9200" cy="60075"/>
            </a:xfrm>
            <a:custGeom>
              <a:avLst/>
              <a:gdLst/>
              <a:ahLst/>
              <a:cxnLst/>
              <a:rect l="l" t="t" r="r" b="b"/>
              <a:pathLst>
                <a:path w="368" h="2403" extrusionOk="0">
                  <a:moveTo>
                    <a:pt x="335" y="1"/>
                  </a:moveTo>
                  <a:lnTo>
                    <a:pt x="335" y="1"/>
                  </a:lnTo>
                  <a:cubicBezTo>
                    <a:pt x="268" y="101"/>
                    <a:pt x="234" y="234"/>
                    <a:pt x="234" y="334"/>
                  </a:cubicBezTo>
                  <a:cubicBezTo>
                    <a:pt x="68" y="901"/>
                    <a:pt x="1" y="1469"/>
                    <a:pt x="68" y="2036"/>
                  </a:cubicBezTo>
                  <a:cubicBezTo>
                    <a:pt x="68" y="2169"/>
                    <a:pt x="68" y="2302"/>
                    <a:pt x="134" y="2403"/>
                  </a:cubicBezTo>
                  <a:cubicBezTo>
                    <a:pt x="134" y="2403"/>
                    <a:pt x="101" y="1869"/>
                    <a:pt x="168" y="1202"/>
                  </a:cubicBezTo>
                  <a:cubicBezTo>
                    <a:pt x="201" y="535"/>
                    <a:pt x="368" y="1"/>
                    <a:pt x="3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6"/>
            <p:cNvSpPr/>
            <p:nvPr/>
          </p:nvSpPr>
          <p:spPr>
            <a:xfrm>
              <a:off x="4105600" y="2189500"/>
              <a:ext cx="16700" cy="54250"/>
            </a:xfrm>
            <a:custGeom>
              <a:avLst/>
              <a:gdLst/>
              <a:ahLst/>
              <a:cxnLst/>
              <a:rect l="l" t="t" r="r" b="b"/>
              <a:pathLst>
                <a:path w="668" h="2170" extrusionOk="0">
                  <a:moveTo>
                    <a:pt x="1" y="1"/>
                  </a:moveTo>
                  <a:cubicBezTo>
                    <a:pt x="1" y="34"/>
                    <a:pt x="167" y="501"/>
                    <a:pt x="368" y="1068"/>
                  </a:cubicBezTo>
                  <a:cubicBezTo>
                    <a:pt x="534" y="1669"/>
                    <a:pt x="634" y="2169"/>
                    <a:pt x="634" y="2169"/>
                  </a:cubicBezTo>
                  <a:cubicBezTo>
                    <a:pt x="668" y="2069"/>
                    <a:pt x="634" y="1936"/>
                    <a:pt x="634" y="1836"/>
                  </a:cubicBezTo>
                  <a:cubicBezTo>
                    <a:pt x="534" y="1302"/>
                    <a:pt x="368" y="801"/>
                    <a:pt x="167" y="301"/>
                  </a:cubicBezTo>
                  <a:cubicBezTo>
                    <a:pt x="134" y="201"/>
                    <a:pt x="67" y="10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6"/>
            <p:cNvSpPr/>
            <p:nvPr/>
          </p:nvSpPr>
          <p:spPr>
            <a:xfrm>
              <a:off x="3801225" y="2272075"/>
              <a:ext cx="102600" cy="842300"/>
            </a:xfrm>
            <a:custGeom>
              <a:avLst/>
              <a:gdLst/>
              <a:ahLst/>
              <a:cxnLst/>
              <a:rect l="l" t="t" r="r" b="b"/>
              <a:pathLst>
                <a:path w="4104" h="33692" extrusionOk="0">
                  <a:moveTo>
                    <a:pt x="0" y="0"/>
                  </a:moveTo>
                  <a:cubicBezTo>
                    <a:pt x="0" y="3"/>
                    <a:pt x="1" y="136"/>
                    <a:pt x="34" y="367"/>
                  </a:cubicBezTo>
                  <a:cubicBezTo>
                    <a:pt x="1" y="103"/>
                    <a:pt x="0" y="2"/>
                    <a:pt x="0" y="0"/>
                  </a:cubicBezTo>
                  <a:close/>
                  <a:moveTo>
                    <a:pt x="34" y="367"/>
                  </a:moveTo>
                  <a:cubicBezTo>
                    <a:pt x="67" y="601"/>
                    <a:pt x="100" y="934"/>
                    <a:pt x="167" y="1335"/>
                  </a:cubicBezTo>
                  <a:cubicBezTo>
                    <a:pt x="267" y="2202"/>
                    <a:pt x="434" y="3436"/>
                    <a:pt x="634" y="4937"/>
                  </a:cubicBezTo>
                  <a:cubicBezTo>
                    <a:pt x="1034" y="7973"/>
                    <a:pt x="1601" y="12176"/>
                    <a:pt x="2168" y="16846"/>
                  </a:cubicBezTo>
                  <a:cubicBezTo>
                    <a:pt x="2736" y="21482"/>
                    <a:pt x="3203" y="25685"/>
                    <a:pt x="3536" y="28754"/>
                  </a:cubicBezTo>
                  <a:cubicBezTo>
                    <a:pt x="3736" y="30255"/>
                    <a:pt x="3870" y="31489"/>
                    <a:pt x="3970" y="32357"/>
                  </a:cubicBezTo>
                  <a:cubicBezTo>
                    <a:pt x="3870" y="31489"/>
                    <a:pt x="3770" y="30255"/>
                    <a:pt x="3603" y="28721"/>
                  </a:cubicBezTo>
                  <a:cubicBezTo>
                    <a:pt x="3269" y="25685"/>
                    <a:pt x="2836" y="21482"/>
                    <a:pt x="2235" y="16812"/>
                  </a:cubicBezTo>
                  <a:cubicBezTo>
                    <a:pt x="1668" y="12176"/>
                    <a:pt x="1134" y="7973"/>
                    <a:pt x="701" y="4937"/>
                  </a:cubicBezTo>
                  <a:lnTo>
                    <a:pt x="200" y="1335"/>
                  </a:lnTo>
                  <a:cubicBezTo>
                    <a:pt x="134" y="934"/>
                    <a:pt x="67" y="567"/>
                    <a:pt x="34" y="367"/>
                  </a:cubicBezTo>
                  <a:close/>
                  <a:moveTo>
                    <a:pt x="3970" y="32358"/>
                  </a:moveTo>
                  <a:lnTo>
                    <a:pt x="3970" y="32358"/>
                  </a:lnTo>
                  <a:cubicBezTo>
                    <a:pt x="4003" y="32758"/>
                    <a:pt x="4037" y="33124"/>
                    <a:pt x="4070" y="33357"/>
                  </a:cubicBezTo>
                  <a:cubicBezTo>
                    <a:pt x="4078" y="33407"/>
                    <a:pt x="4084" y="33453"/>
                    <a:pt x="4089" y="33494"/>
                  </a:cubicBezTo>
                  <a:lnTo>
                    <a:pt x="4089" y="33494"/>
                  </a:lnTo>
                  <a:cubicBezTo>
                    <a:pt x="4084" y="33447"/>
                    <a:pt x="4078" y="33391"/>
                    <a:pt x="4070" y="33324"/>
                  </a:cubicBezTo>
                  <a:cubicBezTo>
                    <a:pt x="4037" y="33091"/>
                    <a:pt x="4003" y="32758"/>
                    <a:pt x="3970" y="32358"/>
                  </a:cubicBezTo>
                  <a:close/>
                  <a:moveTo>
                    <a:pt x="4089" y="33494"/>
                  </a:moveTo>
                  <a:cubicBezTo>
                    <a:pt x="4103" y="33635"/>
                    <a:pt x="4103" y="33691"/>
                    <a:pt x="4103" y="33691"/>
                  </a:cubicBezTo>
                  <a:cubicBezTo>
                    <a:pt x="4103" y="33691"/>
                    <a:pt x="4103" y="33616"/>
                    <a:pt x="4089" y="3349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6"/>
            <p:cNvSpPr/>
            <p:nvPr/>
          </p:nvSpPr>
          <p:spPr>
            <a:xfrm>
              <a:off x="3937150" y="3116000"/>
              <a:ext cx="11700" cy="85100"/>
            </a:xfrm>
            <a:custGeom>
              <a:avLst/>
              <a:gdLst/>
              <a:ahLst/>
              <a:cxnLst/>
              <a:rect l="l" t="t" r="r" b="b"/>
              <a:pathLst>
                <a:path w="468" h="3404" extrusionOk="0">
                  <a:moveTo>
                    <a:pt x="467" y="1"/>
                  </a:moveTo>
                  <a:cubicBezTo>
                    <a:pt x="434" y="1"/>
                    <a:pt x="434" y="34"/>
                    <a:pt x="367" y="101"/>
                  </a:cubicBezTo>
                  <a:cubicBezTo>
                    <a:pt x="334" y="234"/>
                    <a:pt x="267" y="334"/>
                    <a:pt x="234" y="468"/>
                  </a:cubicBezTo>
                  <a:cubicBezTo>
                    <a:pt x="101" y="868"/>
                    <a:pt x="34" y="1268"/>
                    <a:pt x="0" y="1669"/>
                  </a:cubicBezTo>
                  <a:cubicBezTo>
                    <a:pt x="0" y="2102"/>
                    <a:pt x="67" y="2536"/>
                    <a:pt x="167" y="2936"/>
                  </a:cubicBezTo>
                  <a:cubicBezTo>
                    <a:pt x="201" y="3070"/>
                    <a:pt x="267" y="3170"/>
                    <a:pt x="301" y="3303"/>
                  </a:cubicBezTo>
                  <a:cubicBezTo>
                    <a:pt x="334" y="3370"/>
                    <a:pt x="367" y="3403"/>
                    <a:pt x="367" y="3403"/>
                  </a:cubicBezTo>
                  <a:cubicBezTo>
                    <a:pt x="367" y="3403"/>
                    <a:pt x="301" y="3236"/>
                    <a:pt x="234" y="2903"/>
                  </a:cubicBezTo>
                  <a:cubicBezTo>
                    <a:pt x="34" y="2102"/>
                    <a:pt x="67" y="1268"/>
                    <a:pt x="301" y="468"/>
                  </a:cubicBezTo>
                  <a:cubicBezTo>
                    <a:pt x="401" y="168"/>
                    <a:pt x="467" y="1"/>
                    <a:pt x="4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6"/>
            <p:cNvSpPr/>
            <p:nvPr/>
          </p:nvSpPr>
          <p:spPr>
            <a:xfrm>
              <a:off x="3900450" y="3211075"/>
              <a:ext cx="18375" cy="71750"/>
            </a:xfrm>
            <a:custGeom>
              <a:avLst/>
              <a:gdLst/>
              <a:ahLst/>
              <a:cxnLst/>
              <a:rect l="l" t="t" r="r" b="b"/>
              <a:pathLst>
                <a:path w="735" h="2870" extrusionOk="0">
                  <a:moveTo>
                    <a:pt x="134" y="0"/>
                  </a:moveTo>
                  <a:cubicBezTo>
                    <a:pt x="101" y="134"/>
                    <a:pt x="67" y="267"/>
                    <a:pt x="67" y="434"/>
                  </a:cubicBezTo>
                  <a:cubicBezTo>
                    <a:pt x="1" y="1135"/>
                    <a:pt x="168" y="1868"/>
                    <a:pt x="501" y="2502"/>
                  </a:cubicBezTo>
                  <a:cubicBezTo>
                    <a:pt x="534" y="2636"/>
                    <a:pt x="635" y="2769"/>
                    <a:pt x="735" y="2869"/>
                  </a:cubicBezTo>
                  <a:cubicBezTo>
                    <a:pt x="735" y="2869"/>
                    <a:pt x="668" y="2736"/>
                    <a:pt x="568" y="2469"/>
                  </a:cubicBezTo>
                  <a:cubicBezTo>
                    <a:pt x="268" y="1835"/>
                    <a:pt x="134" y="1135"/>
                    <a:pt x="134" y="434"/>
                  </a:cubicBezTo>
                  <a:lnTo>
                    <a:pt x="134"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6"/>
            <p:cNvSpPr/>
            <p:nvPr/>
          </p:nvSpPr>
          <p:spPr>
            <a:xfrm>
              <a:off x="4138125" y="3185225"/>
              <a:ext cx="25050" cy="95925"/>
            </a:xfrm>
            <a:custGeom>
              <a:avLst/>
              <a:gdLst/>
              <a:ahLst/>
              <a:cxnLst/>
              <a:rect l="l" t="t" r="r" b="b"/>
              <a:pathLst>
                <a:path w="1002" h="3837" extrusionOk="0">
                  <a:moveTo>
                    <a:pt x="1" y="0"/>
                  </a:moveTo>
                  <a:cubicBezTo>
                    <a:pt x="34" y="201"/>
                    <a:pt x="67" y="367"/>
                    <a:pt x="134" y="567"/>
                  </a:cubicBezTo>
                  <a:cubicBezTo>
                    <a:pt x="234" y="901"/>
                    <a:pt x="367" y="1368"/>
                    <a:pt x="501" y="1902"/>
                  </a:cubicBezTo>
                  <a:cubicBezTo>
                    <a:pt x="668" y="2435"/>
                    <a:pt x="768" y="2902"/>
                    <a:pt x="834" y="3269"/>
                  </a:cubicBezTo>
                  <a:cubicBezTo>
                    <a:pt x="901" y="3436"/>
                    <a:pt x="935" y="3636"/>
                    <a:pt x="1001" y="3836"/>
                  </a:cubicBezTo>
                  <a:cubicBezTo>
                    <a:pt x="1001" y="3770"/>
                    <a:pt x="1001" y="3736"/>
                    <a:pt x="1001" y="3670"/>
                  </a:cubicBezTo>
                  <a:cubicBezTo>
                    <a:pt x="1001" y="3570"/>
                    <a:pt x="968" y="3436"/>
                    <a:pt x="935" y="3269"/>
                  </a:cubicBezTo>
                  <a:cubicBezTo>
                    <a:pt x="868" y="2902"/>
                    <a:pt x="768" y="2435"/>
                    <a:pt x="601" y="1902"/>
                  </a:cubicBezTo>
                  <a:cubicBezTo>
                    <a:pt x="468" y="1368"/>
                    <a:pt x="301" y="901"/>
                    <a:pt x="201" y="567"/>
                  </a:cubicBezTo>
                  <a:cubicBezTo>
                    <a:pt x="134" y="367"/>
                    <a:pt x="101" y="234"/>
                    <a:pt x="67" y="134"/>
                  </a:cubicBezTo>
                  <a:cubicBezTo>
                    <a:pt x="34" y="100"/>
                    <a:pt x="34" y="34"/>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6"/>
            <p:cNvSpPr/>
            <p:nvPr/>
          </p:nvSpPr>
          <p:spPr>
            <a:xfrm>
              <a:off x="4224850" y="3088475"/>
              <a:ext cx="11700" cy="74250"/>
            </a:xfrm>
            <a:custGeom>
              <a:avLst/>
              <a:gdLst/>
              <a:ahLst/>
              <a:cxnLst/>
              <a:rect l="l" t="t" r="r" b="b"/>
              <a:pathLst>
                <a:path w="468" h="2970" extrusionOk="0">
                  <a:moveTo>
                    <a:pt x="234" y="1"/>
                  </a:moveTo>
                  <a:cubicBezTo>
                    <a:pt x="234" y="1"/>
                    <a:pt x="268" y="168"/>
                    <a:pt x="334" y="435"/>
                  </a:cubicBezTo>
                  <a:cubicBezTo>
                    <a:pt x="368" y="802"/>
                    <a:pt x="401" y="1135"/>
                    <a:pt x="368" y="1502"/>
                  </a:cubicBezTo>
                  <a:cubicBezTo>
                    <a:pt x="301" y="2002"/>
                    <a:pt x="201" y="2503"/>
                    <a:pt x="1" y="2970"/>
                  </a:cubicBezTo>
                  <a:cubicBezTo>
                    <a:pt x="67" y="2836"/>
                    <a:pt x="167" y="2703"/>
                    <a:pt x="201" y="2569"/>
                  </a:cubicBezTo>
                  <a:cubicBezTo>
                    <a:pt x="334" y="2236"/>
                    <a:pt x="434" y="1869"/>
                    <a:pt x="468" y="1502"/>
                  </a:cubicBezTo>
                  <a:cubicBezTo>
                    <a:pt x="468" y="1135"/>
                    <a:pt x="468" y="768"/>
                    <a:pt x="368" y="435"/>
                  </a:cubicBezTo>
                  <a:cubicBezTo>
                    <a:pt x="368" y="268"/>
                    <a:pt x="301" y="134"/>
                    <a:pt x="2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6"/>
            <p:cNvSpPr/>
            <p:nvPr/>
          </p:nvSpPr>
          <p:spPr>
            <a:xfrm>
              <a:off x="4167325" y="2769925"/>
              <a:ext cx="11700" cy="329425"/>
            </a:xfrm>
            <a:custGeom>
              <a:avLst/>
              <a:gdLst/>
              <a:ahLst/>
              <a:cxnLst/>
              <a:rect l="l" t="t" r="r" b="b"/>
              <a:pathLst>
                <a:path w="468" h="13177" extrusionOk="0">
                  <a:moveTo>
                    <a:pt x="300" y="0"/>
                  </a:moveTo>
                  <a:cubicBezTo>
                    <a:pt x="267" y="34"/>
                    <a:pt x="267" y="101"/>
                    <a:pt x="267" y="134"/>
                  </a:cubicBezTo>
                  <a:cubicBezTo>
                    <a:pt x="267" y="234"/>
                    <a:pt x="234" y="367"/>
                    <a:pt x="234" y="534"/>
                  </a:cubicBezTo>
                  <a:cubicBezTo>
                    <a:pt x="200" y="834"/>
                    <a:pt x="167" y="1335"/>
                    <a:pt x="133" y="1935"/>
                  </a:cubicBezTo>
                  <a:cubicBezTo>
                    <a:pt x="67" y="3103"/>
                    <a:pt x="0" y="4771"/>
                    <a:pt x="33" y="6605"/>
                  </a:cubicBezTo>
                  <a:cubicBezTo>
                    <a:pt x="33" y="8407"/>
                    <a:pt x="133" y="10074"/>
                    <a:pt x="267" y="11242"/>
                  </a:cubicBezTo>
                  <a:cubicBezTo>
                    <a:pt x="300" y="11809"/>
                    <a:pt x="367" y="12309"/>
                    <a:pt x="400" y="12643"/>
                  </a:cubicBezTo>
                  <a:lnTo>
                    <a:pt x="434" y="13043"/>
                  </a:lnTo>
                  <a:cubicBezTo>
                    <a:pt x="434" y="13077"/>
                    <a:pt x="467" y="13110"/>
                    <a:pt x="467" y="13177"/>
                  </a:cubicBezTo>
                  <a:cubicBezTo>
                    <a:pt x="467" y="13110"/>
                    <a:pt x="467" y="13077"/>
                    <a:pt x="467" y="13043"/>
                  </a:cubicBezTo>
                  <a:cubicBezTo>
                    <a:pt x="467" y="12910"/>
                    <a:pt x="434" y="12810"/>
                    <a:pt x="434" y="12643"/>
                  </a:cubicBezTo>
                  <a:cubicBezTo>
                    <a:pt x="400" y="12276"/>
                    <a:pt x="367" y="11809"/>
                    <a:pt x="334" y="11242"/>
                  </a:cubicBezTo>
                  <a:cubicBezTo>
                    <a:pt x="234" y="10041"/>
                    <a:pt x="133" y="8407"/>
                    <a:pt x="133" y="6572"/>
                  </a:cubicBezTo>
                  <a:cubicBezTo>
                    <a:pt x="100" y="4771"/>
                    <a:pt x="133" y="3136"/>
                    <a:pt x="200" y="1935"/>
                  </a:cubicBezTo>
                  <a:cubicBezTo>
                    <a:pt x="234" y="1368"/>
                    <a:pt x="267" y="901"/>
                    <a:pt x="267" y="534"/>
                  </a:cubicBezTo>
                  <a:cubicBezTo>
                    <a:pt x="300" y="367"/>
                    <a:pt x="300" y="234"/>
                    <a:pt x="300" y="134"/>
                  </a:cubicBezTo>
                  <a:lnTo>
                    <a:pt x="300"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6"/>
            <p:cNvSpPr/>
            <p:nvPr/>
          </p:nvSpPr>
          <p:spPr>
            <a:xfrm>
              <a:off x="4189000" y="2242050"/>
              <a:ext cx="20025" cy="475350"/>
            </a:xfrm>
            <a:custGeom>
              <a:avLst/>
              <a:gdLst/>
              <a:ahLst/>
              <a:cxnLst/>
              <a:rect l="l" t="t" r="r" b="b"/>
              <a:pathLst>
                <a:path w="801" h="19014" extrusionOk="0">
                  <a:moveTo>
                    <a:pt x="768" y="0"/>
                  </a:moveTo>
                  <a:cubicBezTo>
                    <a:pt x="734" y="0"/>
                    <a:pt x="567" y="4270"/>
                    <a:pt x="367" y="9507"/>
                  </a:cubicBezTo>
                  <a:cubicBezTo>
                    <a:pt x="134" y="14744"/>
                    <a:pt x="0" y="19014"/>
                    <a:pt x="0" y="19014"/>
                  </a:cubicBezTo>
                  <a:cubicBezTo>
                    <a:pt x="0" y="19014"/>
                    <a:pt x="234" y="14744"/>
                    <a:pt x="434" y="9507"/>
                  </a:cubicBezTo>
                  <a:cubicBezTo>
                    <a:pt x="634" y="4270"/>
                    <a:pt x="801" y="0"/>
                    <a:pt x="7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6"/>
            <p:cNvSpPr/>
            <p:nvPr/>
          </p:nvSpPr>
          <p:spPr>
            <a:xfrm>
              <a:off x="3679475" y="2453875"/>
              <a:ext cx="706350" cy="35925"/>
            </a:xfrm>
            <a:custGeom>
              <a:avLst/>
              <a:gdLst/>
              <a:ahLst/>
              <a:cxnLst/>
              <a:rect l="l" t="t" r="r" b="b"/>
              <a:pathLst>
                <a:path w="28254" h="1437" extrusionOk="0">
                  <a:moveTo>
                    <a:pt x="28254" y="0"/>
                  </a:moveTo>
                  <a:cubicBezTo>
                    <a:pt x="28253" y="0"/>
                    <a:pt x="21916" y="300"/>
                    <a:pt x="14144" y="667"/>
                  </a:cubicBezTo>
                  <a:cubicBezTo>
                    <a:pt x="6338" y="1068"/>
                    <a:pt x="0" y="1401"/>
                    <a:pt x="0" y="1434"/>
                  </a:cubicBezTo>
                  <a:cubicBezTo>
                    <a:pt x="0" y="1436"/>
                    <a:pt x="17" y="1437"/>
                    <a:pt x="49" y="1437"/>
                  </a:cubicBezTo>
                  <a:cubicBezTo>
                    <a:pt x="649" y="1437"/>
                    <a:pt x="6735" y="1147"/>
                    <a:pt x="14144" y="767"/>
                  </a:cubicBezTo>
                  <a:cubicBezTo>
                    <a:pt x="21916" y="367"/>
                    <a:pt x="28254" y="33"/>
                    <a:pt x="2825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6"/>
            <p:cNvSpPr/>
            <p:nvPr/>
          </p:nvSpPr>
          <p:spPr>
            <a:xfrm>
              <a:off x="3757850" y="2844150"/>
              <a:ext cx="332775" cy="25875"/>
            </a:xfrm>
            <a:custGeom>
              <a:avLst/>
              <a:gdLst/>
              <a:ahLst/>
              <a:cxnLst/>
              <a:rect l="l" t="t" r="r" b="b"/>
              <a:pathLst>
                <a:path w="13311" h="1035" extrusionOk="0">
                  <a:moveTo>
                    <a:pt x="13310" y="0"/>
                  </a:moveTo>
                  <a:lnTo>
                    <a:pt x="13250" y="31"/>
                  </a:lnTo>
                  <a:lnTo>
                    <a:pt x="13250" y="31"/>
                  </a:lnTo>
                  <a:cubicBezTo>
                    <a:pt x="13273" y="27"/>
                    <a:pt x="13292" y="19"/>
                    <a:pt x="13310" y="0"/>
                  </a:cubicBezTo>
                  <a:close/>
                  <a:moveTo>
                    <a:pt x="13250" y="31"/>
                  </a:moveTo>
                  <a:lnTo>
                    <a:pt x="13250" y="31"/>
                  </a:lnTo>
                  <a:cubicBezTo>
                    <a:pt x="13230" y="34"/>
                    <a:pt x="13207" y="34"/>
                    <a:pt x="13177" y="34"/>
                  </a:cubicBezTo>
                  <a:lnTo>
                    <a:pt x="12805" y="96"/>
                  </a:lnTo>
                  <a:lnTo>
                    <a:pt x="12805" y="96"/>
                  </a:lnTo>
                  <a:lnTo>
                    <a:pt x="13177" y="67"/>
                  </a:lnTo>
                  <a:lnTo>
                    <a:pt x="13250" y="31"/>
                  </a:lnTo>
                  <a:close/>
                  <a:moveTo>
                    <a:pt x="12805" y="96"/>
                  </a:moveTo>
                  <a:lnTo>
                    <a:pt x="12743" y="100"/>
                  </a:lnTo>
                  <a:lnTo>
                    <a:pt x="11275" y="334"/>
                  </a:lnTo>
                  <a:cubicBezTo>
                    <a:pt x="10041" y="501"/>
                    <a:pt x="8307" y="701"/>
                    <a:pt x="6372" y="834"/>
                  </a:cubicBezTo>
                  <a:cubicBezTo>
                    <a:pt x="4471" y="968"/>
                    <a:pt x="2703" y="1001"/>
                    <a:pt x="1468" y="1001"/>
                  </a:cubicBezTo>
                  <a:lnTo>
                    <a:pt x="1" y="1001"/>
                  </a:lnTo>
                  <a:cubicBezTo>
                    <a:pt x="334" y="1034"/>
                    <a:pt x="835" y="1034"/>
                    <a:pt x="1468" y="1034"/>
                  </a:cubicBezTo>
                  <a:cubicBezTo>
                    <a:pt x="2736" y="1034"/>
                    <a:pt x="4471" y="1001"/>
                    <a:pt x="6405" y="868"/>
                  </a:cubicBezTo>
                  <a:cubicBezTo>
                    <a:pt x="8307" y="768"/>
                    <a:pt x="10041" y="534"/>
                    <a:pt x="11309" y="334"/>
                  </a:cubicBezTo>
                  <a:cubicBezTo>
                    <a:pt x="11943" y="267"/>
                    <a:pt x="12410" y="167"/>
                    <a:pt x="12776" y="100"/>
                  </a:cubicBezTo>
                  <a:lnTo>
                    <a:pt x="12805" y="96"/>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6"/>
            <p:cNvSpPr/>
            <p:nvPr/>
          </p:nvSpPr>
          <p:spPr>
            <a:xfrm>
              <a:off x="4170650" y="2762425"/>
              <a:ext cx="178475" cy="15025"/>
            </a:xfrm>
            <a:custGeom>
              <a:avLst/>
              <a:gdLst/>
              <a:ahLst/>
              <a:cxnLst/>
              <a:rect l="l" t="t" r="r" b="b"/>
              <a:pathLst>
                <a:path w="7139" h="601" extrusionOk="0">
                  <a:moveTo>
                    <a:pt x="7139" y="0"/>
                  </a:moveTo>
                  <a:cubicBezTo>
                    <a:pt x="7139" y="0"/>
                    <a:pt x="5538" y="100"/>
                    <a:pt x="3570" y="267"/>
                  </a:cubicBezTo>
                  <a:cubicBezTo>
                    <a:pt x="1602" y="434"/>
                    <a:pt x="0" y="567"/>
                    <a:pt x="0" y="601"/>
                  </a:cubicBezTo>
                  <a:cubicBezTo>
                    <a:pt x="0" y="601"/>
                    <a:pt x="1602" y="501"/>
                    <a:pt x="3570" y="334"/>
                  </a:cubicBezTo>
                  <a:cubicBezTo>
                    <a:pt x="5538" y="200"/>
                    <a:pt x="7139" y="34"/>
                    <a:pt x="713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6"/>
            <p:cNvSpPr/>
            <p:nvPr/>
          </p:nvSpPr>
          <p:spPr>
            <a:xfrm>
              <a:off x="3762850" y="3106000"/>
              <a:ext cx="592950" cy="54650"/>
            </a:xfrm>
            <a:custGeom>
              <a:avLst/>
              <a:gdLst/>
              <a:ahLst/>
              <a:cxnLst/>
              <a:rect l="l" t="t" r="r" b="b"/>
              <a:pathLst>
                <a:path w="23718" h="2186" extrusionOk="0">
                  <a:moveTo>
                    <a:pt x="23718" y="0"/>
                  </a:moveTo>
                  <a:lnTo>
                    <a:pt x="23484" y="67"/>
                  </a:lnTo>
                  <a:lnTo>
                    <a:pt x="22817" y="234"/>
                  </a:lnTo>
                  <a:cubicBezTo>
                    <a:pt x="22217" y="367"/>
                    <a:pt x="21349" y="568"/>
                    <a:pt x="20315" y="801"/>
                  </a:cubicBezTo>
                  <a:cubicBezTo>
                    <a:pt x="17547" y="1335"/>
                    <a:pt x="14745" y="1735"/>
                    <a:pt x="11943" y="1935"/>
                  </a:cubicBezTo>
                  <a:cubicBezTo>
                    <a:pt x="10460" y="2040"/>
                    <a:pt x="8987" y="2090"/>
                    <a:pt x="7519" y="2090"/>
                  </a:cubicBezTo>
                  <a:cubicBezTo>
                    <a:pt x="6178" y="2090"/>
                    <a:pt x="4841" y="2048"/>
                    <a:pt x="3503" y="1969"/>
                  </a:cubicBezTo>
                  <a:cubicBezTo>
                    <a:pt x="2403" y="1902"/>
                    <a:pt x="1535" y="1802"/>
                    <a:pt x="935" y="1735"/>
                  </a:cubicBezTo>
                  <a:lnTo>
                    <a:pt x="234" y="1668"/>
                  </a:lnTo>
                  <a:lnTo>
                    <a:pt x="1" y="1668"/>
                  </a:lnTo>
                  <a:cubicBezTo>
                    <a:pt x="1" y="1668"/>
                    <a:pt x="1335" y="1868"/>
                    <a:pt x="3470" y="2035"/>
                  </a:cubicBezTo>
                  <a:cubicBezTo>
                    <a:pt x="4888" y="2135"/>
                    <a:pt x="6297" y="2185"/>
                    <a:pt x="7706" y="2185"/>
                  </a:cubicBezTo>
                  <a:cubicBezTo>
                    <a:pt x="9116" y="2185"/>
                    <a:pt x="10525" y="2135"/>
                    <a:pt x="11943" y="2035"/>
                  </a:cubicBezTo>
                  <a:cubicBezTo>
                    <a:pt x="14745" y="1835"/>
                    <a:pt x="17547" y="1435"/>
                    <a:pt x="20315" y="834"/>
                  </a:cubicBezTo>
                  <a:cubicBezTo>
                    <a:pt x="22416" y="401"/>
                    <a:pt x="23717" y="1"/>
                    <a:pt x="2371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6"/>
            <p:cNvSpPr/>
            <p:nvPr/>
          </p:nvSpPr>
          <p:spPr>
            <a:xfrm>
              <a:off x="4485875" y="2608150"/>
              <a:ext cx="154300" cy="156800"/>
            </a:xfrm>
            <a:custGeom>
              <a:avLst/>
              <a:gdLst/>
              <a:ahLst/>
              <a:cxnLst/>
              <a:rect l="l" t="t" r="r" b="b"/>
              <a:pathLst>
                <a:path w="6172" h="6272" extrusionOk="0">
                  <a:moveTo>
                    <a:pt x="6172" y="0"/>
                  </a:moveTo>
                  <a:lnTo>
                    <a:pt x="6071" y="67"/>
                  </a:lnTo>
                  <a:lnTo>
                    <a:pt x="5871" y="200"/>
                  </a:lnTo>
                  <a:cubicBezTo>
                    <a:pt x="5671" y="334"/>
                    <a:pt x="5404" y="501"/>
                    <a:pt x="5071" y="734"/>
                  </a:cubicBezTo>
                  <a:cubicBezTo>
                    <a:pt x="4237" y="1368"/>
                    <a:pt x="3470" y="2068"/>
                    <a:pt x="2736" y="2802"/>
                  </a:cubicBezTo>
                  <a:cubicBezTo>
                    <a:pt x="2002" y="3536"/>
                    <a:pt x="1335" y="4337"/>
                    <a:pt x="734" y="5204"/>
                  </a:cubicBezTo>
                  <a:cubicBezTo>
                    <a:pt x="501" y="5537"/>
                    <a:pt x="301" y="5771"/>
                    <a:pt x="201" y="5971"/>
                  </a:cubicBezTo>
                  <a:lnTo>
                    <a:pt x="67" y="6205"/>
                  </a:lnTo>
                  <a:lnTo>
                    <a:pt x="201" y="6004"/>
                  </a:lnTo>
                  <a:cubicBezTo>
                    <a:pt x="367" y="5804"/>
                    <a:pt x="534" y="5537"/>
                    <a:pt x="768" y="5237"/>
                  </a:cubicBezTo>
                  <a:cubicBezTo>
                    <a:pt x="1401" y="4403"/>
                    <a:pt x="2069" y="3603"/>
                    <a:pt x="2802" y="2869"/>
                  </a:cubicBezTo>
                  <a:cubicBezTo>
                    <a:pt x="3536" y="2135"/>
                    <a:pt x="4304" y="1435"/>
                    <a:pt x="5137" y="801"/>
                  </a:cubicBezTo>
                  <a:cubicBezTo>
                    <a:pt x="5438" y="534"/>
                    <a:pt x="5705" y="367"/>
                    <a:pt x="5905" y="234"/>
                  </a:cubicBezTo>
                  <a:lnTo>
                    <a:pt x="6105" y="67"/>
                  </a:lnTo>
                  <a:cubicBezTo>
                    <a:pt x="6138" y="34"/>
                    <a:pt x="6172" y="0"/>
                    <a:pt x="6172" y="0"/>
                  </a:cubicBezTo>
                  <a:close/>
                  <a:moveTo>
                    <a:pt x="67" y="6205"/>
                  </a:moveTo>
                  <a:cubicBezTo>
                    <a:pt x="0" y="6238"/>
                    <a:pt x="0" y="6271"/>
                    <a:pt x="0" y="6271"/>
                  </a:cubicBezTo>
                  <a:lnTo>
                    <a:pt x="67" y="6205"/>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6"/>
            <p:cNvSpPr/>
            <p:nvPr/>
          </p:nvSpPr>
          <p:spPr>
            <a:xfrm>
              <a:off x="4396650" y="2514750"/>
              <a:ext cx="266050" cy="329425"/>
            </a:xfrm>
            <a:custGeom>
              <a:avLst/>
              <a:gdLst/>
              <a:ahLst/>
              <a:cxnLst/>
              <a:rect l="l" t="t" r="r" b="b"/>
              <a:pathLst>
                <a:path w="10642" h="13177" extrusionOk="0">
                  <a:moveTo>
                    <a:pt x="0" y="0"/>
                  </a:moveTo>
                  <a:cubicBezTo>
                    <a:pt x="0" y="0"/>
                    <a:pt x="34" y="67"/>
                    <a:pt x="100" y="134"/>
                  </a:cubicBezTo>
                  <a:lnTo>
                    <a:pt x="0" y="0"/>
                  </a:lnTo>
                  <a:close/>
                  <a:moveTo>
                    <a:pt x="100" y="134"/>
                  </a:moveTo>
                  <a:lnTo>
                    <a:pt x="434" y="534"/>
                  </a:lnTo>
                  <a:lnTo>
                    <a:pt x="1601" y="1902"/>
                  </a:lnTo>
                  <a:cubicBezTo>
                    <a:pt x="2635" y="3036"/>
                    <a:pt x="4003" y="4670"/>
                    <a:pt x="5471" y="6471"/>
                  </a:cubicBezTo>
                  <a:cubicBezTo>
                    <a:pt x="6939" y="8273"/>
                    <a:pt x="8239" y="9974"/>
                    <a:pt x="9140" y="11208"/>
                  </a:cubicBezTo>
                  <a:lnTo>
                    <a:pt x="10241" y="12643"/>
                  </a:lnTo>
                  <a:lnTo>
                    <a:pt x="10427" y="12890"/>
                  </a:lnTo>
                  <a:lnTo>
                    <a:pt x="10427" y="12890"/>
                  </a:lnTo>
                  <a:lnTo>
                    <a:pt x="10274" y="12643"/>
                  </a:lnTo>
                  <a:lnTo>
                    <a:pt x="9207" y="11175"/>
                  </a:lnTo>
                  <a:cubicBezTo>
                    <a:pt x="8273" y="9941"/>
                    <a:pt x="7005" y="8273"/>
                    <a:pt x="5538" y="6438"/>
                  </a:cubicBezTo>
                  <a:cubicBezTo>
                    <a:pt x="4070" y="4603"/>
                    <a:pt x="2669" y="3002"/>
                    <a:pt x="1668" y="1835"/>
                  </a:cubicBezTo>
                  <a:lnTo>
                    <a:pt x="467" y="501"/>
                  </a:lnTo>
                  <a:lnTo>
                    <a:pt x="100" y="134"/>
                  </a:lnTo>
                  <a:close/>
                  <a:moveTo>
                    <a:pt x="10427" y="12890"/>
                  </a:moveTo>
                  <a:lnTo>
                    <a:pt x="10541" y="13076"/>
                  </a:lnTo>
                  <a:cubicBezTo>
                    <a:pt x="10608" y="13143"/>
                    <a:pt x="10641" y="13176"/>
                    <a:pt x="10641" y="13176"/>
                  </a:cubicBezTo>
                  <a:cubicBezTo>
                    <a:pt x="10608" y="13143"/>
                    <a:pt x="10574" y="13076"/>
                    <a:pt x="10541" y="13043"/>
                  </a:cubicBezTo>
                  <a:lnTo>
                    <a:pt x="10427" y="1289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6"/>
            <p:cNvSpPr/>
            <p:nvPr/>
          </p:nvSpPr>
          <p:spPr>
            <a:xfrm>
              <a:off x="4673500" y="2854975"/>
              <a:ext cx="28375" cy="42575"/>
            </a:xfrm>
            <a:custGeom>
              <a:avLst/>
              <a:gdLst/>
              <a:ahLst/>
              <a:cxnLst/>
              <a:rect l="l" t="t" r="r" b="b"/>
              <a:pathLst>
                <a:path w="1135" h="1703" extrusionOk="0">
                  <a:moveTo>
                    <a:pt x="1002" y="1"/>
                  </a:moveTo>
                  <a:cubicBezTo>
                    <a:pt x="1002" y="335"/>
                    <a:pt x="901" y="668"/>
                    <a:pt x="735" y="968"/>
                  </a:cubicBezTo>
                  <a:cubicBezTo>
                    <a:pt x="568" y="1269"/>
                    <a:pt x="301" y="1502"/>
                    <a:pt x="1" y="1702"/>
                  </a:cubicBezTo>
                  <a:cubicBezTo>
                    <a:pt x="701" y="1435"/>
                    <a:pt x="1135" y="701"/>
                    <a:pt x="100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6"/>
            <p:cNvSpPr/>
            <p:nvPr/>
          </p:nvSpPr>
          <p:spPr>
            <a:xfrm>
              <a:off x="4459200" y="2880850"/>
              <a:ext cx="161800" cy="235175"/>
            </a:xfrm>
            <a:custGeom>
              <a:avLst/>
              <a:gdLst/>
              <a:ahLst/>
              <a:cxnLst/>
              <a:rect l="l" t="t" r="r" b="b"/>
              <a:pathLst>
                <a:path w="6472" h="9407" extrusionOk="0">
                  <a:moveTo>
                    <a:pt x="6471" y="0"/>
                  </a:moveTo>
                  <a:cubicBezTo>
                    <a:pt x="6438" y="0"/>
                    <a:pt x="6405" y="33"/>
                    <a:pt x="6405" y="67"/>
                  </a:cubicBezTo>
                  <a:lnTo>
                    <a:pt x="6204" y="334"/>
                  </a:lnTo>
                  <a:lnTo>
                    <a:pt x="5471" y="1334"/>
                  </a:lnTo>
                  <a:cubicBezTo>
                    <a:pt x="4837" y="2168"/>
                    <a:pt x="4036" y="3336"/>
                    <a:pt x="3136" y="4637"/>
                  </a:cubicBezTo>
                  <a:cubicBezTo>
                    <a:pt x="2235" y="5938"/>
                    <a:pt x="1434" y="7138"/>
                    <a:pt x="867" y="8006"/>
                  </a:cubicBezTo>
                  <a:cubicBezTo>
                    <a:pt x="634" y="8406"/>
                    <a:pt x="400" y="8740"/>
                    <a:pt x="234" y="9040"/>
                  </a:cubicBezTo>
                  <a:cubicBezTo>
                    <a:pt x="167" y="9140"/>
                    <a:pt x="100" y="9240"/>
                    <a:pt x="33" y="9307"/>
                  </a:cubicBezTo>
                  <a:cubicBezTo>
                    <a:pt x="33" y="9340"/>
                    <a:pt x="0" y="9373"/>
                    <a:pt x="0" y="9407"/>
                  </a:cubicBezTo>
                  <a:cubicBezTo>
                    <a:pt x="33" y="9373"/>
                    <a:pt x="33" y="9340"/>
                    <a:pt x="67" y="9340"/>
                  </a:cubicBezTo>
                  <a:lnTo>
                    <a:pt x="267" y="9040"/>
                  </a:lnTo>
                  <a:lnTo>
                    <a:pt x="934" y="8039"/>
                  </a:lnTo>
                  <a:cubicBezTo>
                    <a:pt x="1534" y="7138"/>
                    <a:pt x="2302" y="5971"/>
                    <a:pt x="3202" y="4703"/>
                  </a:cubicBezTo>
                  <a:cubicBezTo>
                    <a:pt x="4103" y="3402"/>
                    <a:pt x="4904" y="2268"/>
                    <a:pt x="5504" y="1368"/>
                  </a:cubicBezTo>
                  <a:lnTo>
                    <a:pt x="6204" y="367"/>
                  </a:lnTo>
                  <a:lnTo>
                    <a:pt x="6405" y="100"/>
                  </a:lnTo>
                  <a:cubicBezTo>
                    <a:pt x="6471" y="33"/>
                    <a:pt x="6471" y="0"/>
                    <a:pt x="647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6"/>
            <p:cNvSpPr/>
            <p:nvPr/>
          </p:nvSpPr>
          <p:spPr>
            <a:xfrm>
              <a:off x="4437500" y="3170200"/>
              <a:ext cx="61750" cy="49250"/>
            </a:xfrm>
            <a:custGeom>
              <a:avLst/>
              <a:gdLst/>
              <a:ahLst/>
              <a:cxnLst/>
              <a:rect l="l" t="t" r="r" b="b"/>
              <a:pathLst>
                <a:path w="2470" h="1970" extrusionOk="0">
                  <a:moveTo>
                    <a:pt x="2469" y="1"/>
                  </a:moveTo>
                  <a:lnTo>
                    <a:pt x="2469" y="1"/>
                  </a:lnTo>
                  <a:cubicBezTo>
                    <a:pt x="2436" y="1"/>
                    <a:pt x="1869" y="401"/>
                    <a:pt x="1202" y="968"/>
                  </a:cubicBezTo>
                  <a:cubicBezTo>
                    <a:pt x="801" y="1269"/>
                    <a:pt x="401" y="1602"/>
                    <a:pt x="1" y="1969"/>
                  </a:cubicBezTo>
                  <a:cubicBezTo>
                    <a:pt x="434" y="1669"/>
                    <a:pt x="868" y="1369"/>
                    <a:pt x="1268" y="1035"/>
                  </a:cubicBezTo>
                  <a:cubicBezTo>
                    <a:pt x="1669" y="701"/>
                    <a:pt x="2069" y="368"/>
                    <a:pt x="246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6"/>
            <p:cNvSpPr/>
            <p:nvPr/>
          </p:nvSpPr>
          <p:spPr>
            <a:xfrm>
              <a:off x="4514225" y="2949225"/>
              <a:ext cx="128450" cy="133450"/>
            </a:xfrm>
            <a:custGeom>
              <a:avLst/>
              <a:gdLst/>
              <a:ahLst/>
              <a:cxnLst/>
              <a:rect l="l" t="t" r="r" b="b"/>
              <a:pathLst>
                <a:path w="5138" h="5338" extrusionOk="0">
                  <a:moveTo>
                    <a:pt x="1" y="0"/>
                  </a:moveTo>
                  <a:cubicBezTo>
                    <a:pt x="34" y="100"/>
                    <a:pt x="67" y="200"/>
                    <a:pt x="101" y="301"/>
                  </a:cubicBezTo>
                  <a:cubicBezTo>
                    <a:pt x="201" y="534"/>
                    <a:pt x="301" y="801"/>
                    <a:pt x="434" y="1034"/>
                  </a:cubicBezTo>
                  <a:cubicBezTo>
                    <a:pt x="835" y="1835"/>
                    <a:pt x="1368" y="2602"/>
                    <a:pt x="2002" y="3236"/>
                  </a:cubicBezTo>
                  <a:cubicBezTo>
                    <a:pt x="2602" y="3870"/>
                    <a:pt x="3336" y="4437"/>
                    <a:pt x="4137" y="4870"/>
                  </a:cubicBezTo>
                  <a:cubicBezTo>
                    <a:pt x="4370" y="5004"/>
                    <a:pt x="4604" y="5137"/>
                    <a:pt x="4871" y="5237"/>
                  </a:cubicBezTo>
                  <a:cubicBezTo>
                    <a:pt x="4971" y="5271"/>
                    <a:pt x="5038" y="5304"/>
                    <a:pt x="5138" y="5337"/>
                  </a:cubicBezTo>
                  <a:cubicBezTo>
                    <a:pt x="5071" y="5271"/>
                    <a:pt x="4971" y="5237"/>
                    <a:pt x="4871" y="5204"/>
                  </a:cubicBezTo>
                  <a:cubicBezTo>
                    <a:pt x="4671" y="5104"/>
                    <a:pt x="4437" y="4971"/>
                    <a:pt x="4137" y="4804"/>
                  </a:cubicBezTo>
                  <a:cubicBezTo>
                    <a:pt x="3370" y="4370"/>
                    <a:pt x="2669" y="3803"/>
                    <a:pt x="2069" y="3169"/>
                  </a:cubicBezTo>
                  <a:cubicBezTo>
                    <a:pt x="1435" y="2535"/>
                    <a:pt x="901" y="1802"/>
                    <a:pt x="501" y="1001"/>
                  </a:cubicBezTo>
                  <a:cubicBezTo>
                    <a:pt x="334" y="701"/>
                    <a:pt x="201" y="467"/>
                    <a:pt x="134" y="267"/>
                  </a:cubicBezTo>
                  <a:cubicBezTo>
                    <a:pt x="101" y="200"/>
                    <a:pt x="67" y="100"/>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6"/>
            <p:cNvSpPr/>
            <p:nvPr/>
          </p:nvSpPr>
          <p:spPr>
            <a:xfrm>
              <a:off x="3363400" y="2505575"/>
              <a:ext cx="292750" cy="409475"/>
            </a:xfrm>
            <a:custGeom>
              <a:avLst/>
              <a:gdLst/>
              <a:ahLst/>
              <a:cxnLst/>
              <a:rect l="l" t="t" r="r" b="b"/>
              <a:pathLst>
                <a:path w="11710" h="16379" extrusionOk="0">
                  <a:moveTo>
                    <a:pt x="11709" y="0"/>
                  </a:moveTo>
                  <a:lnTo>
                    <a:pt x="11688" y="27"/>
                  </a:lnTo>
                  <a:lnTo>
                    <a:pt x="11688" y="27"/>
                  </a:lnTo>
                  <a:cubicBezTo>
                    <a:pt x="11704" y="11"/>
                    <a:pt x="11709" y="0"/>
                    <a:pt x="11709" y="0"/>
                  </a:cubicBezTo>
                  <a:close/>
                  <a:moveTo>
                    <a:pt x="11688" y="27"/>
                  </a:moveTo>
                  <a:cubicBezTo>
                    <a:pt x="11665" y="49"/>
                    <a:pt x="11621" y="81"/>
                    <a:pt x="11542" y="100"/>
                  </a:cubicBezTo>
                  <a:lnTo>
                    <a:pt x="11109" y="567"/>
                  </a:lnTo>
                  <a:cubicBezTo>
                    <a:pt x="10708" y="968"/>
                    <a:pt x="10175" y="1535"/>
                    <a:pt x="9508" y="2235"/>
                  </a:cubicBezTo>
                  <a:lnTo>
                    <a:pt x="4237" y="7739"/>
                  </a:lnTo>
                  <a:lnTo>
                    <a:pt x="2736" y="9307"/>
                  </a:lnTo>
                  <a:cubicBezTo>
                    <a:pt x="2269" y="9807"/>
                    <a:pt x="1802" y="10308"/>
                    <a:pt x="1368" y="10808"/>
                  </a:cubicBezTo>
                  <a:cubicBezTo>
                    <a:pt x="534" y="11775"/>
                    <a:pt x="1" y="12876"/>
                    <a:pt x="34" y="13877"/>
                  </a:cubicBezTo>
                  <a:cubicBezTo>
                    <a:pt x="1" y="14677"/>
                    <a:pt x="334" y="15445"/>
                    <a:pt x="901" y="15978"/>
                  </a:cubicBezTo>
                  <a:cubicBezTo>
                    <a:pt x="1068" y="16112"/>
                    <a:pt x="1235" y="16245"/>
                    <a:pt x="1435" y="16312"/>
                  </a:cubicBezTo>
                  <a:lnTo>
                    <a:pt x="1635" y="16379"/>
                  </a:lnTo>
                  <a:cubicBezTo>
                    <a:pt x="1368" y="16279"/>
                    <a:pt x="1135" y="16145"/>
                    <a:pt x="935" y="15978"/>
                  </a:cubicBezTo>
                  <a:cubicBezTo>
                    <a:pt x="368" y="15411"/>
                    <a:pt x="67" y="14677"/>
                    <a:pt x="101" y="13910"/>
                  </a:cubicBezTo>
                  <a:cubicBezTo>
                    <a:pt x="67" y="12910"/>
                    <a:pt x="601" y="11842"/>
                    <a:pt x="1435" y="10875"/>
                  </a:cubicBezTo>
                  <a:cubicBezTo>
                    <a:pt x="1869" y="10374"/>
                    <a:pt x="2336" y="9874"/>
                    <a:pt x="2803" y="9374"/>
                  </a:cubicBezTo>
                  <a:lnTo>
                    <a:pt x="4304" y="7806"/>
                  </a:lnTo>
                  <a:lnTo>
                    <a:pt x="9574" y="2302"/>
                  </a:lnTo>
                  <a:lnTo>
                    <a:pt x="11142" y="634"/>
                  </a:lnTo>
                  <a:lnTo>
                    <a:pt x="11576" y="167"/>
                  </a:lnTo>
                  <a:lnTo>
                    <a:pt x="11688" y="27"/>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6"/>
            <p:cNvSpPr/>
            <p:nvPr/>
          </p:nvSpPr>
          <p:spPr>
            <a:xfrm>
              <a:off x="3490175" y="2531425"/>
              <a:ext cx="140950" cy="200175"/>
            </a:xfrm>
            <a:custGeom>
              <a:avLst/>
              <a:gdLst/>
              <a:ahLst/>
              <a:cxnLst/>
              <a:rect l="l" t="t" r="r" b="b"/>
              <a:pathLst>
                <a:path w="5638" h="8007" extrusionOk="0">
                  <a:moveTo>
                    <a:pt x="0" y="0"/>
                  </a:moveTo>
                  <a:cubicBezTo>
                    <a:pt x="33" y="34"/>
                    <a:pt x="33" y="67"/>
                    <a:pt x="67" y="100"/>
                  </a:cubicBezTo>
                  <a:lnTo>
                    <a:pt x="267" y="301"/>
                  </a:lnTo>
                  <a:cubicBezTo>
                    <a:pt x="434" y="467"/>
                    <a:pt x="701" y="734"/>
                    <a:pt x="1001" y="1068"/>
                  </a:cubicBezTo>
                  <a:cubicBezTo>
                    <a:pt x="2535" y="2769"/>
                    <a:pt x="3869" y="4704"/>
                    <a:pt x="4970" y="6738"/>
                  </a:cubicBezTo>
                  <a:cubicBezTo>
                    <a:pt x="5170" y="7139"/>
                    <a:pt x="5337" y="7439"/>
                    <a:pt x="5437" y="7672"/>
                  </a:cubicBezTo>
                  <a:cubicBezTo>
                    <a:pt x="5504" y="7773"/>
                    <a:pt x="5537" y="7839"/>
                    <a:pt x="5571" y="7939"/>
                  </a:cubicBezTo>
                  <a:lnTo>
                    <a:pt x="5637" y="8006"/>
                  </a:lnTo>
                  <a:cubicBezTo>
                    <a:pt x="5637" y="7973"/>
                    <a:pt x="5604" y="7939"/>
                    <a:pt x="5604" y="7906"/>
                  </a:cubicBezTo>
                  <a:lnTo>
                    <a:pt x="5504" y="7639"/>
                  </a:lnTo>
                  <a:cubicBezTo>
                    <a:pt x="5404" y="7406"/>
                    <a:pt x="5237" y="7105"/>
                    <a:pt x="5037" y="6705"/>
                  </a:cubicBezTo>
                  <a:cubicBezTo>
                    <a:pt x="4503" y="5671"/>
                    <a:pt x="3903" y="4670"/>
                    <a:pt x="3236" y="3736"/>
                  </a:cubicBezTo>
                  <a:cubicBezTo>
                    <a:pt x="2569" y="2769"/>
                    <a:pt x="1835" y="1868"/>
                    <a:pt x="1034" y="1034"/>
                  </a:cubicBezTo>
                  <a:cubicBezTo>
                    <a:pt x="701" y="701"/>
                    <a:pt x="467" y="434"/>
                    <a:pt x="300" y="267"/>
                  </a:cubicBezTo>
                  <a:lnTo>
                    <a:pt x="100" y="67"/>
                  </a:lnTo>
                  <a:lnTo>
                    <a:pt x="0"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6"/>
            <p:cNvSpPr/>
            <p:nvPr/>
          </p:nvSpPr>
          <p:spPr>
            <a:xfrm>
              <a:off x="3284175" y="2848325"/>
              <a:ext cx="216025" cy="19500"/>
            </a:xfrm>
            <a:custGeom>
              <a:avLst/>
              <a:gdLst/>
              <a:ahLst/>
              <a:cxnLst/>
              <a:rect l="l" t="t" r="r" b="b"/>
              <a:pathLst>
                <a:path w="8641" h="780" extrusionOk="0">
                  <a:moveTo>
                    <a:pt x="1" y="0"/>
                  </a:moveTo>
                  <a:cubicBezTo>
                    <a:pt x="34" y="0"/>
                    <a:pt x="34" y="0"/>
                    <a:pt x="68" y="33"/>
                  </a:cubicBezTo>
                  <a:lnTo>
                    <a:pt x="334" y="100"/>
                  </a:lnTo>
                  <a:cubicBezTo>
                    <a:pt x="535" y="167"/>
                    <a:pt x="868" y="267"/>
                    <a:pt x="1235" y="334"/>
                  </a:cubicBezTo>
                  <a:cubicBezTo>
                    <a:pt x="2269" y="567"/>
                    <a:pt x="3303" y="701"/>
                    <a:pt x="4337" y="767"/>
                  </a:cubicBezTo>
                  <a:cubicBezTo>
                    <a:pt x="4581" y="775"/>
                    <a:pt x="4825" y="779"/>
                    <a:pt x="5070" y="779"/>
                  </a:cubicBezTo>
                  <a:cubicBezTo>
                    <a:pt x="5860" y="779"/>
                    <a:pt x="6650" y="736"/>
                    <a:pt x="7439" y="634"/>
                  </a:cubicBezTo>
                  <a:cubicBezTo>
                    <a:pt x="7840" y="601"/>
                    <a:pt x="8173" y="534"/>
                    <a:pt x="8373" y="500"/>
                  </a:cubicBezTo>
                  <a:lnTo>
                    <a:pt x="8640" y="434"/>
                  </a:lnTo>
                  <a:lnTo>
                    <a:pt x="8373" y="467"/>
                  </a:lnTo>
                  <a:cubicBezTo>
                    <a:pt x="8140" y="500"/>
                    <a:pt x="7840" y="567"/>
                    <a:pt x="7439" y="601"/>
                  </a:cubicBezTo>
                  <a:cubicBezTo>
                    <a:pt x="6664" y="676"/>
                    <a:pt x="5888" y="713"/>
                    <a:pt x="5113" y="713"/>
                  </a:cubicBezTo>
                  <a:cubicBezTo>
                    <a:pt x="4854" y="713"/>
                    <a:pt x="4596" y="709"/>
                    <a:pt x="4337" y="701"/>
                  </a:cubicBezTo>
                  <a:cubicBezTo>
                    <a:pt x="3303" y="634"/>
                    <a:pt x="2269" y="500"/>
                    <a:pt x="1268" y="267"/>
                  </a:cubicBezTo>
                  <a:cubicBezTo>
                    <a:pt x="868" y="200"/>
                    <a:pt x="568" y="100"/>
                    <a:pt x="334" y="67"/>
                  </a:cubicBezTo>
                  <a:lnTo>
                    <a:pt x="10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6"/>
            <p:cNvSpPr/>
            <p:nvPr/>
          </p:nvSpPr>
          <p:spPr>
            <a:xfrm>
              <a:off x="3436800" y="2990075"/>
              <a:ext cx="135950" cy="125125"/>
            </a:xfrm>
            <a:custGeom>
              <a:avLst/>
              <a:gdLst/>
              <a:ahLst/>
              <a:cxnLst/>
              <a:rect l="l" t="t" r="r" b="b"/>
              <a:pathLst>
                <a:path w="5438" h="5005" extrusionOk="0">
                  <a:moveTo>
                    <a:pt x="5437" y="1"/>
                  </a:moveTo>
                  <a:lnTo>
                    <a:pt x="5437" y="1"/>
                  </a:lnTo>
                  <a:cubicBezTo>
                    <a:pt x="5337" y="34"/>
                    <a:pt x="5237" y="68"/>
                    <a:pt x="5137" y="101"/>
                  </a:cubicBezTo>
                  <a:cubicBezTo>
                    <a:pt x="4970" y="201"/>
                    <a:pt x="4737" y="334"/>
                    <a:pt x="4437" y="535"/>
                  </a:cubicBezTo>
                  <a:cubicBezTo>
                    <a:pt x="3703" y="1002"/>
                    <a:pt x="3002" y="1535"/>
                    <a:pt x="2369" y="2136"/>
                  </a:cubicBezTo>
                  <a:cubicBezTo>
                    <a:pt x="1701" y="2736"/>
                    <a:pt x="1134" y="3403"/>
                    <a:pt x="601" y="4104"/>
                  </a:cubicBezTo>
                  <a:cubicBezTo>
                    <a:pt x="400" y="4371"/>
                    <a:pt x="234" y="4604"/>
                    <a:pt x="134" y="4771"/>
                  </a:cubicBezTo>
                  <a:cubicBezTo>
                    <a:pt x="100" y="4838"/>
                    <a:pt x="34" y="4938"/>
                    <a:pt x="0" y="5004"/>
                  </a:cubicBezTo>
                  <a:cubicBezTo>
                    <a:pt x="67" y="4938"/>
                    <a:pt x="134" y="4871"/>
                    <a:pt x="167" y="4771"/>
                  </a:cubicBezTo>
                  <a:cubicBezTo>
                    <a:pt x="267" y="4637"/>
                    <a:pt x="434" y="4404"/>
                    <a:pt x="634" y="4137"/>
                  </a:cubicBezTo>
                  <a:cubicBezTo>
                    <a:pt x="1168" y="3437"/>
                    <a:pt x="1768" y="2803"/>
                    <a:pt x="2435" y="2202"/>
                  </a:cubicBezTo>
                  <a:cubicBezTo>
                    <a:pt x="3069" y="1602"/>
                    <a:pt x="3770" y="1068"/>
                    <a:pt x="4503" y="568"/>
                  </a:cubicBezTo>
                  <a:cubicBezTo>
                    <a:pt x="4770" y="401"/>
                    <a:pt x="5004" y="268"/>
                    <a:pt x="5171" y="168"/>
                  </a:cubicBezTo>
                  <a:cubicBezTo>
                    <a:pt x="5271" y="101"/>
                    <a:pt x="5337" y="68"/>
                    <a:pt x="543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6"/>
            <p:cNvSpPr/>
            <p:nvPr/>
          </p:nvSpPr>
          <p:spPr>
            <a:xfrm>
              <a:off x="3448475" y="2891675"/>
              <a:ext cx="165975" cy="246875"/>
            </a:xfrm>
            <a:custGeom>
              <a:avLst/>
              <a:gdLst/>
              <a:ahLst/>
              <a:cxnLst/>
              <a:rect l="l" t="t" r="r" b="b"/>
              <a:pathLst>
                <a:path w="6639" h="9875" extrusionOk="0">
                  <a:moveTo>
                    <a:pt x="34" y="1"/>
                  </a:moveTo>
                  <a:cubicBezTo>
                    <a:pt x="0" y="34"/>
                    <a:pt x="1468" y="2236"/>
                    <a:pt x="3303" y="4971"/>
                  </a:cubicBezTo>
                  <a:cubicBezTo>
                    <a:pt x="5104" y="7706"/>
                    <a:pt x="6638" y="9874"/>
                    <a:pt x="6638" y="9874"/>
                  </a:cubicBezTo>
                  <a:cubicBezTo>
                    <a:pt x="6638" y="9874"/>
                    <a:pt x="5171" y="7639"/>
                    <a:pt x="3369" y="4904"/>
                  </a:cubicBezTo>
                  <a:cubicBezTo>
                    <a:pt x="1535" y="2202"/>
                    <a:pt x="34" y="1"/>
                    <a:pt x="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6"/>
            <p:cNvSpPr/>
            <p:nvPr/>
          </p:nvSpPr>
          <p:spPr>
            <a:xfrm>
              <a:off x="3580225" y="3196075"/>
              <a:ext cx="56725" cy="45050"/>
            </a:xfrm>
            <a:custGeom>
              <a:avLst/>
              <a:gdLst/>
              <a:ahLst/>
              <a:cxnLst/>
              <a:rect l="l" t="t" r="r" b="b"/>
              <a:pathLst>
                <a:path w="2269" h="1802" extrusionOk="0">
                  <a:moveTo>
                    <a:pt x="1" y="0"/>
                  </a:moveTo>
                  <a:cubicBezTo>
                    <a:pt x="334" y="334"/>
                    <a:pt x="701" y="667"/>
                    <a:pt x="1101" y="934"/>
                  </a:cubicBezTo>
                  <a:cubicBezTo>
                    <a:pt x="1468" y="1234"/>
                    <a:pt x="1869" y="1534"/>
                    <a:pt x="2269" y="1801"/>
                  </a:cubicBezTo>
                  <a:cubicBezTo>
                    <a:pt x="1902" y="1468"/>
                    <a:pt x="1535" y="1168"/>
                    <a:pt x="1168" y="867"/>
                  </a:cubicBezTo>
                  <a:cubicBezTo>
                    <a:pt x="768" y="567"/>
                    <a:pt x="401" y="267"/>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 name="Google Shape;1161;p16"/>
          <p:cNvSpPr txBox="1">
            <a:spLocks noGrp="1"/>
          </p:cNvSpPr>
          <p:nvPr>
            <p:ph type="subTitle" idx="1"/>
          </p:nvPr>
        </p:nvSpPr>
        <p:spPr>
          <a:xfrm>
            <a:off x="865625" y="3554300"/>
            <a:ext cx="3600000" cy="449700"/>
          </a:xfrm>
          <a:prstGeom prst="rect">
            <a:avLst/>
          </a:prstGeom>
        </p:spPr>
        <p:txBody>
          <a:bodyPr spcFirstLastPara="1" wrap="square" lIns="0" tIns="91425" rIns="0" bIns="91425" anchor="t" anchorCtr="0">
            <a:noAutofit/>
          </a:bodyPr>
          <a:lstStyle>
            <a:lvl1pPr lvl="0" rtl="0">
              <a:lnSpc>
                <a:spcPct val="100000"/>
              </a:lnSpc>
              <a:spcBef>
                <a:spcPts val="0"/>
              </a:spcBef>
              <a:spcAft>
                <a:spcPts val="0"/>
              </a:spcAft>
              <a:buClr>
                <a:srgbClr val="212121"/>
              </a:buClr>
              <a:buSzPts val="1800"/>
              <a:buFont typeface="Hind"/>
              <a:buNone/>
              <a:defRPr sz="1600">
                <a:solidFill>
                  <a:schemeClr val="lt2"/>
                </a:solidFill>
              </a:defRPr>
            </a:lvl1pPr>
            <a:lvl2pPr lvl="1"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9pPr>
          </a:lstStyle>
          <a:p>
            <a:endParaRPr/>
          </a:p>
        </p:txBody>
      </p:sp>
      <p:sp>
        <p:nvSpPr>
          <p:cNvPr id="1162" name="Google Shape;1162;p16"/>
          <p:cNvSpPr txBox="1">
            <a:spLocks noGrp="1"/>
          </p:cNvSpPr>
          <p:nvPr>
            <p:ph type="title"/>
          </p:nvPr>
        </p:nvSpPr>
        <p:spPr>
          <a:xfrm>
            <a:off x="865625" y="2182800"/>
            <a:ext cx="2599500" cy="1295700"/>
          </a:xfrm>
          <a:prstGeom prst="rect">
            <a:avLst/>
          </a:prstGeom>
        </p:spPr>
        <p:txBody>
          <a:bodyPr spcFirstLastPara="1" wrap="square" lIns="0" tIns="91425" rIns="0" bIns="91425" anchor="ctr" anchorCtr="0">
            <a:noAutofit/>
          </a:bodyPr>
          <a:lstStyle>
            <a:lvl1pPr lvl="0" rtl="0">
              <a:lnSpc>
                <a:spcPct val="90000"/>
              </a:lnSpc>
              <a:spcBef>
                <a:spcPts val="0"/>
              </a:spcBef>
              <a:spcAft>
                <a:spcPts val="0"/>
              </a:spcAft>
              <a:buClr>
                <a:srgbClr val="212121"/>
              </a:buClr>
              <a:buSzPts val="4600"/>
              <a:buNone/>
              <a:defRPr sz="4600">
                <a:solidFill>
                  <a:srgbClr val="212121"/>
                </a:solidFill>
              </a:defRPr>
            </a:lvl1pPr>
            <a:lvl2pPr lvl="1"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
        <p:nvSpPr>
          <p:cNvPr id="1163" name="Google Shape;1163;p16"/>
          <p:cNvSpPr txBox="1">
            <a:spLocks noGrp="1"/>
          </p:cNvSpPr>
          <p:nvPr>
            <p:ph type="title" idx="2" hasCustomPrompt="1"/>
          </p:nvPr>
        </p:nvSpPr>
        <p:spPr>
          <a:xfrm>
            <a:off x="865625" y="1139500"/>
            <a:ext cx="1132800" cy="1043400"/>
          </a:xfrm>
          <a:prstGeom prst="rect">
            <a:avLst/>
          </a:prstGeom>
        </p:spPr>
        <p:txBody>
          <a:bodyPr spcFirstLastPara="1" wrap="square" lIns="0" tIns="91425" rIns="0" bIns="91425" anchor="ctr" anchorCtr="0">
            <a:noAutofit/>
          </a:bodyPr>
          <a:lstStyle>
            <a:lvl1pPr lvl="0" rtl="0">
              <a:spcBef>
                <a:spcPts val="0"/>
              </a:spcBef>
              <a:spcAft>
                <a:spcPts val="0"/>
              </a:spcAft>
              <a:buClr>
                <a:srgbClr val="212121"/>
              </a:buClr>
              <a:buSzPts val="13000"/>
              <a:buNone/>
              <a:defRPr sz="7200">
                <a:solidFill>
                  <a:schemeClr val="accent1"/>
                </a:solidFill>
              </a:defRPr>
            </a:lvl1pPr>
            <a:lvl2pPr lvl="1" rtl="0">
              <a:spcBef>
                <a:spcPts val="0"/>
              </a:spcBef>
              <a:spcAft>
                <a:spcPts val="0"/>
              </a:spcAft>
              <a:buClr>
                <a:srgbClr val="212121"/>
              </a:buClr>
              <a:buSzPts val="12000"/>
              <a:buNone/>
              <a:defRPr sz="12000">
                <a:solidFill>
                  <a:srgbClr val="212121"/>
                </a:solidFill>
              </a:defRPr>
            </a:lvl2pPr>
            <a:lvl3pPr lvl="2" rtl="0">
              <a:spcBef>
                <a:spcPts val="0"/>
              </a:spcBef>
              <a:spcAft>
                <a:spcPts val="0"/>
              </a:spcAft>
              <a:buClr>
                <a:srgbClr val="212121"/>
              </a:buClr>
              <a:buSzPts val="12000"/>
              <a:buNone/>
              <a:defRPr sz="12000">
                <a:solidFill>
                  <a:srgbClr val="212121"/>
                </a:solidFill>
              </a:defRPr>
            </a:lvl3pPr>
            <a:lvl4pPr lvl="3" rtl="0">
              <a:spcBef>
                <a:spcPts val="0"/>
              </a:spcBef>
              <a:spcAft>
                <a:spcPts val="0"/>
              </a:spcAft>
              <a:buClr>
                <a:srgbClr val="212121"/>
              </a:buClr>
              <a:buSzPts val="12000"/>
              <a:buNone/>
              <a:defRPr sz="12000">
                <a:solidFill>
                  <a:srgbClr val="212121"/>
                </a:solidFill>
              </a:defRPr>
            </a:lvl4pPr>
            <a:lvl5pPr lvl="4" rtl="0">
              <a:spcBef>
                <a:spcPts val="0"/>
              </a:spcBef>
              <a:spcAft>
                <a:spcPts val="0"/>
              </a:spcAft>
              <a:buClr>
                <a:srgbClr val="212121"/>
              </a:buClr>
              <a:buSzPts val="12000"/>
              <a:buNone/>
              <a:defRPr sz="12000">
                <a:solidFill>
                  <a:srgbClr val="212121"/>
                </a:solidFill>
              </a:defRPr>
            </a:lvl5pPr>
            <a:lvl6pPr lvl="5" rtl="0">
              <a:spcBef>
                <a:spcPts val="0"/>
              </a:spcBef>
              <a:spcAft>
                <a:spcPts val="0"/>
              </a:spcAft>
              <a:buClr>
                <a:srgbClr val="212121"/>
              </a:buClr>
              <a:buSzPts val="12000"/>
              <a:buNone/>
              <a:defRPr sz="12000">
                <a:solidFill>
                  <a:srgbClr val="212121"/>
                </a:solidFill>
              </a:defRPr>
            </a:lvl6pPr>
            <a:lvl7pPr lvl="6" rtl="0">
              <a:spcBef>
                <a:spcPts val="0"/>
              </a:spcBef>
              <a:spcAft>
                <a:spcPts val="0"/>
              </a:spcAft>
              <a:buClr>
                <a:srgbClr val="212121"/>
              </a:buClr>
              <a:buSzPts val="12000"/>
              <a:buNone/>
              <a:defRPr sz="12000">
                <a:solidFill>
                  <a:srgbClr val="212121"/>
                </a:solidFill>
              </a:defRPr>
            </a:lvl7pPr>
            <a:lvl8pPr lvl="7" rtl="0">
              <a:spcBef>
                <a:spcPts val="0"/>
              </a:spcBef>
              <a:spcAft>
                <a:spcPts val="0"/>
              </a:spcAft>
              <a:buClr>
                <a:srgbClr val="212121"/>
              </a:buClr>
              <a:buSzPts val="12000"/>
              <a:buNone/>
              <a:defRPr sz="12000">
                <a:solidFill>
                  <a:srgbClr val="212121"/>
                </a:solidFill>
              </a:defRPr>
            </a:lvl8pPr>
            <a:lvl9pPr lvl="8" rtl="0">
              <a:spcBef>
                <a:spcPts val="0"/>
              </a:spcBef>
              <a:spcAft>
                <a:spcPts val="0"/>
              </a:spcAft>
              <a:buClr>
                <a:srgbClr val="212121"/>
              </a:buClr>
              <a:buSzPts val="12000"/>
              <a:buNone/>
              <a:defRPr sz="12000">
                <a:solidFill>
                  <a:srgbClr val="212121"/>
                </a:solidFill>
              </a:defRPr>
            </a:lvl9pPr>
          </a:lstStyle>
          <a:p>
            <a:r>
              <a:t>xx%</a:t>
            </a:r>
          </a:p>
        </p:txBody>
      </p:sp>
    </p:spTree>
    <p:extLst>
      <p:ext uri="{BB962C8B-B14F-4D97-AF65-F5344CB8AC3E}">
        <p14:creationId xmlns:p14="http://schemas.microsoft.com/office/powerpoint/2010/main" val="15573591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137"/>
        <p:cNvGrpSpPr/>
        <p:nvPr/>
      </p:nvGrpSpPr>
      <p:grpSpPr>
        <a:xfrm>
          <a:off x="0" y="0"/>
          <a:ext cx="0" cy="0"/>
          <a:chOff x="0" y="0"/>
          <a:chExt cx="0" cy="0"/>
        </a:xfrm>
      </p:grpSpPr>
      <p:grpSp>
        <p:nvGrpSpPr>
          <p:cNvPr id="138" name="Google Shape;138;p4"/>
          <p:cNvGrpSpPr/>
          <p:nvPr/>
        </p:nvGrpSpPr>
        <p:grpSpPr>
          <a:xfrm rot="-184338">
            <a:off x="662433" y="577129"/>
            <a:ext cx="456160" cy="524019"/>
            <a:chOff x="991175" y="3562625"/>
            <a:chExt cx="329050" cy="378000"/>
          </a:xfrm>
        </p:grpSpPr>
        <p:sp>
          <p:nvSpPr>
            <p:cNvPr id="139" name="Google Shape;139;p4"/>
            <p:cNvSpPr/>
            <p:nvPr/>
          </p:nvSpPr>
          <p:spPr>
            <a:xfrm>
              <a:off x="991175" y="3562625"/>
              <a:ext cx="329050" cy="313875"/>
            </a:xfrm>
            <a:custGeom>
              <a:avLst/>
              <a:gdLst/>
              <a:ahLst/>
              <a:cxnLst/>
              <a:rect l="l" t="t" r="r" b="b"/>
              <a:pathLst>
                <a:path w="13162" h="12555" extrusionOk="0">
                  <a:moveTo>
                    <a:pt x="7152" y="0"/>
                  </a:moveTo>
                  <a:cubicBezTo>
                    <a:pt x="5605" y="0"/>
                    <a:pt x="4041" y="630"/>
                    <a:pt x="2888" y="1977"/>
                  </a:cubicBezTo>
                  <a:cubicBezTo>
                    <a:pt x="0" y="5351"/>
                    <a:pt x="2006" y="10610"/>
                    <a:pt x="6414" y="11218"/>
                  </a:cubicBezTo>
                  <a:lnTo>
                    <a:pt x="6809" y="12555"/>
                  </a:lnTo>
                  <a:lnTo>
                    <a:pt x="11520" y="11096"/>
                  </a:lnTo>
                  <a:cubicBezTo>
                    <a:pt x="11520" y="11096"/>
                    <a:pt x="11338" y="10336"/>
                    <a:pt x="11125" y="9637"/>
                  </a:cubicBezTo>
                  <a:cubicBezTo>
                    <a:pt x="12614" y="8178"/>
                    <a:pt x="13161" y="5990"/>
                    <a:pt x="12554" y="3983"/>
                  </a:cubicBezTo>
                  <a:cubicBezTo>
                    <a:pt x="11768" y="1427"/>
                    <a:pt x="9480" y="0"/>
                    <a:pt x="7152"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1111225" y="3702175"/>
              <a:ext cx="150500" cy="160650"/>
            </a:xfrm>
            <a:custGeom>
              <a:avLst/>
              <a:gdLst/>
              <a:ahLst/>
              <a:cxnLst/>
              <a:rect l="l" t="t" r="r" b="b"/>
              <a:pathLst>
                <a:path w="6020" h="6426" extrusionOk="0">
                  <a:moveTo>
                    <a:pt x="3679" y="73"/>
                  </a:moveTo>
                  <a:cubicBezTo>
                    <a:pt x="3770" y="73"/>
                    <a:pt x="3891" y="104"/>
                    <a:pt x="3952" y="164"/>
                  </a:cubicBezTo>
                  <a:cubicBezTo>
                    <a:pt x="4013" y="256"/>
                    <a:pt x="4074" y="347"/>
                    <a:pt x="4074" y="438"/>
                  </a:cubicBezTo>
                  <a:cubicBezTo>
                    <a:pt x="4074" y="651"/>
                    <a:pt x="4013" y="863"/>
                    <a:pt x="3891" y="1046"/>
                  </a:cubicBezTo>
                  <a:cubicBezTo>
                    <a:pt x="3840" y="1129"/>
                    <a:pt x="3781" y="1206"/>
                    <a:pt x="3716" y="1277"/>
                  </a:cubicBezTo>
                  <a:lnTo>
                    <a:pt x="3716" y="1277"/>
                  </a:lnTo>
                  <a:cubicBezTo>
                    <a:pt x="3669" y="1224"/>
                    <a:pt x="3626" y="1167"/>
                    <a:pt x="3587" y="1107"/>
                  </a:cubicBezTo>
                  <a:cubicBezTo>
                    <a:pt x="3466" y="955"/>
                    <a:pt x="3375" y="742"/>
                    <a:pt x="3375" y="529"/>
                  </a:cubicBezTo>
                  <a:cubicBezTo>
                    <a:pt x="3375" y="438"/>
                    <a:pt x="3375" y="347"/>
                    <a:pt x="3435" y="256"/>
                  </a:cubicBezTo>
                  <a:cubicBezTo>
                    <a:pt x="3496" y="164"/>
                    <a:pt x="3587" y="104"/>
                    <a:pt x="3679" y="73"/>
                  </a:cubicBezTo>
                  <a:close/>
                  <a:moveTo>
                    <a:pt x="1686" y="426"/>
                  </a:moveTo>
                  <a:cubicBezTo>
                    <a:pt x="1713" y="426"/>
                    <a:pt x="1739" y="430"/>
                    <a:pt x="1764" y="438"/>
                  </a:cubicBezTo>
                  <a:cubicBezTo>
                    <a:pt x="1976" y="499"/>
                    <a:pt x="2128" y="651"/>
                    <a:pt x="2189" y="833"/>
                  </a:cubicBezTo>
                  <a:cubicBezTo>
                    <a:pt x="2311" y="1137"/>
                    <a:pt x="2333" y="1455"/>
                    <a:pt x="2273" y="1751"/>
                  </a:cubicBezTo>
                  <a:lnTo>
                    <a:pt x="2273" y="1751"/>
                  </a:lnTo>
                  <a:cubicBezTo>
                    <a:pt x="2009" y="1690"/>
                    <a:pt x="1767" y="1554"/>
                    <a:pt x="1581" y="1350"/>
                  </a:cubicBezTo>
                  <a:cubicBezTo>
                    <a:pt x="1429" y="1198"/>
                    <a:pt x="1338" y="985"/>
                    <a:pt x="1338" y="772"/>
                  </a:cubicBezTo>
                  <a:cubicBezTo>
                    <a:pt x="1368" y="651"/>
                    <a:pt x="1399" y="560"/>
                    <a:pt x="1490" y="499"/>
                  </a:cubicBezTo>
                  <a:cubicBezTo>
                    <a:pt x="1535" y="454"/>
                    <a:pt x="1612" y="426"/>
                    <a:pt x="1686" y="426"/>
                  </a:cubicBezTo>
                  <a:close/>
                  <a:moveTo>
                    <a:pt x="5558" y="657"/>
                  </a:moveTo>
                  <a:cubicBezTo>
                    <a:pt x="5601" y="657"/>
                    <a:pt x="5644" y="665"/>
                    <a:pt x="5685" y="681"/>
                  </a:cubicBezTo>
                  <a:cubicBezTo>
                    <a:pt x="5867" y="711"/>
                    <a:pt x="5989" y="863"/>
                    <a:pt x="5958" y="1046"/>
                  </a:cubicBezTo>
                  <a:cubicBezTo>
                    <a:pt x="5897" y="1228"/>
                    <a:pt x="5806" y="1380"/>
                    <a:pt x="5654" y="1502"/>
                  </a:cubicBezTo>
                  <a:cubicBezTo>
                    <a:pt x="5422" y="1665"/>
                    <a:pt x="5136" y="1756"/>
                    <a:pt x="4837" y="1763"/>
                  </a:cubicBezTo>
                  <a:lnTo>
                    <a:pt x="4837" y="1763"/>
                  </a:lnTo>
                  <a:cubicBezTo>
                    <a:pt x="4879" y="1585"/>
                    <a:pt x="4932" y="1406"/>
                    <a:pt x="4986" y="1228"/>
                  </a:cubicBezTo>
                  <a:cubicBezTo>
                    <a:pt x="5016" y="1046"/>
                    <a:pt x="5107" y="924"/>
                    <a:pt x="5229" y="803"/>
                  </a:cubicBezTo>
                  <a:cubicBezTo>
                    <a:pt x="5318" y="714"/>
                    <a:pt x="5439" y="657"/>
                    <a:pt x="5558" y="657"/>
                  </a:cubicBezTo>
                  <a:close/>
                  <a:moveTo>
                    <a:pt x="459" y="2315"/>
                  </a:moveTo>
                  <a:cubicBezTo>
                    <a:pt x="488" y="2315"/>
                    <a:pt x="517" y="2317"/>
                    <a:pt x="548" y="2322"/>
                  </a:cubicBezTo>
                  <a:cubicBezTo>
                    <a:pt x="700" y="2353"/>
                    <a:pt x="852" y="2444"/>
                    <a:pt x="943" y="2566"/>
                  </a:cubicBezTo>
                  <a:cubicBezTo>
                    <a:pt x="1063" y="2686"/>
                    <a:pt x="1169" y="2807"/>
                    <a:pt x="1271" y="2927"/>
                  </a:cubicBezTo>
                  <a:lnTo>
                    <a:pt x="1271" y="2927"/>
                  </a:lnTo>
                  <a:cubicBezTo>
                    <a:pt x="1128" y="2979"/>
                    <a:pt x="977" y="3010"/>
                    <a:pt x="821" y="3022"/>
                  </a:cubicBezTo>
                  <a:cubicBezTo>
                    <a:pt x="776" y="3029"/>
                    <a:pt x="730" y="3033"/>
                    <a:pt x="685" y="3033"/>
                  </a:cubicBezTo>
                  <a:cubicBezTo>
                    <a:pt x="550" y="3033"/>
                    <a:pt x="419" y="2999"/>
                    <a:pt x="305" y="2930"/>
                  </a:cubicBezTo>
                  <a:cubicBezTo>
                    <a:pt x="153" y="2839"/>
                    <a:pt x="61" y="2687"/>
                    <a:pt x="122" y="2505"/>
                  </a:cubicBezTo>
                  <a:cubicBezTo>
                    <a:pt x="198" y="2378"/>
                    <a:pt x="316" y="2315"/>
                    <a:pt x="459" y="2315"/>
                  </a:cubicBezTo>
                  <a:close/>
                  <a:moveTo>
                    <a:pt x="3769" y="1"/>
                  </a:moveTo>
                  <a:cubicBezTo>
                    <a:pt x="3739" y="1"/>
                    <a:pt x="3709" y="5"/>
                    <a:pt x="3679" y="12"/>
                  </a:cubicBezTo>
                  <a:cubicBezTo>
                    <a:pt x="3435" y="73"/>
                    <a:pt x="3283" y="286"/>
                    <a:pt x="3283" y="529"/>
                  </a:cubicBezTo>
                  <a:cubicBezTo>
                    <a:pt x="3314" y="742"/>
                    <a:pt x="3375" y="955"/>
                    <a:pt x="3527" y="1137"/>
                  </a:cubicBezTo>
                  <a:cubicBezTo>
                    <a:pt x="3571" y="1204"/>
                    <a:pt x="3620" y="1266"/>
                    <a:pt x="3672" y="1323"/>
                  </a:cubicBezTo>
                  <a:lnTo>
                    <a:pt x="3672" y="1323"/>
                  </a:lnTo>
                  <a:cubicBezTo>
                    <a:pt x="3431" y="1567"/>
                    <a:pt x="3114" y="1730"/>
                    <a:pt x="2797" y="1775"/>
                  </a:cubicBezTo>
                  <a:cubicBezTo>
                    <a:pt x="2731" y="1784"/>
                    <a:pt x="2665" y="1788"/>
                    <a:pt x="2600" y="1788"/>
                  </a:cubicBezTo>
                  <a:cubicBezTo>
                    <a:pt x="2511" y="1788"/>
                    <a:pt x="2423" y="1780"/>
                    <a:pt x="2337" y="1765"/>
                  </a:cubicBezTo>
                  <a:lnTo>
                    <a:pt x="2337" y="1765"/>
                  </a:lnTo>
                  <a:cubicBezTo>
                    <a:pt x="2360" y="1658"/>
                    <a:pt x="2372" y="1550"/>
                    <a:pt x="2372" y="1441"/>
                  </a:cubicBezTo>
                  <a:cubicBezTo>
                    <a:pt x="2372" y="1228"/>
                    <a:pt x="2341" y="1015"/>
                    <a:pt x="2250" y="803"/>
                  </a:cubicBezTo>
                  <a:cubicBezTo>
                    <a:pt x="2220" y="711"/>
                    <a:pt x="2159" y="620"/>
                    <a:pt x="2068" y="529"/>
                  </a:cubicBezTo>
                  <a:cubicBezTo>
                    <a:pt x="2007" y="438"/>
                    <a:pt x="1885" y="377"/>
                    <a:pt x="1794" y="377"/>
                  </a:cubicBezTo>
                  <a:cubicBezTo>
                    <a:pt x="1761" y="369"/>
                    <a:pt x="1729" y="365"/>
                    <a:pt x="1696" y="365"/>
                  </a:cubicBezTo>
                  <a:cubicBezTo>
                    <a:pt x="1607" y="365"/>
                    <a:pt x="1518" y="393"/>
                    <a:pt x="1429" y="438"/>
                  </a:cubicBezTo>
                  <a:cubicBezTo>
                    <a:pt x="1338" y="529"/>
                    <a:pt x="1277" y="620"/>
                    <a:pt x="1277" y="742"/>
                  </a:cubicBezTo>
                  <a:cubicBezTo>
                    <a:pt x="1277" y="985"/>
                    <a:pt x="1338" y="1228"/>
                    <a:pt x="1520" y="1380"/>
                  </a:cubicBezTo>
                  <a:cubicBezTo>
                    <a:pt x="1727" y="1606"/>
                    <a:pt x="1981" y="1750"/>
                    <a:pt x="2259" y="1813"/>
                  </a:cubicBezTo>
                  <a:lnTo>
                    <a:pt x="2259" y="1813"/>
                  </a:lnTo>
                  <a:cubicBezTo>
                    <a:pt x="2192" y="2086"/>
                    <a:pt x="2053" y="2337"/>
                    <a:pt x="1855" y="2535"/>
                  </a:cubicBezTo>
                  <a:cubicBezTo>
                    <a:pt x="1703" y="2704"/>
                    <a:pt x="1523" y="2826"/>
                    <a:pt x="1325" y="2906"/>
                  </a:cubicBezTo>
                  <a:lnTo>
                    <a:pt x="1325" y="2906"/>
                  </a:lnTo>
                  <a:cubicBezTo>
                    <a:pt x="1220" y="2783"/>
                    <a:pt x="1112" y="2659"/>
                    <a:pt x="1004" y="2535"/>
                  </a:cubicBezTo>
                  <a:cubicBezTo>
                    <a:pt x="882" y="2383"/>
                    <a:pt x="730" y="2292"/>
                    <a:pt x="548" y="2262"/>
                  </a:cubicBezTo>
                  <a:cubicBezTo>
                    <a:pt x="521" y="2253"/>
                    <a:pt x="494" y="2249"/>
                    <a:pt x="468" y="2249"/>
                  </a:cubicBezTo>
                  <a:cubicBezTo>
                    <a:pt x="403" y="2249"/>
                    <a:pt x="339" y="2271"/>
                    <a:pt x="274" y="2292"/>
                  </a:cubicBezTo>
                  <a:cubicBezTo>
                    <a:pt x="183" y="2322"/>
                    <a:pt x="122" y="2383"/>
                    <a:pt x="61" y="2474"/>
                  </a:cubicBezTo>
                  <a:cubicBezTo>
                    <a:pt x="1" y="2657"/>
                    <a:pt x="92" y="2870"/>
                    <a:pt x="274" y="2991"/>
                  </a:cubicBezTo>
                  <a:cubicBezTo>
                    <a:pt x="388" y="3060"/>
                    <a:pt x="536" y="3094"/>
                    <a:pt x="680" y="3094"/>
                  </a:cubicBezTo>
                  <a:cubicBezTo>
                    <a:pt x="728" y="3094"/>
                    <a:pt x="776" y="3090"/>
                    <a:pt x="821" y="3082"/>
                  </a:cubicBezTo>
                  <a:cubicBezTo>
                    <a:pt x="986" y="3070"/>
                    <a:pt x="1151" y="3031"/>
                    <a:pt x="1306" y="2970"/>
                  </a:cubicBezTo>
                  <a:lnTo>
                    <a:pt x="1306" y="2970"/>
                  </a:lnTo>
                  <a:cubicBezTo>
                    <a:pt x="1397" y="3078"/>
                    <a:pt x="1486" y="3187"/>
                    <a:pt x="1581" y="3295"/>
                  </a:cubicBezTo>
                  <a:cubicBezTo>
                    <a:pt x="2341" y="4237"/>
                    <a:pt x="2919" y="5028"/>
                    <a:pt x="3344" y="5575"/>
                  </a:cubicBezTo>
                  <a:cubicBezTo>
                    <a:pt x="3527" y="5848"/>
                    <a:pt x="3679" y="6061"/>
                    <a:pt x="3800" y="6213"/>
                  </a:cubicBezTo>
                  <a:cubicBezTo>
                    <a:pt x="3709" y="6061"/>
                    <a:pt x="3557" y="5848"/>
                    <a:pt x="3344" y="5544"/>
                  </a:cubicBezTo>
                  <a:cubicBezTo>
                    <a:pt x="2949" y="4997"/>
                    <a:pt x="2372" y="4207"/>
                    <a:pt x="1612" y="3265"/>
                  </a:cubicBezTo>
                  <a:cubicBezTo>
                    <a:pt x="1532" y="3159"/>
                    <a:pt x="1448" y="3054"/>
                    <a:pt x="1359" y="2948"/>
                  </a:cubicBezTo>
                  <a:lnTo>
                    <a:pt x="1359" y="2948"/>
                  </a:lnTo>
                  <a:cubicBezTo>
                    <a:pt x="1557" y="2863"/>
                    <a:pt x="1739" y="2743"/>
                    <a:pt x="1885" y="2596"/>
                  </a:cubicBezTo>
                  <a:cubicBezTo>
                    <a:pt x="2097" y="2384"/>
                    <a:pt x="2249" y="2114"/>
                    <a:pt x="2323" y="1826"/>
                  </a:cubicBezTo>
                  <a:lnTo>
                    <a:pt x="2323" y="1826"/>
                  </a:lnTo>
                  <a:cubicBezTo>
                    <a:pt x="2410" y="1841"/>
                    <a:pt x="2500" y="1849"/>
                    <a:pt x="2591" y="1849"/>
                  </a:cubicBezTo>
                  <a:cubicBezTo>
                    <a:pt x="2659" y="1849"/>
                    <a:pt x="2728" y="1845"/>
                    <a:pt x="2797" y="1836"/>
                  </a:cubicBezTo>
                  <a:cubicBezTo>
                    <a:pt x="3155" y="1769"/>
                    <a:pt x="3463" y="1603"/>
                    <a:pt x="3710" y="1363"/>
                  </a:cubicBezTo>
                  <a:lnTo>
                    <a:pt x="3710" y="1363"/>
                  </a:lnTo>
                  <a:cubicBezTo>
                    <a:pt x="3994" y="1652"/>
                    <a:pt x="4372" y="1805"/>
                    <a:pt x="4757" y="1813"/>
                  </a:cubicBezTo>
                  <a:lnTo>
                    <a:pt x="4757" y="1813"/>
                  </a:lnTo>
                  <a:cubicBezTo>
                    <a:pt x="4737" y="1914"/>
                    <a:pt x="4722" y="2013"/>
                    <a:pt x="4712" y="2110"/>
                  </a:cubicBezTo>
                  <a:cubicBezTo>
                    <a:pt x="4651" y="2657"/>
                    <a:pt x="4651" y="3204"/>
                    <a:pt x="4712" y="3751"/>
                  </a:cubicBezTo>
                  <a:cubicBezTo>
                    <a:pt x="4742" y="4237"/>
                    <a:pt x="4803" y="4663"/>
                    <a:pt x="4864" y="4997"/>
                  </a:cubicBezTo>
                  <a:cubicBezTo>
                    <a:pt x="4894" y="5332"/>
                    <a:pt x="4955" y="5575"/>
                    <a:pt x="4986" y="5757"/>
                  </a:cubicBezTo>
                  <a:cubicBezTo>
                    <a:pt x="5016" y="5848"/>
                    <a:pt x="5016" y="5909"/>
                    <a:pt x="5016" y="5970"/>
                  </a:cubicBezTo>
                  <a:lnTo>
                    <a:pt x="5016" y="6031"/>
                  </a:lnTo>
                  <a:lnTo>
                    <a:pt x="5046" y="5970"/>
                  </a:lnTo>
                  <a:lnTo>
                    <a:pt x="5016" y="5788"/>
                  </a:lnTo>
                  <a:cubicBezTo>
                    <a:pt x="4986" y="5605"/>
                    <a:pt x="4925" y="5362"/>
                    <a:pt x="4894" y="5028"/>
                  </a:cubicBezTo>
                  <a:cubicBezTo>
                    <a:pt x="4834" y="4663"/>
                    <a:pt x="4773" y="4268"/>
                    <a:pt x="4742" y="3781"/>
                  </a:cubicBezTo>
                  <a:cubicBezTo>
                    <a:pt x="4712" y="3234"/>
                    <a:pt x="4712" y="2687"/>
                    <a:pt x="4773" y="2140"/>
                  </a:cubicBezTo>
                  <a:cubicBezTo>
                    <a:pt x="4784" y="2031"/>
                    <a:pt x="4802" y="1922"/>
                    <a:pt x="4826" y="1813"/>
                  </a:cubicBezTo>
                  <a:lnTo>
                    <a:pt x="4826" y="1813"/>
                  </a:lnTo>
                  <a:cubicBezTo>
                    <a:pt x="5124" y="1806"/>
                    <a:pt x="5423" y="1714"/>
                    <a:pt x="5685" y="1532"/>
                  </a:cubicBezTo>
                  <a:cubicBezTo>
                    <a:pt x="5837" y="1411"/>
                    <a:pt x="5958" y="1228"/>
                    <a:pt x="5989" y="1046"/>
                  </a:cubicBezTo>
                  <a:cubicBezTo>
                    <a:pt x="6019" y="924"/>
                    <a:pt x="5989" y="833"/>
                    <a:pt x="5928" y="742"/>
                  </a:cubicBezTo>
                  <a:cubicBezTo>
                    <a:pt x="5867" y="681"/>
                    <a:pt x="5776" y="620"/>
                    <a:pt x="5685" y="590"/>
                  </a:cubicBezTo>
                  <a:cubicBezTo>
                    <a:pt x="5644" y="583"/>
                    <a:pt x="5603" y="579"/>
                    <a:pt x="5562" y="579"/>
                  </a:cubicBezTo>
                  <a:cubicBezTo>
                    <a:pt x="5422" y="579"/>
                    <a:pt x="5286" y="624"/>
                    <a:pt x="5168" y="742"/>
                  </a:cubicBezTo>
                  <a:cubicBezTo>
                    <a:pt x="5046" y="863"/>
                    <a:pt x="4955" y="1015"/>
                    <a:pt x="4925" y="1167"/>
                  </a:cubicBezTo>
                  <a:cubicBezTo>
                    <a:pt x="4867" y="1359"/>
                    <a:pt x="4810" y="1563"/>
                    <a:pt x="4768" y="1763"/>
                  </a:cubicBezTo>
                  <a:lnTo>
                    <a:pt x="4768" y="1763"/>
                  </a:lnTo>
                  <a:cubicBezTo>
                    <a:pt x="4699" y="1762"/>
                    <a:pt x="4629" y="1756"/>
                    <a:pt x="4560" y="1745"/>
                  </a:cubicBezTo>
                  <a:cubicBezTo>
                    <a:pt x="4254" y="1698"/>
                    <a:pt x="3967" y="1542"/>
                    <a:pt x="3754" y="1319"/>
                  </a:cubicBezTo>
                  <a:lnTo>
                    <a:pt x="3754" y="1319"/>
                  </a:lnTo>
                  <a:cubicBezTo>
                    <a:pt x="3826" y="1244"/>
                    <a:pt x="3892" y="1163"/>
                    <a:pt x="3952" y="1076"/>
                  </a:cubicBezTo>
                  <a:cubicBezTo>
                    <a:pt x="4074" y="894"/>
                    <a:pt x="4134" y="651"/>
                    <a:pt x="4134" y="438"/>
                  </a:cubicBezTo>
                  <a:cubicBezTo>
                    <a:pt x="4134" y="316"/>
                    <a:pt x="4074" y="195"/>
                    <a:pt x="4013" y="104"/>
                  </a:cubicBezTo>
                  <a:cubicBezTo>
                    <a:pt x="3945" y="35"/>
                    <a:pt x="3859" y="1"/>
                    <a:pt x="3769" y="1"/>
                  </a:cubicBezTo>
                  <a:close/>
                  <a:moveTo>
                    <a:pt x="3922" y="6365"/>
                  </a:moveTo>
                  <a:cubicBezTo>
                    <a:pt x="3922" y="6380"/>
                    <a:pt x="3929" y="6388"/>
                    <a:pt x="3937" y="6395"/>
                  </a:cubicBezTo>
                  <a:lnTo>
                    <a:pt x="3922" y="6365"/>
                  </a:lnTo>
                  <a:close/>
                  <a:moveTo>
                    <a:pt x="3937" y="6395"/>
                  </a:moveTo>
                  <a:lnTo>
                    <a:pt x="3952" y="6426"/>
                  </a:lnTo>
                  <a:cubicBezTo>
                    <a:pt x="3952" y="6411"/>
                    <a:pt x="3945" y="6403"/>
                    <a:pt x="3937" y="639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1165175" y="3849750"/>
              <a:ext cx="118575" cy="46675"/>
            </a:xfrm>
            <a:custGeom>
              <a:avLst/>
              <a:gdLst/>
              <a:ahLst/>
              <a:cxnLst/>
              <a:rect l="l" t="t" r="r" b="b"/>
              <a:pathLst>
                <a:path w="4743" h="1867" extrusionOk="0">
                  <a:moveTo>
                    <a:pt x="4377" y="0"/>
                  </a:moveTo>
                  <a:cubicBezTo>
                    <a:pt x="4357" y="0"/>
                    <a:pt x="4337" y="2"/>
                    <a:pt x="4317" y="6"/>
                  </a:cubicBezTo>
                  <a:lnTo>
                    <a:pt x="274" y="1283"/>
                  </a:lnTo>
                  <a:cubicBezTo>
                    <a:pt x="92" y="1313"/>
                    <a:pt x="1" y="1496"/>
                    <a:pt x="62" y="1647"/>
                  </a:cubicBezTo>
                  <a:cubicBezTo>
                    <a:pt x="114" y="1780"/>
                    <a:pt x="237" y="1866"/>
                    <a:pt x="368" y="1866"/>
                  </a:cubicBezTo>
                  <a:cubicBezTo>
                    <a:pt x="387" y="1866"/>
                    <a:pt x="407" y="1864"/>
                    <a:pt x="426" y="1860"/>
                  </a:cubicBezTo>
                  <a:lnTo>
                    <a:pt x="4469" y="614"/>
                  </a:lnTo>
                  <a:cubicBezTo>
                    <a:pt x="4651" y="553"/>
                    <a:pt x="4742" y="371"/>
                    <a:pt x="4682" y="219"/>
                  </a:cubicBezTo>
                  <a:cubicBezTo>
                    <a:pt x="4655" y="87"/>
                    <a:pt x="4514" y="0"/>
                    <a:pt x="4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1168625" y="3870775"/>
              <a:ext cx="124125" cy="69850"/>
            </a:xfrm>
            <a:custGeom>
              <a:avLst/>
              <a:gdLst/>
              <a:ahLst/>
              <a:cxnLst/>
              <a:rect l="l" t="t" r="r" b="b"/>
              <a:pathLst>
                <a:path w="4965" h="2794" extrusionOk="0">
                  <a:moveTo>
                    <a:pt x="4523" y="0"/>
                  </a:moveTo>
                  <a:cubicBezTo>
                    <a:pt x="4492" y="0"/>
                    <a:pt x="4458" y="5"/>
                    <a:pt x="4422" y="16"/>
                  </a:cubicBezTo>
                  <a:lnTo>
                    <a:pt x="410" y="1293"/>
                  </a:lnTo>
                  <a:cubicBezTo>
                    <a:pt x="0" y="1375"/>
                    <a:pt x="130" y="1923"/>
                    <a:pt x="470" y="1923"/>
                  </a:cubicBezTo>
                  <a:cubicBezTo>
                    <a:pt x="508" y="1923"/>
                    <a:pt x="549" y="1916"/>
                    <a:pt x="592" y="1901"/>
                  </a:cubicBezTo>
                  <a:lnTo>
                    <a:pt x="1018" y="1749"/>
                  </a:lnTo>
                  <a:lnTo>
                    <a:pt x="1960" y="2691"/>
                  </a:lnTo>
                  <a:cubicBezTo>
                    <a:pt x="2028" y="2759"/>
                    <a:pt x="2131" y="2794"/>
                    <a:pt x="2242" y="2794"/>
                  </a:cubicBezTo>
                  <a:cubicBezTo>
                    <a:pt x="2279" y="2794"/>
                    <a:pt x="2317" y="2790"/>
                    <a:pt x="2355" y="2782"/>
                  </a:cubicBezTo>
                  <a:lnTo>
                    <a:pt x="3814" y="2326"/>
                  </a:lnTo>
                  <a:cubicBezTo>
                    <a:pt x="3966" y="2265"/>
                    <a:pt x="4057" y="2144"/>
                    <a:pt x="4088" y="2022"/>
                  </a:cubicBezTo>
                  <a:lnTo>
                    <a:pt x="4301" y="715"/>
                  </a:lnTo>
                  <a:lnTo>
                    <a:pt x="4604" y="624"/>
                  </a:lnTo>
                  <a:cubicBezTo>
                    <a:pt x="4964" y="513"/>
                    <a:pt x="4845" y="0"/>
                    <a:pt x="45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042075" y="3604150"/>
              <a:ext cx="65375" cy="174475"/>
            </a:xfrm>
            <a:custGeom>
              <a:avLst/>
              <a:gdLst/>
              <a:ahLst/>
              <a:cxnLst/>
              <a:rect l="l" t="t" r="r" b="b"/>
              <a:pathLst>
                <a:path w="2615" h="6979" extrusionOk="0">
                  <a:moveTo>
                    <a:pt x="2541" y="0"/>
                  </a:moveTo>
                  <a:cubicBezTo>
                    <a:pt x="2484" y="0"/>
                    <a:pt x="2383" y="29"/>
                    <a:pt x="2250" y="73"/>
                  </a:cubicBezTo>
                  <a:cubicBezTo>
                    <a:pt x="1946" y="195"/>
                    <a:pt x="1703" y="377"/>
                    <a:pt x="1490" y="590"/>
                  </a:cubicBezTo>
                  <a:cubicBezTo>
                    <a:pt x="1125" y="894"/>
                    <a:pt x="852" y="1228"/>
                    <a:pt x="639" y="1623"/>
                  </a:cubicBezTo>
                  <a:lnTo>
                    <a:pt x="92" y="3204"/>
                  </a:lnTo>
                  <a:cubicBezTo>
                    <a:pt x="1" y="3781"/>
                    <a:pt x="31" y="4329"/>
                    <a:pt x="183" y="4876"/>
                  </a:cubicBezTo>
                  <a:cubicBezTo>
                    <a:pt x="305" y="5332"/>
                    <a:pt x="487" y="5757"/>
                    <a:pt x="730" y="6122"/>
                  </a:cubicBezTo>
                  <a:cubicBezTo>
                    <a:pt x="882" y="6365"/>
                    <a:pt x="1095" y="6608"/>
                    <a:pt x="1308" y="6791"/>
                  </a:cubicBezTo>
                  <a:cubicBezTo>
                    <a:pt x="1440" y="6901"/>
                    <a:pt x="1508" y="6979"/>
                    <a:pt x="1570" y="6979"/>
                  </a:cubicBezTo>
                  <a:cubicBezTo>
                    <a:pt x="1594" y="6979"/>
                    <a:pt x="1617" y="6968"/>
                    <a:pt x="1642" y="6943"/>
                  </a:cubicBezTo>
                  <a:cubicBezTo>
                    <a:pt x="1703" y="6882"/>
                    <a:pt x="1429" y="6517"/>
                    <a:pt x="1156" y="5879"/>
                  </a:cubicBezTo>
                  <a:cubicBezTo>
                    <a:pt x="365" y="4237"/>
                    <a:pt x="639" y="2292"/>
                    <a:pt x="1824" y="924"/>
                  </a:cubicBezTo>
                  <a:cubicBezTo>
                    <a:pt x="2280" y="377"/>
                    <a:pt x="2615" y="73"/>
                    <a:pt x="2584" y="12"/>
                  </a:cubicBezTo>
                  <a:cubicBezTo>
                    <a:pt x="2576" y="4"/>
                    <a:pt x="2561" y="0"/>
                    <a:pt x="2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1222175" y="3922650"/>
              <a:ext cx="47900" cy="17700"/>
            </a:xfrm>
            <a:custGeom>
              <a:avLst/>
              <a:gdLst/>
              <a:ahLst/>
              <a:cxnLst/>
              <a:rect l="l" t="t" r="r" b="b"/>
              <a:pathLst>
                <a:path w="1916" h="708" extrusionOk="0">
                  <a:moveTo>
                    <a:pt x="1447" y="0"/>
                  </a:moveTo>
                  <a:cubicBezTo>
                    <a:pt x="1249" y="0"/>
                    <a:pt x="1050" y="50"/>
                    <a:pt x="852" y="99"/>
                  </a:cubicBezTo>
                  <a:cubicBezTo>
                    <a:pt x="608" y="190"/>
                    <a:pt x="396" y="312"/>
                    <a:pt x="213" y="494"/>
                  </a:cubicBezTo>
                  <a:cubicBezTo>
                    <a:pt x="122" y="555"/>
                    <a:pt x="61" y="616"/>
                    <a:pt x="0" y="707"/>
                  </a:cubicBezTo>
                  <a:cubicBezTo>
                    <a:pt x="0" y="707"/>
                    <a:pt x="92" y="646"/>
                    <a:pt x="244" y="525"/>
                  </a:cubicBezTo>
                  <a:cubicBezTo>
                    <a:pt x="426" y="373"/>
                    <a:pt x="639" y="282"/>
                    <a:pt x="882" y="190"/>
                  </a:cubicBezTo>
                  <a:cubicBezTo>
                    <a:pt x="1125" y="99"/>
                    <a:pt x="1338" y="69"/>
                    <a:pt x="1581" y="69"/>
                  </a:cubicBezTo>
                  <a:lnTo>
                    <a:pt x="1915" y="69"/>
                  </a:lnTo>
                  <a:cubicBezTo>
                    <a:pt x="1794" y="38"/>
                    <a:pt x="1703" y="8"/>
                    <a:pt x="1581" y="8"/>
                  </a:cubicBezTo>
                  <a:cubicBezTo>
                    <a:pt x="1536" y="3"/>
                    <a:pt x="1492" y="0"/>
                    <a:pt x="144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1194825" y="3889325"/>
              <a:ext cx="82075" cy="25250"/>
            </a:xfrm>
            <a:custGeom>
              <a:avLst/>
              <a:gdLst/>
              <a:ahLst/>
              <a:cxnLst/>
              <a:rect l="l" t="t" r="r" b="b"/>
              <a:pathLst>
                <a:path w="3283" h="1010" extrusionOk="0">
                  <a:moveTo>
                    <a:pt x="3274" y="1"/>
                  </a:moveTo>
                  <a:cubicBezTo>
                    <a:pt x="3189" y="1"/>
                    <a:pt x="2495" y="204"/>
                    <a:pt x="1642" y="460"/>
                  </a:cubicBezTo>
                  <a:cubicBezTo>
                    <a:pt x="730" y="764"/>
                    <a:pt x="0" y="976"/>
                    <a:pt x="0" y="1007"/>
                  </a:cubicBezTo>
                  <a:cubicBezTo>
                    <a:pt x="2" y="1009"/>
                    <a:pt x="7" y="1010"/>
                    <a:pt x="14" y="1010"/>
                  </a:cubicBezTo>
                  <a:cubicBezTo>
                    <a:pt x="124" y="1010"/>
                    <a:pt x="816" y="805"/>
                    <a:pt x="1642" y="520"/>
                  </a:cubicBezTo>
                  <a:cubicBezTo>
                    <a:pt x="2553" y="247"/>
                    <a:pt x="3283" y="4"/>
                    <a:pt x="3283" y="4"/>
                  </a:cubicBezTo>
                  <a:cubicBezTo>
                    <a:pt x="3283" y="2"/>
                    <a:pt x="3280" y="1"/>
                    <a:pt x="32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1206225" y="3903075"/>
              <a:ext cx="67650" cy="22075"/>
            </a:xfrm>
            <a:custGeom>
              <a:avLst/>
              <a:gdLst/>
              <a:ahLst/>
              <a:cxnLst/>
              <a:rect l="l" t="t" r="r" b="b"/>
              <a:pathLst>
                <a:path w="2706" h="883" extrusionOk="0">
                  <a:moveTo>
                    <a:pt x="2705" y="1"/>
                  </a:moveTo>
                  <a:lnTo>
                    <a:pt x="2705" y="1"/>
                  </a:lnTo>
                  <a:cubicBezTo>
                    <a:pt x="2584" y="31"/>
                    <a:pt x="2432" y="62"/>
                    <a:pt x="2310" y="122"/>
                  </a:cubicBezTo>
                  <a:lnTo>
                    <a:pt x="1338" y="426"/>
                  </a:lnTo>
                  <a:lnTo>
                    <a:pt x="395" y="761"/>
                  </a:lnTo>
                  <a:cubicBezTo>
                    <a:pt x="243" y="791"/>
                    <a:pt x="122" y="821"/>
                    <a:pt x="0" y="882"/>
                  </a:cubicBezTo>
                  <a:cubicBezTo>
                    <a:pt x="152" y="882"/>
                    <a:pt x="274" y="821"/>
                    <a:pt x="426" y="791"/>
                  </a:cubicBezTo>
                  <a:cubicBezTo>
                    <a:pt x="669" y="730"/>
                    <a:pt x="1003" y="609"/>
                    <a:pt x="1368" y="487"/>
                  </a:cubicBezTo>
                  <a:cubicBezTo>
                    <a:pt x="1763" y="366"/>
                    <a:pt x="2097" y="244"/>
                    <a:pt x="2341" y="153"/>
                  </a:cubicBezTo>
                  <a:cubicBezTo>
                    <a:pt x="2462" y="122"/>
                    <a:pt x="2584" y="62"/>
                    <a:pt x="270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4"/>
          <p:cNvSpPr/>
          <p:nvPr/>
        </p:nvSpPr>
        <p:spPr>
          <a:xfrm>
            <a:off x="7752001" y="454024"/>
            <a:ext cx="770200" cy="770200"/>
          </a:xfrm>
          <a:custGeom>
            <a:avLst/>
            <a:gdLst/>
            <a:ahLst/>
            <a:cxnLst/>
            <a:rect l="l" t="t" r="r" b="b"/>
            <a:pathLst>
              <a:path w="22129" h="22129" extrusionOk="0">
                <a:moveTo>
                  <a:pt x="11242" y="7061"/>
                </a:moveTo>
                <a:cubicBezTo>
                  <a:pt x="13026" y="7061"/>
                  <a:pt x="14637" y="8278"/>
                  <a:pt x="15077" y="10092"/>
                </a:cubicBezTo>
                <a:cubicBezTo>
                  <a:pt x="15740" y="12744"/>
                  <a:pt x="13635" y="14991"/>
                  <a:pt x="11235" y="14991"/>
                </a:cubicBezTo>
                <a:cubicBezTo>
                  <a:pt x="10555" y="14991"/>
                  <a:pt x="9851" y="14810"/>
                  <a:pt x="9180" y="14408"/>
                </a:cubicBezTo>
                <a:cubicBezTo>
                  <a:pt x="6171" y="12584"/>
                  <a:pt x="6870" y="8025"/>
                  <a:pt x="10305" y="7174"/>
                </a:cubicBezTo>
                <a:cubicBezTo>
                  <a:pt x="10619" y="7097"/>
                  <a:pt x="10933" y="7061"/>
                  <a:pt x="11242" y="7061"/>
                </a:cubicBezTo>
                <a:close/>
                <a:moveTo>
                  <a:pt x="10244" y="0"/>
                </a:moveTo>
                <a:lnTo>
                  <a:pt x="6657" y="882"/>
                </a:lnTo>
                <a:lnTo>
                  <a:pt x="6718" y="3101"/>
                </a:lnTo>
                <a:cubicBezTo>
                  <a:pt x="5989" y="3496"/>
                  <a:pt x="5350" y="3952"/>
                  <a:pt x="4773" y="4529"/>
                </a:cubicBezTo>
                <a:lnTo>
                  <a:pt x="2645" y="3800"/>
                </a:lnTo>
                <a:lnTo>
                  <a:pt x="761" y="6961"/>
                </a:lnTo>
                <a:lnTo>
                  <a:pt x="2372" y="8511"/>
                </a:lnTo>
                <a:cubicBezTo>
                  <a:pt x="2128" y="9271"/>
                  <a:pt x="2007" y="10092"/>
                  <a:pt x="1976" y="10882"/>
                </a:cubicBezTo>
                <a:lnTo>
                  <a:pt x="1" y="11885"/>
                </a:lnTo>
                <a:lnTo>
                  <a:pt x="882" y="15472"/>
                </a:lnTo>
                <a:lnTo>
                  <a:pt x="3101" y="15411"/>
                </a:lnTo>
                <a:cubicBezTo>
                  <a:pt x="3466" y="16140"/>
                  <a:pt x="3952" y="16779"/>
                  <a:pt x="4530" y="17356"/>
                </a:cubicBezTo>
                <a:lnTo>
                  <a:pt x="3800" y="19484"/>
                </a:lnTo>
                <a:lnTo>
                  <a:pt x="6961" y="21368"/>
                </a:lnTo>
                <a:lnTo>
                  <a:pt x="8511" y="19757"/>
                </a:lnTo>
                <a:cubicBezTo>
                  <a:pt x="9271" y="20001"/>
                  <a:pt x="10092" y="20122"/>
                  <a:pt x="10882" y="20153"/>
                </a:cubicBezTo>
                <a:lnTo>
                  <a:pt x="11885" y="22128"/>
                </a:lnTo>
                <a:lnTo>
                  <a:pt x="15472" y="21277"/>
                </a:lnTo>
                <a:lnTo>
                  <a:pt x="15411" y="19028"/>
                </a:lnTo>
                <a:cubicBezTo>
                  <a:pt x="16141" y="18663"/>
                  <a:pt x="16779" y="18177"/>
                  <a:pt x="17357" y="17630"/>
                </a:cubicBezTo>
                <a:lnTo>
                  <a:pt x="19484" y="18329"/>
                </a:lnTo>
                <a:lnTo>
                  <a:pt x="21369" y="15168"/>
                </a:lnTo>
                <a:lnTo>
                  <a:pt x="19758" y="13617"/>
                </a:lnTo>
                <a:cubicBezTo>
                  <a:pt x="20001" y="12858"/>
                  <a:pt x="20123" y="12037"/>
                  <a:pt x="20153" y="11247"/>
                </a:cubicBezTo>
                <a:lnTo>
                  <a:pt x="22129" y="10244"/>
                </a:lnTo>
                <a:lnTo>
                  <a:pt x="21278" y="6657"/>
                </a:lnTo>
                <a:lnTo>
                  <a:pt x="19028" y="6718"/>
                </a:lnTo>
                <a:cubicBezTo>
                  <a:pt x="18664" y="5988"/>
                  <a:pt x="18177" y="5350"/>
                  <a:pt x="17630" y="4772"/>
                </a:cubicBezTo>
                <a:lnTo>
                  <a:pt x="18329" y="2645"/>
                </a:lnTo>
                <a:lnTo>
                  <a:pt x="15168" y="760"/>
                </a:lnTo>
                <a:lnTo>
                  <a:pt x="13618" y="2371"/>
                </a:lnTo>
                <a:cubicBezTo>
                  <a:pt x="12858" y="2128"/>
                  <a:pt x="12037" y="2006"/>
                  <a:pt x="11247" y="1976"/>
                </a:cubicBezTo>
                <a:lnTo>
                  <a:pt x="10244" y="0"/>
                </a:lnTo>
                <a:close/>
              </a:path>
            </a:pathLst>
          </a:custGeom>
          <a:solidFill>
            <a:srgbClr val="E0E0E0">
              <a:alpha val="36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lvl1pPr lvl="0" algn="ctr" rtl="0">
              <a:spcBef>
                <a:spcPts val="0"/>
              </a:spcBef>
              <a:spcAft>
                <a:spcPts val="0"/>
              </a:spcAft>
              <a:buClr>
                <a:srgbClr val="212121"/>
              </a:buClr>
              <a:buSzPts val="2800"/>
              <a:buNone/>
              <a:defRPr>
                <a:solidFill>
                  <a:srgbClr val="212121"/>
                </a:solidFill>
              </a:defRPr>
            </a:lvl1pPr>
            <a:lvl2pPr lvl="1"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
        <p:nvSpPr>
          <p:cNvPr id="149" name="Google Shape;149;p4"/>
          <p:cNvSpPr txBox="1">
            <a:spLocks noGrp="1"/>
          </p:cNvSpPr>
          <p:nvPr>
            <p:ph type="subTitle" idx="1"/>
          </p:nvPr>
        </p:nvSpPr>
        <p:spPr>
          <a:xfrm>
            <a:off x="756600" y="1415400"/>
            <a:ext cx="7630800" cy="3188400"/>
          </a:xfrm>
          <a:prstGeom prst="rect">
            <a:avLst/>
          </a:prstGeom>
        </p:spPr>
        <p:txBody>
          <a:bodyPr spcFirstLastPara="1" wrap="square" lIns="0" tIns="91425" rIns="0" bIns="91425" anchor="ctr" anchorCtr="0">
            <a:noAutofit/>
          </a:bodyPr>
          <a:lstStyle>
            <a:lvl1pPr lvl="0" rtl="0">
              <a:lnSpc>
                <a:spcPct val="100000"/>
              </a:lnSpc>
              <a:spcBef>
                <a:spcPts val="0"/>
              </a:spcBef>
              <a:spcAft>
                <a:spcPts val="0"/>
              </a:spcAft>
              <a:buClr>
                <a:srgbClr val="434343"/>
              </a:buClr>
              <a:buSzPts val="1200"/>
              <a:buChar char="●"/>
              <a:defRPr sz="1200">
                <a:solidFill>
                  <a:schemeClr val="lt2"/>
                </a:solidFill>
              </a:defRPr>
            </a:lvl1pPr>
            <a:lvl2pPr lvl="1" rtl="0">
              <a:lnSpc>
                <a:spcPct val="100000"/>
              </a:lnSpc>
              <a:spcBef>
                <a:spcPts val="0"/>
              </a:spcBef>
              <a:spcAft>
                <a:spcPts val="0"/>
              </a:spcAft>
              <a:buClr>
                <a:srgbClr val="434343"/>
              </a:buClr>
              <a:buSzPts val="1200"/>
              <a:buFont typeface="Roboto Condensed Light"/>
              <a:buChar char="○"/>
              <a:defRPr sz="2000">
                <a:solidFill>
                  <a:srgbClr val="212121"/>
                </a:solidFill>
              </a:defRPr>
            </a:lvl2pPr>
            <a:lvl3pPr lvl="2" rtl="0">
              <a:lnSpc>
                <a:spcPct val="100000"/>
              </a:lnSpc>
              <a:spcBef>
                <a:spcPts val="0"/>
              </a:spcBef>
              <a:spcAft>
                <a:spcPts val="0"/>
              </a:spcAft>
              <a:buClr>
                <a:srgbClr val="434343"/>
              </a:buClr>
              <a:buSzPts val="1200"/>
              <a:buFont typeface="Roboto Condensed Light"/>
              <a:buChar char="■"/>
              <a:defRPr sz="2000">
                <a:solidFill>
                  <a:srgbClr val="212121"/>
                </a:solidFill>
              </a:defRPr>
            </a:lvl3pPr>
            <a:lvl4pPr lvl="3" rtl="0">
              <a:lnSpc>
                <a:spcPct val="100000"/>
              </a:lnSpc>
              <a:spcBef>
                <a:spcPts val="0"/>
              </a:spcBef>
              <a:spcAft>
                <a:spcPts val="0"/>
              </a:spcAft>
              <a:buClr>
                <a:srgbClr val="434343"/>
              </a:buClr>
              <a:buSzPts val="1200"/>
              <a:buFont typeface="Roboto Condensed Light"/>
              <a:buChar char="●"/>
              <a:defRPr sz="2000">
                <a:solidFill>
                  <a:srgbClr val="212121"/>
                </a:solidFill>
              </a:defRPr>
            </a:lvl4pPr>
            <a:lvl5pPr lvl="4" rtl="0">
              <a:lnSpc>
                <a:spcPct val="100000"/>
              </a:lnSpc>
              <a:spcBef>
                <a:spcPts val="0"/>
              </a:spcBef>
              <a:spcAft>
                <a:spcPts val="0"/>
              </a:spcAft>
              <a:buClr>
                <a:srgbClr val="434343"/>
              </a:buClr>
              <a:buSzPts val="1200"/>
              <a:buFont typeface="Roboto Condensed Light"/>
              <a:buChar char="○"/>
              <a:defRPr sz="2000">
                <a:solidFill>
                  <a:srgbClr val="212121"/>
                </a:solidFill>
              </a:defRPr>
            </a:lvl5pPr>
            <a:lvl6pPr lvl="5" rtl="0">
              <a:lnSpc>
                <a:spcPct val="100000"/>
              </a:lnSpc>
              <a:spcBef>
                <a:spcPts val="0"/>
              </a:spcBef>
              <a:spcAft>
                <a:spcPts val="0"/>
              </a:spcAft>
              <a:buClr>
                <a:srgbClr val="434343"/>
              </a:buClr>
              <a:buSzPts val="1200"/>
              <a:buFont typeface="Roboto Condensed Light"/>
              <a:buChar char="■"/>
              <a:defRPr sz="2000">
                <a:solidFill>
                  <a:srgbClr val="212121"/>
                </a:solidFill>
              </a:defRPr>
            </a:lvl6pPr>
            <a:lvl7pPr lvl="6" rtl="0">
              <a:lnSpc>
                <a:spcPct val="100000"/>
              </a:lnSpc>
              <a:spcBef>
                <a:spcPts val="0"/>
              </a:spcBef>
              <a:spcAft>
                <a:spcPts val="0"/>
              </a:spcAft>
              <a:buClr>
                <a:srgbClr val="434343"/>
              </a:buClr>
              <a:buSzPts val="1200"/>
              <a:buFont typeface="Roboto Condensed Light"/>
              <a:buChar char="●"/>
              <a:defRPr sz="2000">
                <a:solidFill>
                  <a:srgbClr val="212121"/>
                </a:solidFill>
              </a:defRPr>
            </a:lvl7pPr>
            <a:lvl8pPr lvl="7" rtl="0">
              <a:lnSpc>
                <a:spcPct val="100000"/>
              </a:lnSpc>
              <a:spcBef>
                <a:spcPts val="0"/>
              </a:spcBef>
              <a:spcAft>
                <a:spcPts val="0"/>
              </a:spcAft>
              <a:buClr>
                <a:srgbClr val="434343"/>
              </a:buClr>
              <a:buSzPts val="1200"/>
              <a:buFont typeface="Roboto Condensed Light"/>
              <a:buChar char="○"/>
              <a:defRPr sz="2000">
                <a:solidFill>
                  <a:srgbClr val="212121"/>
                </a:solidFill>
              </a:defRPr>
            </a:lvl8pPr>
            <a:lvl9pPr lvl="8" rtl="0">
              <a:lnSpc>
                <a:spcPct val="100000"/>
              </a:lnSpc>
              <a:spcBef>
                <a:spcPts val="0"/>
              </a:spcBef>
              <a:spcAft>
                <a:spcPts val="0"/>
              </a:spcAft>
              <a:buClr>
                <a:srgbClr val="434343"/>
              </a:buClr>
              <a:buSzPts val="1200"/>
              <a:buFont typeface="Roboto Condensed Light"/>
              <a:buChar char="■"/>
              <a:defRPr sz="2000">
                <a:solidFill>
                  <a:srgbClr val="21212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424"/>
        <p:cNvGrpSpPr/>
        <p:nvPr/>
      </p:nvGrpSpPr>
      <p:grpSpPr>
        <a:xfrm>
          <a:off x="0" y="0"/>
          <a:ext cx="0" cy="0"/>
          <a:chOff x="0" y="0"/>
          <a:chExt cx="0" cy="0"/>
        </a:xfrm>
      </p:grpSpPr>
      <p:sp>
        <p:nvSpPr>
          <p:cNvPr id="425" name="Google Shape;425;p9"/>
          <p:cNvSpPr/>
          <p:nvPr/>
        </p:nvSpPr>
        <p:spPr>
          <a:xfrm>
            <a:off x="4937405" y="4062465"/>
            <a:ext cx="711416" cy="711416"/>
          </a:xfrm>
          <a:custGeom>
            <a:avLst/>
            <a:gdLst/>
            <a:ahLst/>
            <a:cxnLst/>
            <a:rect l="l" t="t" r="r" b="b"/>
            <a:pathLst>
              <a:path w="14682" h="14682" extrusionOk="0">
                <a:moveTo>
                  <a:pt x="7418" y="4690"/>
                </a:moveTo>
                <a:cubicBezTo>
                  <a:pt x="8715" y="4690"/>
                  <a:pt x="9863" y="5645"/>
                  <a:pt x="10031" y="6961"/>
                </a:cubicBezTo>
                <a:cubicBezTo>
                  <a:pt x="10254" y="8658"/>
                  <a:pt x="8902" y="9929"/>
                  <a:pt x="7434" y="9929"/>
                </a:cubicBezTo>
                <a:cubicBezTo>
                  <a:pt x="6904" y="9929"/>
                  <a:pt x="6358" y="9764"/>
                  <a:pt x="5867" y="9393"/>
                </a:cubicBezTo>
                <a:cubicBezTo>
                  <a:pt x="4012" y="7994"/>
                  <a:pt x="4772" y="5046"/>
                  <a:pt x="7082" y="4712"/>
                </a:cubicBezTo>
                <a:cubicBezTo>
                  <a:pt x="7195" y="4697"/>
                  <a:pt x="7307" y="4690"/>
                  <a:pt x="7418" y="4690"/>
                </a:cubicBezTo>
                <a:close/>
                <a:moveTo>
                  <a:pt x="7569" y="0"/>
                </a:moveTo>
                <a:lnTo>
                  <a:pt x="5168" y="335"/>
                </a:lnTo>
                <a:lnTo>
                  <a:pt x="5046" y="1794"/>
                </a:lnTo>
                <a:cubicBezTo>
                  <a:pt x="4529" y="2007"/>
                  <a:pt x="4073" y="2250"/>
                  <a:pt x="3648" y="2584"/>
                </a:cubicBezTo>
                <a:lnTo>
                  <a:pt x="2310" y="1976"/>
                </a:lnTo>
                <a:lnTo>
                  <a:pt x="851" y="3921"/>
                </a:lnTo>
                <a:lnTo>
                  <a:pt x="1794" y="5046"/>
                </a:lnTo>
                <a:cubicBezTo>
                  <a:pt x="1581" y="5532"/>
                  <a:pt x="1459" y="6049"/>
                  <a:pt x="1398" y="6596"/>
                </a:cubicBezTo>
                <a:lnTo>
                  <a:pt x="0" y="7113"/>
                </a:lnTo>
                <a:lnTo>
                  <a:pt x="335" y="9514"/>
                </a:lnTo>
                <a:lnTo>
                  <a:pt x="1794" y="9666"/>
                </a:lnTo>
                <a:cubicBezTo>
                  <a:pt x="2006" y="10153"/>
                  <a:pt x="2280" y="10608"/>
                  <a:pt x="2584" y="11034"/>
                </a:cubicBezTo>
                <a:lnTo>
                  <a:pt x="1976" y="12371"/>
                </a:lnTo>
                <a:lnTo>
                  <a:pt x="3921" y="13830"/>
                </a:lnTo>
                <a:lnTo>
                  <a:pt x="5076" y="12888"/>
                </a:lnTo>
                <a:cubicBezTo>
                  <a:pt x="5563" y="13101"/>
                  <a:pt x="6049" y="13223"/>
                  <a:pt x="6596" y="13314"/>
                </a:cubicBezTo>
                <a:lnTo>
                  <a:pt x="7113" y="14681"/>
                </a:lnTo>
                <a:lnTo>
                  <a:pt x="9514" y="14347"/>
                </a:lnTo>
                <a:lnTo>
                  <a:pt x="9636" y="12888"/>
                </a:lnTo>
                <a:cubicBezTo>
                  <a:pt x="10122" y="12675"/>
                  <a:pt x="10608" y="12402"/>
                  <a:pt x="11034" y="12098"/>
                </a:cubicBezTo>
                <a:lnTo>
                  <a:pt x="12341" y="12675"/>
                </a:lnTo>
                <a:lnTo>
                  <a:pt x="13830" y="10730"/>
                </a:lnTo>
                <a:lnTo>
                  <a:pt x="12888" y="9605"/>
                </a:lnTo>
                <a:cubicBezTo>
                  <a:pt x="13070" y="9119"/>
                  <a:pt x="13222" y="8602"/>
                  <a:pt x="13283" y="8086"/>
                </a:cubicBezTo>
                <a:lnTo>
                  <a:pt x="14681" y="7569"/>
                </a:lnTo>
                <a:lnTo>
                  <a:pt x="14347" y="5137"/>
                </a:lnTo>
                <a:lnTo>
                  <a:pt x="12888" y="5016"/>
                </a:lnTo>
                <a:cubicBezTo>
                  <a:pt x="12675" y="4529"/>
                  <a:pt x="12402" y="4073"/>
                  <a:pt x="12067" y="3648"/>
                </a:cubicBezTo>
                <a:lnTo>
                  <a:pt x="12675" y="2310"/>
                </a:lnTo>
                <a:lnTo>
                  <a:pt x="10760" y="821"/>
                </a:lnTo>
                <a:lnTo>
                  <a:pt x="9605" y="1794"/>
                </a:lnTo>
                <a:cubicBezTo>
                  <a:pt x="9119" y="1581"/>
                  <a:pt x="8602" y="1429"/>
                  <a:pt x="8086" y="1368"/>
                </a:cubicBezTo>
                <a:lnTo>
                  <a:pt x="7569"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 name="Google Shape;426;p9"/>
          <p:cNvGrpSpPr/>
          <p:nvPr/>
        </p:nvGrpSpPr>
        <p:grpSpPr>
          <a:xfrm>
            <a:off x="4518226" y="3934116"/>
            <a:ext cx="450728" cy="450728"/>
            <a:chOff x="2948201" y="3788666"/>
            <a:chExt cx="450728" cy="450728"/>
          </a:xfrm>
        </p:grpSpPr>
        <p:sp>
          <p:nvSpPr>
            <p:cNvPr id="427" name="Google Shape;427;p9"/>
            <p:cNvSpPr/>
            <p:nvPr/>
          </p:nvSpPr>
          <p:spPr>
            <a:xfrm>
              <a:off x="3092498" y="3933353"/>
              <a:ext cx="199732" cy="163729"/>
            </a:xfrm>
            <a:custGeom>
              <a:avLst/>
              <a:gdLst/>
              <a:ahLst/>
              <a:cxnLst/>
              <a:rect l="l" t="t" r="r" b="b"/>
              <a:pathLst>
                <a:path w="4122" h="3379" extrusionOk="0">
                  <a:moveTo>
                    <a:pt x="1806" y="1"/>
                  </a:moveTo>
                  <a:cubicBezTo>
                    <a:pt x="1756" y="1"/>
                    <a:pt x="1703" y="8"/>
                    <a:pt x="1642" y="24"/>
                  </a:cubicBezTo>
                  <a:lnTo>
                    <a:pt x="1551" y="24"/>
                  </a:lnTo>
                  <a:cubicBezTo>
                    <a:pt x="1551" y="54"/>
                    <a:pt x="1703" y="24"/>
                    <a:pt x="1977" y="84"/>
                  </a:cubicBezTo>
                  <a:cubicBezTo>
                    <a:pt x="2311" y="115"/>
                    <a:pt x="2645" y="297"/>
                    <a:pt x="2919" y="540"/>
                  </a:cubicBezTo>
                  <a:cubicBezTo>
                    <a:pt x="3284" y="935"/>
                    <a:pt x="3436" y="1483"/>
                    <a:pt x="3314" y="1999"/>
                  </a:cubicBezTo>
                  <a:cubicBezTo>
                    <a:pt x="3253" y="2303"/>
                    <a:pt x="3101" y="2607"/>
                    <a:pt x="2888" y="2820"/>
                  </a:cubicBezTo>
                  <a:cubicBezTo>
                    <a:pt x="2571" y="3100"/>
                    <a:pt x="2174" y="3253"/>
                    <a:pt x="1775" y="3253"/>
                  </a:cubicBezTo>
                  <a:cubicBezTo>
                    <a:pt x="1523" y="3253"/>
                    <a:pt x="1269" y="3192"/>
                    <a:pt x="1034" y="3063"/>
                  </a:cubicBezTo>
                  <a:cubicBezTo>
                    <a:pt x="761" y="2911"/>
                    <a:pt x="518" y="2698"/>
                    <a:pt x="396" y="2425"/>
                  </a:cubicBezTo>
                  <a:cubicBezTo>
                    <a:pt x="122" y="1938"/>
                    <a:pt x="122" y="1361"/>
                    <a:pt x="396" y="905"/>
                  </a:cubicBezTo>
                  <a:cubicBezTo>
                    <a:pt x="548" y="571"/>
                    <a:pt x="852" y="328"/>
                    <a:pt x="1186" y="176"/>
                  </a:cubicBezTo>
                  <a:cubicBezTo>
                    <a:pt x="1399" y="84"/>
                    <a:pt x="1551" y="54"/>
                    <a:pt x="1551" y="54"/>
                  </a:cubicBezTo>
                  <a:lnTo>
                    <a:pt x="1460" y="54"/>
                  </a:lnTo>
                  <a:cubicBezTo>
                    <a:pt x="1338" y="54"/>
                    <a:pt x="1247" y="84"/>
                    <a:pt x="1156" y="115"/>
                  </a:cubicBezTo>
                  <a:cubicBezTo>
                    <a:pt x="791" y="236"/>
                    <a:pt x="487" y="510"/>
                    <a:pt x="305" y="844"/>
                  </a:cubicBezTo>
                  <a:cubicBezTo>
                    <a:pt x="31" y="1331"/>
                    <a:pt x="1" y="1938"/>
                    <a:pt x="274" y="2455"/>
                  </a:cubicBezTo>
                  <a:cubicBezTo>
                    <a:pt x="426" y="2759"/>
                    <a:pt x="670" y="3002"/>
                    <a:pt x="974" y="3154"/>
                  </a:cubicBezTo>
                  <a:cubicBezTo>
                    <a:pt x="1254" y="3310"/>
                    <a:pt x="1534" y="3378"/>
                    <a:pt x="1800" y="3378"/>
                  </a:cubicBezTo>
                  <a:cubicBezTo>
                    <a:pt x="3145" y="3378"/>
                    <a:pt x="4122" y="1622"/>
                    <a:pt x="2980" y="479"/>
                  </a:cubicBezTo>
                  <a:cubicBezTo>
                    <a:pt x="2706" y="206"/>
                    <a:pt x="2341" y="54"/>
                    <a:pt x="1946" y="24"/>
                  </a:cubicBezTo>
                  <a:cubicBezTo>
                    <a:pt x="1901" y="8"/>
                    <a:pt x="1855" y="1"/>
                    <a:pt x="18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a:off x="2948201" y="3788666"/>
              <a:ext cx="450728" cy="450728"/>
            </a:xfrm>
            <a:custGeom>
              <a:avLst/>
              <a:gdLst/>
              <a:ahLst/>
              <a:cxnLst/>
              <a:rect l="l" t="t" r="r" b="b"/>
              <a:pathLst>
                <a:path w="9302" h="9302" extrusionOk="0">
                  <a:moveTo>
                    <a:pt x="4987" y="483"/>
                  </a:moveTo>
                  <a:lnTo>
                    <a:pt x="5046" y="669"/>
                  </a:lnTo>
                  <a:lnTo>
                    <a:pt x="5107" y="821"/>
                  </a:lnTo>
                  <a:cubicBezTo>
                    <a:pt x="5114" y="828"/>
                    <a:pt x="5119" y="836"/>
                    <a:pt x="5124" y="843"/>
                  </a:cubicBezTo>
                  <a:lnTo>
                    <a:pt x="5124" y="843"/>
                  </a:lnTo>
                  <a:lnTo>
                    <a:pt x="5076" y="699"/>
                  </a:lnTo>
                  <a:cubicBezTo>
                    <a:pt x="5051" y="638"/>
                    <a:pt x="5022" y="565"/>
                    <a:pt x="4987" y="483"/>
                  </a:cubicBezTo>
                  <a:close/>
                  <a:moveTo>
                    <a:pt x="5124" y="843"/>
                  </a:moveTo>
                  <a:lnTo>
                    <a:pt x="5137" y="882"/>
                  </a:lnTo>
                  <a:lnTo>
                    <a:pt x="5167" y="912"/>
                  </a:lnTo>
                  <a:cubicBezTo>
                    <a:pt x="5144" y="889"/>
                    <a:pt x="5139" y="866"/>
                    <a:pt x="5124" y="843"/>
                  </a:cubicBezTo>
                  <a:close/>
                  <a:moveTo>
                    <a:pt x="4833" y="0"/>
                  </a:moveTo>
                  <a:lnTo>
                    <a:pt x="3313" y="213"/>
                  </a:lnTo>
                  <a:lnTo>
                    <a:pt x="3283" y="213"/>
                  </a:lnTo>
                  <a:lnTo>
                    <a:pt x="3283" y="244"/>
                  </a:lnTo>
                  <a:lnTo>
                    <a:pt x="3194" y="1136"/>
                  </a:lnTo>
                  <a:lnTo>
                    <a:pt x="3194" y="1136"/>
                  </a:lnTo>
                  <a:cubicBezTo>
                    <a:pt x="2881" y="1254"/>
                    <a:pt x="2622" y="1425"/>
                    <a:pt x="2363" y="1624"/>
                  </a:cubicBezTo>
                  <a:lnTo>
                    <a:pt x="2363" y="1624"/>
                  </a:lnTo>
                  <a:lnTo>
                    <a:pt x="1550" y="1247"/>
                  </a:lnTo>
                  <a:lnTo>
                    <a:pt x="1520" y="1247"/>
                  </a:lnTo>
                  <a:lnTo>
                    <a:pt x="1489" y="1277"/>
                  </a:lnTo>
                  <a:lnTo>
                    <a:pt x="547" y="2493"/>
                  </a:lnTo>
                  <a:lnTo>
                    <a:pt x="547" y="2523"/>
                  </a:lnTo>
                  <a:lnTo>
                    <a:pt x="578" y="2554"/>
                  </a:lnTo>
                  <a:lnTo>
                    <a:pt x="1137" y="3260"/>
                  </a:lnTo>
                  <a:lnTo>
                    <a:pt x="1137" y="3260"/>
                  </a:lnTo>
                  <a:cubicBezTo>
                    <a:pt x="1001" y="3547"/>
                    <a:pt x="942" y="3860"/>
                    <a:pt x="885" y="4174"/>
                  </a:cubicBezTo>
                  <a:lnTo>
                    <a:pt x="885" y="4174"/>
                  </a:lnTo>
                  <a:lnTo>
                    <a:pt x="61" y="4469"/>
                  </a:lnTo>
                  <a:lnTo>
                    <a:pt x="0" y="4469"/>
                  </a:lnTo>
                  <a:lnTo>
                    <a:pt x="0" y="4529"/>
                  </a:lnTo>
                  <a:cubicBezTo>
                    <a:pt x="91" y="5016"/>
                    <a:pt x="152" y="5532"/>
                    <a:pt x="213" y="6049"/>
                  </a:cubicBezTo>
                  <a:lnTo>
                    <a:pt x="213" y="6110"/>
                  </a:lnTo>
                  <a:lnTo>
                    <a:pt x="274" y="6110"/>
                  </a:lnTo>
                  <a:lnTo>
                    <a:pt x="1138" y="6168"/>
                  </a:lnTo>
                  <a:lnTo>
                    <a:pt x="1138" y="6168"/>
                  </a:lnTo>
                  <a:cubicBezTo>
                    <a:pt x="1282" y="6454"/>
                    <a:pt x="1427" y="6740"/>
                    <a:pt x="1624" y="7000"/>
                  </a:cubicBezTo>
                  <a:lnTo>
                    <a:pt x="1624" y="7000"/>
                  </a:lnTo>
                  <a:lnTo>
                    <a:pt x="1277" y="7782"/>
                  </a:lnTo>
                  <a:lnTo>
                    <a:pt x="1246" y="7842"/>
                  </a:lnTo>
                  <a:lnTo>
                    <a:pt x="1277" y="7873"/>
                  </a:lnTo>
                  <a:lnTo>
                    <a:pt x="2493" y="8785"/>
                  </a:lnTo>
                  <a:lnTo>
                    <a:pt x="2523" y="8815"/>
                  </a:lnTo>
                  <a:lnTo>
                    <a:pt x="2584" y="8785"/>
                  </a:lnTo>
                  <a:lnTo>
                    <a:pt x="3264" y="8193"/>
                  </a:lnTo>
                  <a:lnTo>
                    <a:pt x="3264" y="8193"/>
                  </a:lnTo>
                  <a:cubicBezTo>
                    <a:pt x="3538" y="8299"/>
                    <a:pt x="3835" y="8381"/>
                    <a:pt x="4134" y="8439"/>
                  </a:cubicBezTo>
                  <a:lnTo>
                    <a:pt x="4134" y="8439"/>
                  </a:lnTo>
                  <a:lnTo>
                    <a:pt x="4134" y="8450"/>
                  </a:lnTo>
                  <a:lnTo>
                    <a:pt x="4134" y="8511"/>
                  </a:lnTo>
                  <a:lnTo>
                    <a:pt x="4195" y="8602"/>
                  </a:lnTo>
                  <a:lnTo>
                    <a:pt x="4286" y="8815"/>
                  </a:lnTo>
                  <a:lnTo>
                    <a:pt x="4438" y="9271"/>
                  </a:lnTo>
                  <a:lnTo>
                    <a:pt x="4438" y="9301"/>
                  </a:lnTo>
                  <a:lnTo>
                    <a:pt x="4499" y="9301"/>
                  </a:lnTo>
                  <a:lnTo>
                    <a:pt x="6018" y="9089"/>
                  </a:lnTo>
                  <a:lnTo>
                    <a:pt x="6079" y="9089"/>
                  </a:lnTo>
                  <a:lnTo>
                    <a:pt x="6079" y="9058"/>
                  </a:lnTo>
                  <a:cubicBezTo>
                    <a:pt x="6108" y="8742"/>
                    <a:pt x="6137" y="8452"/>
                    <a:pt x="6140" y="8165"/>
                  </a:cubicBezTo>
                  <a:lnTo>
                    <a:pt x="6140" y="8165"/>
                  </a:lnTo>
                  <a:cubicBezTo>
                    <a:pt x="6425" y="8047"/>
                    <a:pt x="6709" y="7876"/>
                    <a:pt x="6968" y="7678"/>
                  </a:cubicBezTo>
                  <a:lnTo>
                    <a:pt x="6968" y="7678"/>
                  </a:lnTo>
                  <a:lnTo>
                    <a:pt x="7751" y="8055"/>
                  </a:lnTo>
                  <a:lnTo>
                    <a:pt x="7812" y="8055"/>
                  </a:lnTo>
                  <a:lnTo>
                    <a:pt x="7842" y="7994"/>
                  </a:lnTo>
                  <a:lnTo>
                    <a:pt x="8754" y="6779"/>
                  </a:lnTo>
                  <a:lnTo>
                    <a:pt x="8784" y="6748"/>
                  </a:lnTo>
                  <a:lnTo>
                    <a:pt x="8754" y="6718"/>
                  </a:lnTo>
                  <a:lnTo>
                    <a:pt x="8192" y="6037"/>
                  </a:lnTo>
                  <a:lnTo>
                    <a:pt x="8192" y="6037"/>
                  </a:lnTo>
                  <a:cubicBezTo>
                    <a:pt x="8300" y="5734"/>
                    <a:pt x="8381" y="5431"/>
                    <a:pt x="8415" y="5128"/>
                  </a:cubicBezTo>
                  <a:lnTo>
                    <a:pt x="8415" y="5128"/>
                  </a:lnTo>
                  <a:lnTo>
                    <a:pt x="9271" y="4803"/>
                  </a:lnTo>
                  <a:lnTo>
                    <a:pt x="9301" y="4803"/>
                  </a:lnTo>
                  <a:lnTo>
                    <a:pt x="9301" y="4772"/>
                  </a:lnTo>
                  <a:cubicBezTo>
                    <a:pt x="9240" y="4225"/>
                    <a:pt x="9149" y="3709"/>
                    <a:pt x="9088" y="3253"/>
                  </a:cubicBezTo>
                  <a:lnTo>
                    <a:pt x="9088" y="3192"/>
                  </a:lnTo>
                  <a:lnTo>
                    <a:pt x="9058" y="3192"/>
                  </a:lnTo>
                  <a:lnTo>
                    <a:pt x="8166" y="3134"/>
                  </a:lnTo>
                  <a:lnTo>
                    <a:pt x="8166" y="3134"/>
                  </a:lnTo>
                  <a:cubicBezTo>
                    <a:pt x="8048" y="2821"/>
                    <a:pt x="7877" y="2561"/>
                    <a:pt x="7677" y="2303"/>
                  </a:cubicBezTo>
                  <a:lnTo>
                    <a:pt x="7677" y="2303"/>
                  </a:lnTo>
                  <a:cubicBezTo>
                    <a:pt x="7821" y="1985"/>
                    <a:pt x="7937" y="1724"/>
                    <a:pt x="8025" y="1490"/>
                  </a:cubicBezTo>
                  <a:lnTo>
                    <a:pt x="8025" y="1459"/>
                  </a:lnTo>
                  <a:lnTo>
                    <a:pt x="6778" y="548"/>
                  </a:lnTo>
                  <a:lnTo>
                    <a:pt x="6079" y="1125"/>
                  </a:lnTo>
                  <a:cubicBezTo>
                    <a:pt x="5866" y="1034"/>
                    <a:pt x="5623" y="973"/>
                    <a:pt x="5350" y="943"/>
                  </a:cubicBezTo>
                  <a:lnTo>
                    <a:pt x="5350" y="943"/>
                  </a:lnTo>
                  <a:cubicBezTo>
                    <a:pt x="5593" y="1003"/>
                    <a:pt x="5836" y="1064"/>
                    <a:pt x="6079" y="1155"/>
                  </a:cubicBezTo>
                  <a:lnTo>
                    <a:pt x="6764" y="590"/>
                  </a:lnTo>
                  <a:lnTo>
                    <a:pt x="6764" y="590"/>
                  </a:lnTo>
                  <a:lnTo>
                    <a:pt x="7944" y="1505"/>
                  </a:lnTo>
                  <a:lnTo>
                    <a:pt x="7944" y="1505"/>
                  </a:lnTo>
                  <a:cubicBezTo>
                    <a:pt x="7829" y="1763"/>
                    <a:pt x="7714" y="2023"/>
                    <a:pt x="7599" y="2310"/>
                  </a:cubicBezTo>
                  <a:lnTo>
                    <a:pt x="7599" y="2341"/>
                  </a:lnTo>
                  <a:cubicBezTo>
                    <a:pt x="7781" y="2614"/>
                    <a:pt x="7964" y="2888"/>
                    <a:pt x="8085" y="3192"/>
                  </a:cubicBezTo>
                  <a:lnTo>
                    <a:pt x="8085" y="3222"/>
                  </a:lnTo>
                  <a:lnTo>
                    <a:pt x="8116" y="3222"/>
                  </a:lnTo>
                  <a:lnTo>
                    <a:pt x="9001" y="3311"/>
                  </a:lnTo>
                  <a:lnTo>
                    <a:pt x="9001" y="3311"/>
                  </a:lnTo>
                  <a:cubicBezTo>
                    <a:pt x="9059" y="3747"/>
                    <a:pt x="9116" y="4237"/>
                    <a:pt x="9174" y="4755"/>
                  </a:cubicBezTo>
                  <a:lnTo>
                    <a:pt x="9174" y="4755"/>
                  </a:lnTo>
                  <a:lnTo>
                    <a:pt x="8359" y="5046"/>
                  </a:lnTo>
                  <a:lnTo>
                    <a:pt x="8328" y="5046"/>
                  </a:lnTo>
                  <a:lnTo>
                    <a:pt x="8328" y="5076"/>
                  </a:lnTo>
                  <a:cubicBezTo>
                    <a:pt x="8268" y="5411"/>
                    <a:pt x="8207" y="5745"/>
                    <a:pt x="8055" y="6049"/>
                  </a:cubicBezTo>
                  <a:lnTo>
                    <a:pt x="8055" y="6080"/>
                  </a:lnTo>
                  <a:lnTo>
                    <a:pt x="8085" y="6110"/>
                  </a:lnTo>
                  <a:lnTo>
                    <a:pt x="8657" y="6768"/>
                  </a:lnTo>
                  <a:lnTo>
                    <a:pt x="8657" y="6768"/>
                  </a:lnTo>
                  <a:cubicBezTo>
                    <a:pt x="8378" y="7157"/>
                    <a:pt x="8098" y="7522"/>
                    <a:pt x="7793" y="7911"/>
                  </a:cubicBezTo>
                  <a:lnTo>
                    <a:pt x="7793" y="7911"/>
                  </a:lnTo>
                  <a:lnTo>
                    <a:pt x="6991" y="7538"/>
                  </a:lnTo>
                  <a:lnTo>
                    <a:pt x="6961" y="7538"/>
                  </a:lnTo>
                  <a:lnTo>
                    <a:pt x="6930" y="7569"/>
                  </a:lnTo>
                  <a:cubicBezTo>
                    <a:pt x="6657" y="7782"/>
                    <a:pt x="6383" y="7934"/>
                    <a:pt x="6079" y="8055"/>
                  </a:cubicBezTo>
                  <a:lnTo>
                    <a:pt x="6049" y="8055"/>
                  </a:lnTo>
                  <a:lnTo>
                    <a:pt x="6049" y="8116"/>
                  </a:lnTo>
                  <a:cubicBezTo>
                    <a:pt x="6020" y="8402"/>
                    <a:pt x="5992" y="8689"/>
                    <a:pt x="5963" y="8975"/>
                  </a:cubicBezTo>
                  <a:lnTo>
                    <a:pt x="5963" y="8975"/>
                  </a:lnTo>
                  <a:lnTo>
                    <a:pt x="4551" y="9173"/>
                  </a:lnTo>
                  <a:lnTo>
                    <a:pt x="4551" y="9173"/>
                  </a:lnTo>
                  <a:cubicBezTo>
                    <a:pt x="4519" y="9038"/>
                    <a:pt x="4463" y="8924"/>
                    <a:pt x="4407" y="8785"/>
                  </a:cubicBezTo>
                  <a:lnTo>
                    <a:pt x="4316" y="8572"/>
                  </a:lnTo>
                  <a:lnTo>
                    <a:pt x="4286" y="8450"/>
                  </a:lnTo>
                  <a:lnTo>
                    <a:pt x="4255" y="8390"/>
                  </a:lnTo>
                  <a:lnTo>
                    <a:pt x="4255" y="8359"/>
                  </a:lnTo>
                  <a:lnTo>
                    <a:pt x="4225" y="8298"/>
                  </a:lnTo>
                  <a:cubicBezTo>
                    <a:pt x="3891" y="8268"/>
                    <a:pt x="3556" y="8177"/>
                    <a:pt x="3283" y="8055"/>
                  </a:cubicBezTo>
                  <a:lnTo>
                    <a:pt x="3222" y="8055"/>
                  </a:lnTo>
                  <a:lnTo>
                    <a:pt x="3192" y="8086"/>
                  </a:lnTo>
                  <a:cubicBezTo>
                    <a:pt x="2969" y="8281"/>
                    <a:pt x="2746" y="8450"/>
                    <a:pt x="2546" y="8641"/>
                  </a:cubicBezTo>
                  <a:lnTo>
                    <a:pt x="2546" y="8641"/>
                  </a:lnTo>
                  <a:lnTo>
                    <a:pt x="1428" y="7774"/>
                  </a:lnTo>
                  <a:lnTo>
                    <a:pt x="1428" y="7774"/>
                  </a:lnTo>
                  <a:lnTo>
                    <a:pt x="1763" y="6991"/>
                  </a:lnTo>
                  <a:lnTo>
                    <a:pt x="1763" y="6961"/>
                  </a:lnTo>
                  <a:lnTo>
                    <a:pt x="1763" y="6931"/>
                  </a:lnTo>
                  <a:cubicBezTo>
                    <a:pt x="1550" y="6657"/>
                    <a:pt x="1398" y="6383"/>
                    <a:pt x="1246" y="6080"/>
                  </a:cubicBezTo>
                  <a:lnTo>
                    <a:pt x="1246" y="6049"/>
                  </a:lnTo>
                  <a:lnTo>
                    <a:pt x="1216" y="6049"/>
                  </a:lnTo>
                  <a:lnTo>
                    <a:pt x="355" y="5963"/>
                  </a:lnTo>
                  <a:lnTo>
                    <a:pt x="355" y="5963"/>
                  </a:lnTo>
                  <a:cubicBezTo>
                    <a:pt x="272" y="5481"/>
                    <a:pt x="215" y="5001"/>
                    <a:pt x="158" y="4546"/>
                  </a:cubicBezTo>
                  <a:lnTo>
                    <a:pt x="158" y="4546"/>
                  </a:lnTo>
                  <a:lnTo>
                    <a:pt x="973" y="4225"/>
                  </a:lnTo>
                  <a:lnTo>
                    <a:pt x="1003" y="4225"/>
                  </a:lnTo>
                  <a:lnTo>
                    <a:pt x="1003" y="4195"/>
                  </a:lnTo>
                  <a:cubicBezTo>
                    <a:pt x="1034" y="3891"/>
                    <a:pt x="1125" y="3557"/>
                    <a:pt x="1246" y="3253"/>
                  </a:cubicBezTo>
                  <a:lnTo>
                    <a:pt x="1246" y="3222"/>
                  </a:lnTo>
                  <a:lnTo>
                    <a:pt x="1246" y="3192"/>
                  </a:lnTo>
                  <a:lnTo>
                    <a:pt x="663" y="2521"/>
                  </a:lnTo>
                  <a:lnTo>
                    <a:pt x="663" y="2521"/>
                  </a:lnTo>
                  <a:lnTo>
                    <a:pt x="1565" y="1328"/>
                  </a:lnTo>
                  <a:lnTo>
                    <a:pt x="1565" y="1328"/>
                  </a:lnTo>
                  <a:lnTo>
                    <a:pt x="2371" y="1703"/>
                  </a:lnTo>
                  <a:lnTo>
                    <a:pt x="2401" y="1703"/>
                  </a:lnTo>
                  <a:cubicBezTo>
                    <a:pt x="2645" y="1490"/>
                    <a:pt x="2948" y="1307"/>
                    <a:pt x="3252" y="1186"/>
                  </a:cubicBezTo>
                  <a:lnTo>
                    <a:pt x="3252" y="1155"/>
                  </a:lnTo>
                  <a:cubicBezTo>
                    <a:pt x="3282" y="832"/>
                    <a:pt x="3311" y="537"/>
                    <a:pt x="3341" y="270"/>
                  </a:cubicBezTo>
                  <a:lnTo>
                    <a:pt x="3341" y="270"/>
                  </a:lnTo>
                  <a:lnTo>
                    <a:pt x="4804" y="65"/>
                  </a:lnTo>
                  <a:lnTo>
                    <a:pt x="4804" y="65"/>
                  </a:lnTo>
                  <a:cubicBezTo>
                    <a:pt x="4876" y="226"/>
                    <a:pt x="4936" y="365"/>
                    <a:pt x="4987" y="483"/>
                  </a:cubicBezTo>
                  <a:lnTo>
                    <a:pt x="4987" y="483"/>
                  </a:lnTo>
                  <a:lnTo>
                    <a:pt x="48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9"/>
          <p:cNvSpPr/>
          <p:nvPr/>
        </p:nvSpPr>
        <p:spPr>
          <a:xfrm rot="-8100000">
            <a:off x="6542439" y="941222"/>
            <a:ext cx="1738681" cy="1143439"/>
          </a:xfrm>
          <a:custGeom>
            <a:avLst/>
            <a:gdLst/>
            <a:ahLst/>
            <a:cxnLst/>
            <a:rect l="l" t="t" r="r" b="b"/>
            <a:pathLst>
              <a:path w="21916" h="14413" extrusionOk="0">
                <a:moveTo>
                  <a:pt x="17442" y="1"/>
                </a:moveTo>
                <a:cubicBezTo>
                  <a:pt x="16743" y="1"/>
                  <a:pt x="16031" y="157"/>
                  <a:pt x="15472" y="431"/>
                </a:cubicBezTo>
                <a:cubicBezTo>
                  <a:pt x="14104" y="1099"/>
                  <a:pt x="13162" y="2376"/>
                  <a:pt x="12250" y="3561"/>
                </a:cubicBezTo>
                <a:cubicBezTo>
                  <a:pt x="11307" y="4777"/>
                  <a:pt x="10274" y="5993"/>
                  <a:pt x="8815" y="6510"/>
                </a:cubicBezTo>
                <a:cubicBezTo>
                  <a:pt x="8221" y="6708"/>
                  <a:pt x="7609" y="6767"/>
                  <a:pt x="6988" y="6767"/>
                </a:cubicBezTo>
                <a:cubicBezTo>
                  <a:pt x="6046" y="6767"/>
                  <a:pt x="5081" y="6630"/>
                  <a:pt x="4125" y="6630"/>
                </a:cubicBezTo>
                <a:cubicBezTo>
                  <a:pt x="4067" y="6630"/>
                  <a:pt x="4009" y="6630"/>
                  <a:pt x="3952" y="6631"/>
                </a:cubicBezTo>
                <a:cubicBezTo>
                  <a:pt x="2310" y="6631"/>
                  <a:pt x="395" y="7422"/>
                  <a:pt x="152" y="9033"/>
                </a:cubicBezTo>
                <a:cubicBezTo>
                  <a:pt x="0" y="9975"/>
                  <a:pt x="304" y="10917"/>
                  <a:pt x="973" y="11616"/>
                </a:cubicBezTo>
                <a:cubicBezTo>
                  <a:pt x="1611" y="12224"/>
                  <a:pt x="2371" y="12741"/>
                  <a:pt x="3222" y="13075"/>
                </a:cubicBezTo>
                <a:cubicBezTo>
                  <a:pt x="5380" y="13957"/>
                  <a:pt x="7721" y="14413"/>
                  <a:pt x="10061" y="14413"/>
                </a:cubicBezTo>
                <a:cubicBezTo>
                  <a:pt x="13101" y="14352"/>
                  <a:pt x="15958" y="12893"/>
                  <a:pt x="17782" y="10461"/>
                </a:cubicBezTo>
                <a:cubicBezTo>
                  <a:pt x="19545" y="8030"/>
                  <a:pt x="21915" y="3805"/>
                  <a:pt x="19849" y="1099"/>
                </a:cubicBezTo>
                <a:lnTo>
                  <a:pt x="19879" y="1099"/>
                </a:lnTo>
                <a:cubicBezTo>
                  <a:pt x="19430" y="327"/>
                  <a:pt x="18450" y="1"/>
                  <a:pt x="17442" y="1"/>
                </a:cubicBezTo>
                <a:close/>
              </a:path>
            </a:pathLst>
          </a:custGeom>
          <a:solidFill>
            <a:srgbClr val="E0E0E0">
              <a:alpha val="29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9"/>
          <p:cNvGrpSpPr/>
          <p:nvPr/>
        </p:nvGrpSpPr>
        <p:grpSpPr>
          <a:xfrm rot="-900422">
            <a:off x="686526" y="712216"/>
            <a:ext cx="818901" cy="807182"/>
            <a:chOff x="2786800" y="3847650"/>
            <a:chExt cx="607925" cy="590950"/>
          </a:xfrm>
        </p:grpSpPr>
        <p:sp>
          <p:nvSpPr>
            <p:cNvPr id="431" name="Google Shape;431;p9"/>
            <p:cNvSpPr/>
            <p:nvPr/>
          </p:nvSpPr>
          <p:spPr>
            <a:xfrm>
              <a:off x="2786800" y="3847650"/>
              <a:ext cx="607925" cy="590950"/>
            </a:xfrm>
            <a:custGeom>
              <a:avLst/>
              <a:gdLst/>
              <a:ahLst/>
              <a:cxnLst/>
              <a:rect l="l" t="t" r="r" b="b"/>
              <a:pathLst>
                <a:path w="24317" h="23638" extrusionOk="0">
                  <a:moveTo>
                    <a:pt x="12666" y="1"/>
                  </a:moveTo>
                  <a:cubicBezTo>
                    <a:pt x="11403" y="1"/>
                    <a:pt x="10142" y="205"/>
                    <a:pt x="8937" y="607"/>
                  </a:cubicBezTo>
                  <a:cubicBezTo>
                    <a:pt x="7842" y="941"/>
                    <a:pt x="6839" y="1458"/>
                    <a:pt x="5897" y="2127"/>
                  </a:cubicBezTo>
                  <a:cubicBezTo>
                    <a:pt x="5411" y="2461"/>
                    <a:pt x="4955" y="2826"/>
                    <a:pt x="4529" y="3221"/>
                  </a:cubicBezTo>
                  <a:cubicBezTo>
                    <a:pt x="4104" y="3646"/>
                    <a:pt x="3708" y="4102"/>
                    <a:pt x="3313" y="4558"/>
                  </a:cubicBezTo>
                  <a:cubicBezTo>
                    <a:pt x="122" y="8662"/>
                    <a:pt x="0" y="14346"/>
                    <a:pt x="2979" y="18601"/>
                  </a:cubicBezTo>
                  <a:cubicBezTo>
                    <a:pt x="3344" y="19087"/>
                    <a:pt x="3708" y="19543"/>
                    <a:pt x="4134" y="19999"/>
                  </a:cubicBezTo>
                  <a:cubicBezTo>
                    <a:pt x="4529" y="20425"/>
                    <a:pt x="4985" y="20790"/>
                    <a:pt x="5441" y="21154"/>
                  </a:cubicBezTo>
                  <a:cubicBezTo>
                    <a:pt x="6353" y="21884"/>
                    <a:pt x="7356" y="22431"/>
                    <a:pt x="8420" y="22826"/>
                  </a:cubicBezTo>
                  <a:cubicBezTo>
                    <a:pt x="9772" y="23367"/>
                    <a:pt x="11195" y="23637"/>
                    <a:pt x="12630" y="23637"/>
                  </a:cubicBezTo>
                  <a:cubicBezTo>
                    <a:pt x="13293" y="23637"/>
                    <a:pt x="13958" y="23580"/>
                    <a:pt x="14621" y="23464"/>
                  </a:cubicBezTo>
                  <a:cubicBezTo>
                    <a:pt x="17964" y="22917"/>
                    <a:pt x="20882" y="20941"/>
                    <a:pt x="22645" y="18054"/>
                  </a:cubicBezTo>
                  <a:cubicBezTo>
                    <a:pt x="23253" y="17081"/>
                    <a:pt x="23678" y="16048"/>
                    <a:pt x="23952" y="14954"/>
                  </a:cubicBezTo>
                  <a:cubicBezTo>
                    <a:pt x="24074" y="14528"/>
                    <a:pt x="24134" y="14133"/>
                    <a:pt x="24195" y="13738"/>
                  </a:cubicBezTo>
                  <a:cubicBezTo>
                    <a:pt x="24256" y="13434"/>
                    <a:pt x="24286" y="13130"/>
                    <a:pt x="24286" y="12826"/>
                  </a:cubicBezTo>
                  <a:cubicBezTo>
                    <a:pt x="24317" y="12583"/>
                    <a:pt x="24317" y="12340"/>
                    <a:pt x="24286" y="12096"/>
                  </a:cubicBezTo>
                  <a:cubicBezTo>
                    <a:pt x="24195" y="12340"/>
                    <a:pt x="24165" y="12583"/>
                    <a:pt x="24165" y="12826"/>
                  </a:cubicBezTo>
                  <a:cubicBezTo>
                    <a:pt x="24134" y="13130"/>
                    <a:pt x="24074" y="13403"/>
                    <a:pt x="24013" y="13707"/>
                  </a:cubicBezTo>
                  <a:cubicBezTo>
                    <a:pt x="23952" y="14102"/>
                    <a:pt x="23861" y="14498"/>
                    <a:pt x="23739" y="14862"/>
                  </a:cubicBezTo>
                  <a:cubicBezTo>
                    <a:pt x="23435" y="15926"/>
                    <a:pt x="22949" y="16929"/>
                    <a:pt x="22341" y="17872"/>
                  </a:cubicBezTo>
                  <a:cubicBezTo>
                    <a:pt x="20201" y="21193"/>
                    <a:pt x="16540" y="23076"/>
                    <a:pt x="12749" y="23076"/>
                  </a:cubicBezTo>
                  <a:cubicBezTo>
                    <a:pt x="11372" y="23076"/>
                    <a:pt x="9977" y="22828"/>
                    <a:pt x="8633" y="22309"/>
                  </a:cubicBezTo>
                  <a:cubicBezTo>
                    <a:pt x="7630" y="21914"/>
                    <a:pt x="6687" y="21367"/>
                    <a:pt x="5836" y="20698"/>
                  </a:cubicBezTo>
                  <a:cubicBezTo>
                    <a:pt x="5380" y="20334"/>
                    <a:pt x="4955" y="19969"/>
                    <a:pt x="4590" y="19574"/>
                  </a:cubicBezTo>
                  <a:cubicBezTo>
                    <a:pt x="4195" y="19148"/>
                    <a:pt x="3830" y="18692"/>
                    <a:pt x="3496" y="18236"/>
                  </a:cubicBezTo>
                  <a:cubicBezTo>
                    <a:pt x="699" y="14224"/>
                    <a:pt x="821" y="8814"/>
                    <a:pt x="3830" y="4953"/>
                  </a:cubicBezTo>
                  <a:cubicBezTo>
                    <a:pt x="4499" y="4042"/>
                    <a:pt x="5319" y="3251"/>
                    <a:pt x="6262" y="2613"/>
                  </a:cubicBezTo>
                  <a:cubicBezTo>
                    <a:pt x="7143" y="1975"/>
                    <a:pt x="8116" y="1488"/>
                    <a:pt x="9149" y="1124"/>
                  </a:cubicBezTo>
                  <a:cubicBezTo>
                    <a:pt x="10332" y="729"/>
                    <a:pt x="11561" y="532"/>
                    <a:pt x="12794" y="532"/>
                  </a:cubicBezTo>
                  <a:cubicBezTo>
                    <a:pt x="13557" y="532"/>
                    <a:pt x="14321" y="608"/>
                    <a:pt x="15076" y="759"/>
                  </a:cubicBezTo>
                  <a:cubicBezTo>
                    <a:pt x="16809" y="1124"/>
                    <a:pt x="18390" y="1883"/>
                    <a:pt x="19788" y="2978"/>
                  </a:cubicBezTo>
                  <a:cubicBezTo>
                    <a:pt x="20912" y="3859"/>
                    <a:pt x="21885" y="4984"/>
                    <a:pt x="22615" y="6230"/>
                  </a:cubicBezTo>
                  <a:cubicBezTo>
                    <a:pt x="23162" y="7172"/>
                    <a:pt x="23587" y="8206"/>
                    <a:pt x="23861" y="9270"/>
                  </a:cubicBezTo>
                  <a:cubicBezTo>
                    <a:pt x="23952" y="9665"/>
                    <a:pt x="24043" y="10060"/>
                    <a:pt x="24074" y="10455"/>
                  </a:cubicBezTo>
                  <a:cubicBezTo>
                    <a:pt x="24134" y="10759"/>
                    <a:pt x="24165" y="11033"/>
                    <a:pt x="24165" y="11336"/>
                  </a:cubicBezTo>
                  <a:cubicBezTo>
                    <a:pt x="24165" y="11580"/>
                    <a:pt x="24195" y="11823"/>
                    <a:pt x="24256" y="12066"/>
                  </a:cubicBezTo>
                  <a:cubicBezTo>
                    <a:pt x="24286" y="11823"/>
                    <a:pt x="24317" y="11610"/>
                    <a:pt x="24317" y="11367"/>
                  </a:cubicBezTo>
                  <a:cubicBezTo>
                    <a:pt x="24317" y="11063"/>
                    <a:pt x="24317" y="10759"/>
                    <a:pt x="24256" y="10455"/>
                  </a:cubicBezTo>
                  <a:cubicBezTo>
                    <a:pt x="24226" y="10060"/>
                    <a:pt x="24165" y="9634"/>
                    <a:pt x="24074" y="9239"/>
                  </a:cubicBezTo>
                  <a:cubicBezTo>
                    <a:pt x="23861" y="8145"/>
                    <a:pt x="23466" y="7051"/>
                    <a:pt x="22919" y="6078"/>
                  </a:cubicBezTo>
                  <a:cubicBezTo>
                    <a:pt x="21308" y="3099"/>
                    <a:pt x="18481" y="1002"/>
                    <a:pt x="15168" y="273"/>
                  </a:cubicBezTo>
                  <a:cubicBezTo>
                    <a:pt x="14343" y="91"/>
                    <a:pt x="13504" y="1"/>
                    <a:pt x="1266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2881025" y="3957700"/>
              <a:ext cx="455200" cy="95975"/>
            </a:xfrm>
            <a:custGeom>
              <a:avLst/>
              <a:gdLst/>
              <a:ahLst/>
              <a:cxnLst/>
              <a:rect l="l" t="t" r="r" b="b"/>
              <a:pathLst>
                <a:path w="18208" h="3839" extrusionOk="0">
                  <a:moveTo>
                    <a:pt x="72" y="1"/>
                  </a:moveTo>
                  <a:cubicBezTo>
                    <a:pt x="67" y="1"/>
                    <a:pt x="64" y="2"/>
                    <a:pt x="61" y="4"/>
                  </a:cubicBezTo>
                  <a:cubicBezTo>
                    <a:pt x="0" y="65"/>
                    <a:pt x="760" y="916"/>
                    <a:pt x="2310" y="1858"/>
                  </a:cubicBezTo>
                  <a:cubicBezTo>
                    <a:pt x="3222" y="2406"/>
                    <a:pt x="4164" y="2831"/>
                    <a:pt x="5198" y="3196"/>
                  </a:cubicBezTo>
                  <a:cubicBezTo>
                    <a:pt x="5471" y="3287"/>
                    <a:pt x="5775" y="3348"/>
                    <a:pt x="6079" y="3439"/>
                  </a:cubicBezTo>
                  <a:lnTo>
                    <a:pt x="6535" y="3561"/>
                  </a:lnTo>
                  <a:cubicBezTo>
                    <a:pt x="6687" y="3591"/>
                    <a:pt x="6839" y="3621"/>
                    <a:pt x="7022" y="3621"/>
                  </a:cubicBezTo>
                  <a:lnTo>
                    <a:pt x="7994" y="3804"/>
                  </a:lnTo>
                  <a:lnTo>
                    <a:pt x="9028" y="3834"/>
                  </a:lnTo>
                  <a:cubicBezTo>
                    <a:pt x="9136" y="3837"/>
                    <a:pt x="9244" y="3838"/>
                    <a:pt x="9352" y="3838"/>
                  </a:cubicBezTo>
                  <a:cubicBezTo>
                    <a:pt x="11612" y="3838"/>
                    <a:pt x="13832" y="3234"/>
                    <a:pt x="15776" y="2132"/>
                  </a:cubicBezTo>
                  <a:lnTo>
                    <a:pt x="16353" y="1828"/>
                  </a:lnTo>
                  <a:cubicBezTo>
                    <a:pt x="16536" y="1706"/>
                    <a:pt x="16688" y="1615"/>
                    <a:pt x="16839" y="1494"/>
                  </a:cubicBezTo>
                  <a:lnTo>
                    <a:pt x="17599" y="977"/>
                  </a:lnTo>
                  <a:cubicBezTo>
                    <a:pt x="17995" y="673"/>
                    <a:pt x="18207" y="491"/>
                    <a:pt x="18177" y="460"/>
                  </a:cubicBezTo>
                  <a:cubicBezTo>
                    <a:pt x="18173" y="456"/>
                    <a:pt x="18166" y="455"/>
                    <a:pt x="18156" y="455"/>
                  </a:cubicBezTo>
                  <a:cubicBezTo>
                    <a:pt x="18083" y="455"/>
                    <a:pt x="17847" y="551"/>
                    <a:pt x="17447" y="764"/>
                  </a:cubicBezTo>
                  <a:lnTo>
                    <a:pt x="16657" y="1190"/>
                  </a:lnTo>
                  <a:cubicBezTo>
                    <a:pt x="16505" y="1281"/>
                    <a:pt x="16353" y="1372"/>
                    <a:pt x="16171" y="1463"/>
                  </a:cubicBezTo>
                  <a:lnTo>
                    <a:pt x="15593" y="1706"/>
                  </a:lnTo>
                  <a:cubicBezTo>
                    <a:pt x="13617" y="2710"/>
                    <a:pt x="11439" y="3197"/>
                    <a:pt x="9229" y="3197"/>
                  </a:cubicBezTo>
                  <a:cubicBezTo>
                    <a:pt x="9162" y="3197"/>
                    <a:pt x="9095" y="3197"/>
                    <a:pt x="9028" y="3196"/>
                  </a:cubicBezTo>
                  <a:lnTo>
                    <a:pt x="8055" y="3165"/>
                  </a:lnTo>
                  <a:lnTo>
                    <a:pt x="7113" y="3013"/>
                  </a:lnTo>
                  <a:lnTo>
                    <a:pt x="6657" y="2953"/>
                  </a:lnTo>
                  <a:lnTo>
                    <a:pt x="6201" y="2831"/>
                  </a:lnTo>
                  <a:cubicBezTo>
                    <a:pt x="5897" y="2770"/>
                    <a:pt x="5623" y="2710"/>
                    <a:pt x="5350" y="2618"/>
                  </a:cubicBezTo>
                  <a:cubicBezTo>
                    <a:pt x="4377" y="2314"/>
                    <a:pt x="3435" y="1919"/>
                    <a:pt x="2523" y="1463"/>
                  </a:cubicBezTo>
                  <a:cubicBezTo>
                    <a:pt x="1036" y="676"/>
                    <a:pt x="192" y="1"/>
                    <a:pt x="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2872650" y="4235800"/>
              <a:ext cx="455975" cy="95225"/>
            </a:xfrm>
            <a:custGeom>
              <a:avLst/>
              <a:gdLst/>
              <a:ahLst/>
              <a:cxnLst/>
              <a:rect l="l" t="t" r="r" b="b"/>
              <a:pathLst>
                <a:path w="18239" h="3809" extrusionOk="0">
                  <a:moveTo>
                    <a:pt x="8872" y="1"/>
                  </a:moveTo>
                  <a:cubicBezTo>
                    <a:pt x="6615" y="1"/>
                    <a:pt x="4371" y="578"/>
                    <a:pt x="2402" y="1707"/>
                  </a:cubicBezTo>
                  <a:lnTo>
                    <a:pt x="1855" y="2011"/>
                  </a:lnTo>
                  <a:cubicBezTo>
                    <a:pt x="1673" y="2102"/>
                    <a:pt x="1521" y="2224"/>
                    <a:pt x="1369" y="2346"/>
                  </a:cubicBezTo>
                  <a:lnTo>
                    <a:pt x="609" y="2862"/>
                  </a:lnTo>
                  <a:cubicBezTo>
                    <a:pt x="214" y="3166"/>
                    <a:pt x="1" y="3349"/>
                    <a:pt x="31" y="3379"/>
                  </a:cubicBezTo>
                  <a:cubicBezTo>
                    <a:pt x="35" y="3383"/>
                    <a:pt x="42" y="3385"/>
                    <a:pt x="52" y="3385"/>
                  </a:cubicBezTo>
                  <a:cubicBezTo>
                    <a:pt x="125" y="3385"/>
                    <a:pt x="361" y="3288"/>
                    <a:pt x="761" y="3075"/>
                  </a:cubicBezTo>
                  <a:lnTo>
                    <a:pt x="1551" y="2619"/>
                  </a:lnTo>
                  <a:cubicBezTo>
                    <a:pt x="1703" y="2558"/>
                    <a:pt x="1855" y="2437"/>
                    <a:pt x="2037" y="2346"/>
                  </a:cubicBezTo>
                  <a:lnTo>
                    <a:pt x="2615" y="2102"/>
                  </a:lnTo>
                  <a:cubicBezTo>
                    <a:pt x="4544" y="1152"/>
                    <a:pt x="6664" y="639"/>
                    <a:pt x="8819" y="639"/>
                  </a:cubicBezTo>
                  <a:cubicBezTo>
                    <a:pt x="8940" y="639"/>
                    <a:pt x="9060" y="640"/>
                    <a:pt x="9180" y="643"/>
                  </a:cubicBezTo>
                  <a:lnTo>
                    <a:pt x="10183" y="674"/>
                  </a:lnTo>
                  <a:lnTo>
                    <a:pt x="11126" y="795"/>
                  </a:lnTo>
                  <a:lnTo>
                    <a:pt x="11582" y="887"/>
                  </a:lnTo>
                  <a:lnTo>
                    <a:pt x="12007" y="978"/>
                  </a:lnTo>
                  <a:cubicBezTo>
                    <a:pt x="12311" y="1069"/>
                    <a:pt x="12585" y="1130"/>
                    <a:pt x="12889" y="1191"/>
                  </a:cubicBezTo>
                  <a:cubicBezTo>
                    <a:pt x="13861" y="1494"/>
                    <a:pt x="14804" y="1890"/>
                    <a:pt x="15715" y="2376"/>
                  </a:cubicBezTo>
                  <a:cubicBezTo>
                    <a:pt x="17203" y="3134"/>
                    <a:pt x="18046" y="3808"/>
                    <a:pt x="18166" y="3808"/>
                  </a:cubicBezTo>
                  <a:cubicBezTo>
                    <a:pt x="18171" y="3808"/>
                    <a:pt x="18175" y="3807"/>
                    <a:pt x="18178" y="3805"/>
                  </a:cubicBezTo>
                  <a:cubicBezTo>
                    <a:pt x="18238" y="3774"/>
                    <a:pt x="17478" y="2923"/>
                    <a:pt x="15928" y="1981"/>
                  </a:cubicBezTo>
                  <a:cubicBezTo>
                    <a:pt x="15016" y="1434"/>
                    <a:pt x="14044" y="978"/>
                    <a:pt x="13041" y="643"/>
                  </a:cubicBezTo>
                  <a:cubicBezTo>
                    <a:pt x="12767" y="552"/>
                    <a:pt x="12463" y="491"/>
                    <a:pt x="12159" y="400"/>
                  </a:cubicBezTo>
                  <a:lnTo>
                    <a:pt x="11703" y="279"/>
                  </a:lnTo>
                  <a:cubicBezTo>
                    <a:pt x="11551" y="248"/>
                    <a:pt x="11369" y="218"/>
                    <a:pt x="11217" y="187"/>
                  </a:cubicBezTo>
                  <a:lnTo>
                    <a:pt x="10244" y="35"/>
                  </a:lnTo>
                  <a:lnTo>
                    <a:pt x="9211" y="5"/>
                  </a:lnTo>
                  <a:cubicBezTo>
                    <a:pt x="9098" y="2"/>
                    <a:pt x="8985" y="1"/>
                    <a:pt x="88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2815675" y="4138500"/>
              <a:ext cx="577525" cy="21175"/>
            </a:xfrm>
            <a:custGeom>
              <a:avLst/>
              <a:gdLst/>
              <a:ahLst/>
              <a:cxnLst/>
              <a:rect l="l" t="t" r="r" b="b"/>
              <a:pathLst>
                <a:path w="23101" h="847" extrusionOk="0">
                  <a:moveTo>
                    <a:pt x="4274" y="0"/>
                  </a:moveTo>
                  <a:cubicBezTo>
                    <a:pt x="1666" y="0"/>
                    <a:pt x="0" y="55"/>
                    <a:pt x="0" y="158"/>
                  </a:cubicBezTo>
                  <a:cubicBezTo>
                    <a:pt x="0" y="310"/>
                    <a:pt x="5167" y="584"/>
                    <a:pt x="11520" y="736"/>
                  </a:cubicBezTo>
                  <a:cubicBezTo>
                    <a:pt x="14566" y="808"/>
                    <a:pt x="17343" y="846"/>
                    <a:pt x="19413" y="846"/>
                  </a:cubicBezTo>
                  <a:cubicBezTo>
                    <a:pt x="21680" y="846"/>
                    <a:pt x="23101" y="801"/>
                    <a:pt x="23101" y="706"/>
                  </a:cubicBezTo>
                  <a:cubicBezTo>
                    <a:pt x="23101" y="523"/>
                    <a:pt x="17934" y="250"/>
                    <a:pt x="11551" y="98"/>
                  </a:cubicBezTo>
                  <a:cubicBezTo>
                    <a:pt x="8792" y="32"/>
                    <a:pt x="6260" y="0"/>
                    <a:pt x="427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3086200" y="3853700"/>
              <a:ext cx="23575" cy="577525"/>
            </a:xfrm>
            <a:custGeom>
              <a:avLst/>
              <a:gdLst/>
              <a:ahLst/>
              <a:cxnLst/>
              <a:rect l="l" t="t" r="r" b="b"/>
              <a:pathLst>
                <a:path w="943" h="23101" extrusionOk="0">
                  <a:moveTo>
                    <a:pt x="760" y="0"/>
                  </a:moveTo>
                  <a:cubicBezTo>
                    <a:pt x="578" y="0"/>
                    <a:pt x="304" y="5167"/>
                    <a:pt x="152" y="11550"/>
                  </a:cubicBezTo>
                  <a:cubicBezTo>
                    <a:pt x="0" y="17903"/>
                    <a:pt x="30" y="23101"/>
                    <a:pt x="182" y="23101"/>
                  </a:cubicBezTo>
                  <a:cubicBezTo>
                    <a:pt x="183" y="23101"/>
                    <a:pt x="184" y="23101"/>
                    <a:pt x="184" y="23101"/>
                  </a:cubicBezTo>
                  <a:cubicBezTo>
                    <a:pt x="366" y="23101"/>
                    <a:pt x="639" y="17915"/>
                    <a:pt x="790" y="11550"/>
                  </a:cubicBezTo>
                  <a:cubicBezTo>
                    <a:pt x="942" y="5167"/>
                    <a:pt x="912" y="0"/>
                    <a:pt x="76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2946375" y="3852900"/>
              <a:ext cx="159600" cy="577650"/>
            </a:xfrm>
            <a:custGeom>
              <a:avLst/>
              <a:gdLst/>
              <a:ahLst/>
              <a:cxnLst/>
              <a:rect l="l" t="t" r="r" b="b"/>
              <a:pathLst>
                <a:path w="6384" h="23106" extrusionOk="0">
                  <a:moveTo>
                    <a:pt x="6348" y="1"/>
                  </a:moveTo>
                  <a:cubicBezTo>
                    <a:pt x="6245" y="1"/>
                    <a:pt x="4987" y="797"/>
                    <a:pt x="3465" y="2677"/>
                  </a:cubicBezTo>
                  <a:cubicBezTo>
                    <a:pt x="2554" y="3771"/>
                    <a:pt x="1794" y="4987"/>
                    <a:pt x="1216" y="6294"/>
                  </a:cubicBezTo>
                  <a:cubicBezTo>
                    <a:pt x="487" y="7905"/>
                    <a:pt x="91" y="9668"/>
                    <a:pt x="31" y="11430"/>
                  </a:cubicBezTo>
                  <a:cubicBezTo>
                    <a:pt x="0" y="13193"/>
                    <a:pt x="304" y="14956"/>
                    <a:pt x="943" y="16598"/>
                  </a:cubicBezTo>
                  <a:cubicBezTo>
                    <a:pt x="1429" y="17935"/>
                    <a:pt x="2128" y="19212"/>
                    <a:pt x="3009" y="20367"/>
                  </a:cubicBezTo>
                  <a:cubicBezTo>
                    <a:pt x="4420" y="22247"/>
                    <a:pt x="5660" y="23105"/>
                    <a:pt x="5768" y="23105"/>
                  </a:cubicBezTo>
                  <a:cubicBezTo>
                    <a:pt x="5772" y="23105"/>
                    <a:pt x="5774" y="23104"/>
                    <a:pt x="5775" y="23102"/>
                  </a:cubicBezTo>
                  <a:cubicBezTo>
                    <a:pt x="5836" y="23042"/>
                    <a:pt x="4712" y="22069"/>
                    <a:pt x="3374" y="20093"/>
                  </a:cubicBezTo>
                  <a:cubicBezTo>
                    <a:pt x="2584" y="18938"/>
                    <a:pt x="1946" y="17722"/>
                    <a:pt x="1490" y="16415"/>
                  </a:cubicBezTo>
                  <a:cubicBezTo>
                    <a:pt x="912" y="14804"/>
                    <a:pt x="639" y="13133"/>
                    <a:pt x="669" y="11430"/>
                  </a:cubicBezTo>
                  <a:cubicBezTo>
                    <a:pt x="699" y="9728"/>
                    <a:pt x="1064" y="8087"/>
                    <a:pt x="1733" y="6506"/>
                  </a:cubicBezTo>
                  <a:cubicBezTo>
                    <a:pt x="2280" y="5260"/>
                    <a:pt x="2979" y="4044"/>
                    <a:pt x="3800" y="2920"/>
                  </a:cubicBezTo>
                  <a:cubicBezTo>
                    <a:pt x="5228" y="1035"/>
                    <a:pt x="6383" y="63"/>
                    <a:pt x="6353" y="2"/>
                  </a:cubicBezTo>
                  <a:cubicBezTo>
                    <a:pt x="6352" y="1"/>
                    <a:pt x="6350" y="1"/>
                    <a:pt x="634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3096075" y="3853625"/>
              <a:ext cx="159600" cy="577675"/>
            </a:xfrm>
            <a:custGeom>
              <a:avLst/>
              <a:gdLst/>
              <a:ahLst/>
              <a:cxnLst/>
              <a:rect l="l" t="t" r="r" b="b"/>
              <a:pathLst>
                <a:path w="6384" h="23107" extrusionOk="0">
                  <a:moveTo>
                    <a:pt x="618" y="0"/>
                  </a:moveTo>
                  <a:cubicBezTo>
                    <a:pt x="614" y="0"/>
                    <a:pt x="610" y="1"/>
                    <a:pt x="608" y="3"/>
                  </a:cubicBezTo>
                  <a:cubicBezTo>
                    <a:pt x="547" y="64"/>
                    <a:pt x="1702" y="1037"/>
                    <a:pt x="3040" y="3012"/>
                  </a:cubicBezTo>
                  <a:cubicBezTo>
                    <a:pt x="3830" y="4167"/>
                    <a:pt x="4468" y="5383"/>
                    <a:pt x="4924" y="6690"/>
                  </a:cubicBezTo>
                  <a:cubicBezTo>
                    <a:pt x="5502" y="8301"/>
                    <a:pt x="5775" y="9973"/>
                    <a:pt x="5745" y="11675"/>
                  </a:cubicBezTo>
                  <a:cubicBezTo>
                    <a:pt x="5684" y="13377"/>
                    <a:pt x="5319" y="15019"/>
                    <a:pt x="4651" y="16599"/>
                  </a:cubicBezTo>
                  <a:cubicBezTo>
                    <a:pt x="4104" y="17876"/>
                    <a:pt x="3405" y="19061"/>
                    <a:pt x="2584" y="20186"/>
                  </a:cubicBezTo>
                  <a:cubicBezTo>
                    <a:pt x="1155" y="22070"/>
                    <a:pt x="0" y="23043"/>
                    <a:pt x="61" y="23104"/>
                  </a:cubicBezTo>
                  <a:cubicBezTo>
                    <a:pt x="62" y="23106"/>
                    <a:pt x="64" y="23107"/>
                    <a:pt x="68" y="23107"/>
                  </a:cubicBezTo>
                  <a:cubicBezTo>
                    <a:pt x="177" y="23107"/>
                    <a:pt x="1421" y="22251"/>
                    <a:pt x="2949" y="20429"/>
                  </a:cubicBezTo>
                  <a:cubicBezTo>
                    <a:pt x="3860" y="19335"/>
                    <a:pt x="4590" y="18119"/>
                    <a:pt x="5198" y="16812"/>
                  </a:cubicBezTo>
                  <a:cubicBezTo>
                    <a:pt x="5927" y="15201"/>
                    <a:pt x="6323" y="13438"/>
                    <a:pt x="6353" y="11675"/>
                  </a:cubicBezTo>
                  <a:cubicBezTo>
                    <a:pt x="6383" y="9912"/>
                    <a:pt x="6079" y="8149"/>
                    <a:pt x="5471" y="6508"/>
                  </a:cubicBezTo>
                  <a:cubicBezTo>
                    <a:pt x="4955" y="5170"/>
                    <a:pt x="4256" y="3894"/>
                    <a:pt x="3405" y="2739"/>
                  </a:cubicBezTo>
                  <a:cubicBezTo>
                    <a:pt x="1965" y="858"/>
                    <a:pt x="752" y="0"/>
                    <a:pt x="61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 name="Google Shape;438;p9"/>
          <p:cNvSpPr txBox="1">
            <a:spLocks noGrp="1"/>
          </p:cNvSpPr>
          <p:nvPr>
            <p:ph type="title"/>
          </p:nvPr>
        </p:nvSpPr>
        <p:spPr>
          <a:xfrm>
            <a:off x="1532450" y="3267225"/>
            <a:ext cx="2536800" cy="6669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212121"/>
              </a:buClr>
              <a:buSzPts val="4200"/>
              <a:buNone/>
              <a:defRPr sz="3200">
                <a:solidFill>
                  <a:srgbClr val="212121"/>
                </a:solidFill>
              </a:defRPr>
            </a:lvl1pPr>
            <a:lvl2pPr lvl="1" algn="ctr">
              <a:spcBef>
                <a:spcPts val="0"/>
              </a:spcBef>
              <a:spcAft>
                <a:spcPts val="0"/>
              </a:spcAft>
              <a:buClr>
                <a:srgbClr val="212121"/>
              </a:buClr>
              <a:buSzPts val="4200"/>
              <a:buNone/>
              <a:defRPr sz="4200">
                <a:solidFill>
                  <a:srgbClr val="212121"/>
                </a:solidFill>
              </a:defRPr>
            </a:lvl2pPr>
            <a:lvl3pPr lvl="2" algn="ctr">
              <a:spcBef>
                <a:spcPts val="0"/>
              </a:spcBef>
              <a:spcAft>
                <a:spcPts val="0"/>
              </a:spcAft>
              <a:buClr>
                <a:srgbClr val="212121"/>
              </a:buClr>
              <a:buSzPts val="4200"/>
              <a:buNone/>
              <a:defRPr sz="4200">
                <a:solidFill>
                  <a:srgbClr val="212121"/>
                </a:solidFill>
              </a:defRPr>
            </a:lvl3pPr>
            <a:lvl4pPr lvl="3" algn="ctr">
              <a:spcBef>
                <a:spcPts val="0"/>
              </a:spcBef>
              <a:spcAft>
                <a:spcPts val="0"/>
              </a:spcAft>
              <a:buClr>
                <a:srgbClr val="212121"/>
              </a:buClr>
              <a:buSzPts val="4200"/>
              <a:buNone/>
              <a:defRPr sz="4200">
                <a:solidFill>
                  <a:srgbClr val="212121"/>
                </a:solidFill>
              </a:defRPr>
            </a:lvl4pPr>
            <a:lvl5pPr lvl="4" algn="ctr">
              <a:spcBef>
                <a:spcPts val="0"/>
              </a:spcBef>
              <a:spcAft>
                <a:spcPts val="0"/>
              </a:spcAft>
              <a:buClr>
                <a:srgbClr val="212121"/>
              </a:buClr>
              <a:buSzPts val="4200"/>
              <a:buNone/>
              <a:defRPr sz="4200">
                <a:solidFill>
                  <a:srgbClr val="212121"/>
                </a:solidFill>
              </a:defRPr>
            </a:lvl5pPr>
            <a:lvl6pPr lvl="5" algn="ctr">
              <a:spcBef>
                <a:spcPts val="0"/>
              </a:spcBef>
              <a:spcAft>
                <a:spcPts val="0"/>
              </a:spcAft>
              <a:buClr>
                <a:srgbClr val="212121"/>
              </a:buClr>
              <a:buSzPts val="4200"/>
              <a:buNone/>
              <a:defRPr sz="4200">
                <a:solidFill>
                  <a:srgbClr val="212121"/>
                </a:solidFill>
              </a:defRPr>
            </a:lvl6pPr>
            <a:lvl7pPr lvl="6" algn="ctr">
              <a:spcBef>
                <a:spcPts val="0"/>
              </a:spcBef>
              <a:spcAft>
                <a:spcPts val="0"/>
              </a:spcAft>
              <a:buClr>
                <a:srgbClr val="212121"/>
              </a:buClr>
              <a:buSzPts val="4200"/>
              <a:buNone/>
              <a:defRPr sz="4200">
                <a:solidFill>
                  <a:srgbClr val="212121"/>
                </a:solidFill>
              </a:defRPr>
            </a:lvl7pPr>
            <a:lvl8pPr lvl="7" algn="ctr">
              <a:spcBef>
                <a:spcPts val="0"/>
              </a:spcBef>
              <a:spcAft>
                <a:spcPts val="0"/>
              </a:spcAft>
              <a:buClr>
                <a:srgbClr val="212121"/>
              </a:buClr>
              <a:buSzPts val="4200"/>
              <a:buNone/>
              <a:defRPr sz="4200">
                <a:solidFill>
                  <a:srgbClr val="212121"/>
                </a:solidFill>
              </a:defRPr>
            </a:lvl8pPr>
            <a:lvl9pPr lvl="8" algn="ctr">
              <a:spcBef>
                <a:spcPts val="0"/>
              </a:spcBef>
              <a:spcAft>
                <a:spcPts val="0"/>
              </a:spcAft>
              <a:buClr>
                <a:srgbClr val="212121"/>
              </a:buClr>
              <a:buSzPts val="4200"/>
              <a:buNone/>
              <a:defRPr sz="4200">
                <a:solidFill>
                  <a:srgbClr val="212121"/>
                </a:solidFill>
              </a:defRPr>
            </a:lvl9pPr>
          </a:lstStyle>
          <a:p>
            <a:endParaRPr/>
          </a:p>
        </p:txBody>
      </p:sp>
      <p:sp>
        <p:nvSpPr>
          <p:cNvPr id="439" name="Google Shape;439;p9"/>
          <p:cNvSpPr txBox="1">
            <a:spLocks noGrp="1"/>
          </p:cNvSpPr>
          <p:nvPr>
            <p:ph type="subTitle" idx="1"/>
          </p:nvPr>
        </p:nvSpPr>
        <p:spPr>
          <a:xfrm>
            <a:off x="4572000" y="1972725"/>
            <a:ext cx="3858900" cy="518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212121"/>
              </a:buClr>
              <a:buSzPts val="2100"/>
              <a:buNone/>
              <a:defRPr sz="2100" b="1">
                <a:solidFill>
                  <a:srgbClr val="212121"/>
                </a:solidFill>
                <a:latin typeface="Anaheim"/>
                <a:ea typeface="Anaheim"/>
                <a:cs typeface="Anaheim"/>
                <a:sym typeface="Anaheim"/>
              </a:defRPr>
            </a:lvl1pPr>
            <a:lvl2pPr lvl="1" algn="ctr">
              <a:lnSpc>
                <a:spcPct val="100000"/>
              </a:lnSpc>
              <a:spcBef>
                <a:spcPts val="0"/>
              </a:spcBef>
              <a:spcAft>
                <a:spcPts val="0"/>
              </a:spcAft>
              <a:buClr>
                <a:srgbClr val="212121"/>
              </a:buClr>
              <a:buSzPts val="2100"/>
              <a:buNone/>
              <a:defRPr sz="2100">
                <a:solidFill>
                  <a:srgbClr val="212121"/>
                </a:solidFill>
              </a:defRPr>
            </a:lvl2pPr>
            <a:lvl3pPr lvl="2" algn="ctr">
              <a:lnSpc>
                <a:spcPct val="100000"/>
              </a:lnSpc>
              <a:spcBef>
                <a:spcPts val="0"/>
              </a:spcBef>
              <a:spcAft>
                <a:spcPts val="0"/>
              </a:spcAft>
              <a:buClr>
                <a:srgbClr val="212121"/>
              </a:buClr>
              <a:buSzPts val="2100"/>
              <a:buNone/>
              <a:defRPr sz="2100">
                <a:solidFill>
                  <a:srgbClr val="212121"/>
                </a:solidFill>
              </a:defRPr>
            </a:lvl3pPr>
            <a:lvl4pPr lvl="3" algn="ctr">
              <a:lnSpc>
                <a:spcPct val="100000"/>
              </a:lnSpc>
              <a:spcBef>
                <a:spcPts val="0"/>
              </a:spcBef>
              <a:spcAft>
                <a:spcPts val="0"/>
              </a:spcAft>
              <a:buClr>
                <a:srgbClr val="212121"/>
              </a:buClr>
              <a:buSzPts val="2100"/>
              <a:buNone/>
              <a:defRPr sz="2100">
                <a:solidFill>
                  <a:srgbClr val="212121"/>
                </a:solidFill>
              </a:defRPr>
            </a:lvl4pPr>
            <a:lvl5pPr lvl="4" algn="ctr">
              <a:lnSpc>
                <a:spcPct val="100000"/>
              </a:lnSpc>
              <a:spcBef>
                <a:spcPts val="0"/>
              </a:spcBef>
              <a:spcAft>
                <a:spcPts val="0"/>
              </a:spcAft>
              <a:buClr>
                <a:srgbClr val="212121"/>
              </a:buClr>
              <a:buSzPts val="2100"/>
              <a:buNone/>
              <a:defRPr sz="2100">
                <a:solidFill>
                  <a:srgbClr val="212121"/>
                </a:solidFill>
              </a:defRPr>
            </a:lvl5pPr>
            <a:lvl6pPr lvl="5" algn="ctr">
              <a:lnSpc>
                <a:spcPct val="100000"/>
              </a:lnSpc>
              <a:spcBef>
                <a:spcPts val="0"/>
              </a:spcBef>
              <a:spcAft>
                <a:spcPts val="0"/>
              </a:spcAft>
              <a:buClr>
                <a:srgbClr val="212121"/>
              </a:buClr>
              <a:buSzPts val="2100"/>
              <a:buNone/>
              <a:defRPr sz="2100">
                <a:solidFill>
                  <a:srgbClr val="212121"/>
                </a:solidFill>
              </a:defRPr>
            </a:lvl6pPr>
            <a:lvl7pPr lvl="6" algn="ctr">
              <a:lnSpc>
                <a:spcPct val="100000"/>
              </a:lnSpc>
              <a:spcBef>
                <a:spcPts val="0"/>
              </a:spcBef>
              <a:spcAft>
                <a:spcPts val="0"/>
              </a:spcAft>
              <a:buClr>
                <a:srgbClr val="212121"/>
              </a:buClr>
              <a:buSzPts val="2100"/>
              <a:buNone/>
              <a:defRPr sz="2100">
                <a:solidFill>
                  <a:srgbClr val="212121"/>
                </a:solidFill>
              </a:defRPr>
            </a:lvl7pPr>
            <a:lvl8pPr lvl="7" algn="ctr">
              <a:lnSpc>
                <a:spcPct val="100000"/>
              </a:lnSpc>
              <a:spcBef>
                <a:spcPts val="0"/>
              </a:spcBef>
              <a:spcAft>
                <a:spcPts val="0"/>
              </a:spcAft>
              <a:buClr>
                <a:srgbClr val="212121"/>
              </a:buClr>
              <a:buSzPts val="2100"/>
              <a:buNone/>
              <a:defRPr sz="2100">
                <a:solidFill>
                  <a:srgbClr val="212121"/>
                </a:solidFill>
              </a:defRPr>
            </a:lvl8pPr>
            <a:lvl9pPr lvl="8" algn="ctr">
              <a:lnSpc>
                <a:spcPct val="100000"/>
              </a:lnSpc>
              <a:spcBef>
                <a:spcPts val="0"/>
              </a:spcBef>
              <a:spcAft>
                <a:spcPts val="0"/>
              </a:spcAft>
              <a:buClr>
                <a:srgbClr val="212121"/>
              </a:buClr>
              <a:buSzPts val="2100"/>
              <a:buNone/>
              <a:defRPr sz="2100">
                <a:solidFill>
                  <a:srgbClr val="212121"/>
                </a:solidFill>
              </a:defRPr>
            </a:lvl9pPr>
          </a:lstStyle>
          <a:p>
            <a:endParaRPr/>
          </a:p>
        </p:txBody>
      </p:sp>
      <p:sp>
        <p:nvSpPr>
          <p:cNvPr id="440" name="Google Shape;440;p9"/>
          <p:cNvSpPr txBox="1">
            <a:spLocks noGrp="1"/>
          </p:cNvSpPr>
          <p:nvPr>
            <p:ph type="body" idx="2"/>
          </p:nvPr>
        </p:nvSpPr>
        <p:spPr>
          <a:xfrm>
            <a:off x="4572000" y="2491275"/>
            <a:ext cx="3858900" cy="11388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rgbClr val="212121"/>
              </a:buClr>
              <a:buSzPts val="1800"/>
              <a:buChar char="●"/>
              <a:defRPr sz="1400">
                <a:solidFill>
                  <a:schemeClr val="dk2"/>
                </a:solidFill>
              </a:defRPr>
            </a:lvl1pPr>
            <a:lvl2pPr marL="914400" lvl="1" indent="-317500">
              <a:spcBef>
                <a:spcPts val="1600"/>
              </a:spcBef>
              <a:spcAft>
                <a:spcPts val="0"/>
              </a:spcAft>
              <a:buClr>
                <a:srgbClr val="212121"/>
              </a:buClr>
              <a:buSzPts val="1400"/>
              <a:buChar char="○"/>
              <a:defRPr>
                <a:solidFill>
                  <a:srgbClr val="212121"/>
                </a:solidFill>
              </a:defRPr>
            </a:lvl2pPr>
            <a:lvl3pPr marL="1371600" lvl="2" indent="-317500">
              <a:spcBef>
                <a:spcPts val="1600"/>
              </a:spcBef>
              <a:spcAft>
                <a:spcPts val="0"/>
              </a:spcAft>
              <a:buClr>
                <a:srgbClr val="212121"/>
              </a:buClr>
              <a:buSzPts val="1400"/>
              <a:buChar char="■"/>
              <a:defRPr>
                <a:solidFill>
                  <a:srgbClr val="212121"/>
                </a:solidFill>
              </a:defRPr>
            </a:lvl3pPr>
            <a:lvl4pPr marL="1828800" lvl="3" indent="-317500">
              <a:spcBef>
                <a:spcPts val="1600"/>
              </a:spcBef>
              <a:spcAft>
                <a:spcPts val="0"/>
              </a:spcAft>
              <a:buClr>
                <a:srgbClr val="212121"/>
              </a:buClr>
              <a:buSzPts val="1400"/>
              <a:buChar char="●"/>
              <a:defRPr>
                <a:solidFill>
                  <a:srgbClr val="212121"/>
                </a:solidFill>
              </a:defRPr>
            </a:lvl4pPr>
            <a:lvl5pPr marL="2286000" lvl="4" indent="-317500">
              <a:spcBef>
                <a:spcPts val="1600"/>
              </a:spcBef>
              <a:spcAft>
                <a:spcPts val="0"/>
              </a:spcAft>
              <a:buClr>
                <a:srgbClr val="212121"/>
              </a:buClr>
              <a:buSzPts val="1400"/>
              <a:buChar char="○"/>
              <a:defRPr>
                <a:solidFill>
                  <a:srgbClr val="212121"/>
                </a:solidFill>
              </a:defRPr>
            </a:lvl5pPr>
            <a:lvl6pPr marL="2743200" lvl="5" indent="-317500">
              <a:spcBef>
                <a:spcPts val="1600"/>
              </a:spcBef>
              <a:spcAft>
                <a:spcPts val="0"/>
              </a:spcAft>
              <a:buClr>
                <a:srgbClr val="212121"/>
              </a:buClr>
              <a:buSzPts val="1400"/>
              <a:buChar char="■"/>
              <a:defRPr>
                <a:solidFill>
                  <a:srgbClr val="212121"/>
                </a:solidFill>
              </a:defRPr>
            </a:lvl6pPr>
            <a:lvl7pPr marL="3200400" lvl="6" indent="-317500">
              <a:spcBef>
                <a:spcPts val="1600"/>
              </a:spcBef>
              <a:spcAft>
                <a:spcPts val="0"/>
              </a:spcAft>
              <a:buClr>
                <a:srgbClr val="212121"/>
              </a:buClr>
              <a:buSzPts val="1400"/>
              <a:buChar char="●"/>
              <a:defRPr>
                <a:solidFill>
                  <a:srgbClr val="212121"/>
                </a:solidFill>
              </a:defRPr>
            </a:lvl7pPr>
            <a:lvl8pPr marL="3657600" lvl="7" indent="-317500">
              <a:spcBef>
                <a:spcPts val="1600"/>
              </a:spcBef>
              <a:spcAft>
                <a:spcPts val="0"/>
              </a:spcAft>
              <a:buClr>
                <a:srgbClr val="212121"/>
              </a:buClr>
              <a:buSzPts val="1400"/>
              <a:buChar char="○"/>
              <a:defRPr>
                <a:solidFill>
                  <a:srgbClr val="212121"/>
                </a:solidFill>
              </a:defRPr>
            </a:lvl8pPr>
            <a:lvl9pPr marL="4114800" lvl="8" indent="-317500">
              <a:spcBef>
                <a:spcPts val="1600"/>
              </a:spcBef>
              <a:spcAft>
                <a:spcPts val="1600"/>
              </a:spcAft>
              <a:buClr>
                <a:srgbClr val="212121"/>
              </a:buClr>
              <a:buSzPts val="1400"/>
              <a:buChar char="■"/>
              <a:defRPr>
                <a:solidFill>
                  <a:srgbClr val="21212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6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1_1">
    <p:bg>
      <p:bgPr>
        <a:solidFill>
          <a:schemeClr val="lt1"/>
        </a:solidFill>
        <a:effectLst/>
      </p:bgPr>
    </p:bg>
    <p:spTree>
      <p:nvGrpSpPr>
        <p:cNvPr id="1" name="Shape 461"/>
        <p:cNvGrpSpPr/>
        <p:nvPr/>
      </p:nvGrpSpPr>
      <p:grpSpPr>
        <a:xfrm>
          <a:off x="0" y="0"/>
          <a:ext cx="0" cy="0"/>
          <a:chOff x="0" y="0"/>
          <a:chExt cx="0" cy="0"/>
        </a:xfrm>
      </p:grpSpPr>
      <p:grpSp>
        <p:nvGrpSpPr>
          <p:cNvPr id="462" name="Google Shape;462;p13"/>
          <p:cNvGrpSpPr/>
          <p:nvPr/>
        </p:nvGrpSpPr>
        <p:grpSpPr>
          <a:xfrm rot="316148">
            <a:off x="7570830" y="480834"/>
            <a:ext cx="818870" cy="807208"/>
            <a:chOff x="2786800" y="3847650"/>
            <a:chExt cx="607925" cy="590950"/>
          </a:xfrm>
        </p:grpSpPr>
        <p:sp>
          <p:nvSpPr>
            <p:cNvPr id="463" name="Google Shape;463;p13"/>
            <p:cNvSpPr/>
            <p:nvPr/>
          </p:nvSpPr>
          <p:spPr>
            <a:xfrm>
              <a:off x="2786800" y="3847650"/>
              <a:ext cx="607925" cy="590950"/>
            </a:xfrm>
            <a:custGeom>
              <a:avLst/>
              <a:gdLst/>
              <a:ahLst/>
              <a:cxnLst/>
              <a:rect l="l" t="t" r="r" b="b"/>
              <a:pathLst>
                <a:path w="24317" h="23638" extrusionOk="0">
                  <a:moveTo>
                    <a:pt x="12666" y="1"/>
                  </a:moveTo>
                  <a:cubicBezTo>
                    <a:pt x="11403" y="1"/>
                    <a:pt x="10142" y="205"/>
                    <a:pt x="8937" y="607"/>
                  </a:cubicBezTo>
                  <a:cubicBezTo>
                    <a:pt x="7842" y="941"/>
                    <a:pt x="6839" y="1458"/>
                    <a:pt x="5897" y="2127"/>
                  </a:cubicBezTo>
                  <a:cubicBezTo>
                    <a:pt x="5411" y="2461"/>
                    <a:pt x="4955" y="2826"/>
                    <a:pt x="4529" y="3221"/>
                  </a:cubicBezTo>
                  <a:cubicBezTo>
                    <a:pt x="4104" y="3646"/>
                    <a:pt x="3708" y="4102"/>
                    <a:pt x="3313" y="4558"/>
                  </a:cubicBezTo>
                  <a:cubicBezTo>
                    <a:pt x="122" y="8662"/>
                    <a:pt x="0" y="14346"/>
                    <a:pt x="2979" y="18601"/>
                  </a:cubicBezTo>
                  <a:cubicBezTo>
                    <a:pt x="3344" y="19087"/>
                    <a:pt x="3708" y="19543"/>
                    <a:pt x="4134" y="19999"/>
                  </a:cubicBezTo>
                  <a:cubicBezTo>
                    <a:pt x="4529" y="20425"/>
                    <a:pt x="4985" y="20790"/>
                    <a:pt x="5441" y="21154"/>
                  </a:cubicBezTo>
                  <a:cubicBezTo>
                    <a:pt x="6353" y="21884"/>
                    <a:pt x="7356" y="22431"/>
                    <a:pt x="8420" y="22826"/>
                  </a:cubicBezTo>
                  <a:cubicBezTo>
                    <a:pt x="9772" y="23367"/>
                    <a:pt x="11195" y="23637"/>
                    <a:pt x="12630" y="23637"/>
                  </a:cubicBezTo>
                  <a:cubicBezTo>
                    <a:pt x="13293" y="23637"/>
                    <a:pt x="13958" y="23580"/>
                    <a:pt x="14621" y="23464"/>
                  </a:cubicBezTo>
                  <a:cubicBezTo>
                    <a:pt x="17964" y="22917"/>
                    <a:pt x="20882" y="20941"/>
                    <a:pt x="22645" y="18054"/>
                  </a:cubicBezTo>
                  <a:cubicBezTo>
                    <a:pt x="23253" y="17081"/>
                    <a:pt x="23678" y="16048"/>
                    <a:pt x="23952" y="14954"/>
                  </a:cubicBezTo>
                  <a:cubicBezTo>
                    <a:pt x="24074" y="14528"/>
                    <a:pt x="24134" y="14133"/>
                    <a:pt x="24195" y="13738"/>
                  </a:cubicBezTo>
                  <a:cubicBezTo>
                    <a:pt x="24256" y="13434"/>
                    <a:pt x="24286" y="13130"/>
                    <a:pt x="24286" y="12826"/>
                  </a:cubicBezTo>
                  <a:cubicBezTo>
                    <a:pt x="24317" y="12583"/>
                    <a:pt x="24317" y="12340"/>
                    <a:pt x="24286" y="12096"/>
                  </a:cubicBezTo>
                  <a:cubicBezTo>
                    <a:pt x="24195" y="12340"/>
                    <a:pt x="24165" y="12583"/>
                    <a:pt x="24165" y="12826"/>
                  </a:cubicBezTo>
                  <a:cubicBezTo>
                    <a:pt x="24134" y="13130"/>
                    <a:pt x="24074" y="13403"/>
                    <a:pt x="24013" y="13707"/>
                  </a:cubicBezTo>
                  <a:cubicBezTo>
                    <a:pt x="23952" y="14102"/>
                    <a:pt x="23861" y="14498"/>
                    <a:pt x="23739" y="14862"/>
                  </a:cubicBezTo>
                  <a:cubicBezTo>
                    <a:pt x="23435" y="15926"/>
                    <a:pt x="22949" y="16929"/>
                    <a:pt x="22341" y="17872"/>
                  </a:cubicBezTo>
                  <a:cubicBezTo>
                    <a:pt x="20201" y="21193"/>
                    <a:pt x="16540" y="23076"/>
                    <a:pt x="12749" y="23076"/>
                  </a:cubicBezTo>
                  <a:cubicBezTo>
                    <a:pt x="11372" y="23076"/>
                    <a:pt x="9977" y="22828"/>
                    <a:pt x="8633" y="22309"/>
                  </a:cubicBezTo>
                  <a:cubicBezTo>
                    <a:pt x="7630" y="21914"/>
                    <a:pt x="6687" y="21367"/>
                    <a:pt x="5836" y="20698"/>
                  </a:cubicBezTo>
                  <a:cubicBezTo>
                    <a:pt x="5380" y="20334"/>
                    <a:pt x="4955" y="19969"/>
                    <a:pt x="4590" y="19574"/>
                  </a:cubicBezTo>
                  <a:cubicBezTo>
                    <a:pt x="4195" y="19148"/>
                    <a:pt x="3830" y="18692"/>
                    <a:pt x="3496" y="18236"/>
                  </a:cubicBezTo>
                  <a:cubicBezTo>
                    <a:pt x="699" y="14224"/>
                    <a:pt x="821" y="8814"/>
                    <a:pt x="3830" y="4953"/>
                  </a:cubicBezTo>
                  <a:cubicBezTo>
                    <a:pt x="4499" y="4042"/>
                    <a:pt x="5319" y="3251"/>
                    <a:pt x="6262" y="2613"/>
                  </a:cubicBezTo>
                  <a:cubicBezTo>
                    <a:pt x="7143" y="1975"/>
                    <a:pt x="8116" y="1488"/>
                    <a:pt x="9149" y="1124"/>
                  </a:cubicBezTo>
                  <a:cubicBezTo>
                    <a:pt x="10332" y="729"/>
                    <a:pt x="11561" y="532"/>
                    <a:pt x="12794" y="532"/>
                  </a:cubicBezTo>
                  <a:cubicBezTo>
                    <a:pt x="13557" y="532"/>
                    <a:pt x="14321" y="608"/>
                    <a:pt x="15076" y="759"/>
                  </a:cubicBezTo>
                  <a:cubicBezTo>
                    <a:pt x="16809" y="1124"/>
                    <a:pt x="18390" y="1883"/>
                    <a:pt x="19788" y="2978"/>
                  </a:cubicBezTo>
                  <a:cubicBezTo>
                    <a:pt x="20912" y="3859"/>
                    <a:pt x="21885" y="4984"/>
                    <a:pt x="22615" y="6230"/>
                  </a:cubicBezTo>
                  <a:cubicBezTo>
                    <a:pt x="23162" y="7172"/>
                    <a:pt x="23587" y="8206"/>
                    <a:pt x="23861" y="9270"/>
                  </a:cubicBezTo>
                  <a:cubicBezTo>
                    <a:pt x="23952" y="9665"/>
                    <a:pt x="24043" y="10060"/>
                    <a:pt x="24074" y="10455"/>
                  </a:cubicBezTo>
                  <a:cubicBezTo>
                    <a:pt x="24134" y="10759"/>
                    <a:pt x="24165" y="11033"/>
                    <a:pt x="24165" y="11336"/>
                  </a:cubicBezTo>
                  <a:cubicBezTo>
                    <a:pt x="24165" y="11580"/>
                    <a:pt x="24195" y="11823"/>
                    <a:pt x="24256" y="12066"/>
                  </a:cubicBezTo>
                  <a:cubicBezTo>
                    <a:pt x="24286" y="11823"/>
                    <a:pt x="24317" y="11610"/>
                    <a:pt x="24317" y="11367"/>
                  </a:cubicBezTo>
                  <a:cubicBezTo>
                    <a:pt x="24317" y="11063"/>
                    <a:pt x="24317" y="10759"/>
                    <a:pt x="24256" y="10455"/>
                  </a:cubicBezTo>
                  <a:cubicBezTo>
                    <a:pt x="24226" y="10060"/>
                    <a:pt x="24165" y="9634"/>
                    <a:pt x="24074" y="9239"/>
                  </a:cubicBezTo>
                  <a:cubicBezTo>
                    <a:pt x="23861" y="8145"/>
                    <a:pt x="23466" y="7051"/>
                    <a:pt x="22919" y="6078"/>
                  </a:cubicBezTo>
                  <a:cubicBezTo>
                    <a:pt x="21308" y="3099"/>
                    <a:pt x="18481" y="1002"/>
                    <a:pt x="15168" y="273"/>
                  </a:cubicBezTo>
                  <a:cubicBezTo>
                    <a:pt x="14343" y="91"/>
                    <a:pt x="13504" y="1"/>
                    <a:pt x="12666" y="1"/>
                  </a:cubicBezTo>
                  <a:close/>
                </a:path>
              </a:pathLst>
            </a:custGeom>
            <a:solidFill>
              <a:srgbClr val="E0E0E0">
                <a:alpha val="4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3"/>
            <p:cNvSpPr/>
            <p:nvPr/>
          </p:nvSpPr>
          <p:spPr>
            <a:xfrm>
              <a:off x="2881025" y="3957700"/>
              <a:ext cx="455200" cy="95975"/>
            </a:xfrm>
            <a:custGeom>
              <a:avLst/>
              <a:gdLst/>
              <a:ahLst/>
              <a:cxnLst/>
              <a:rect l="l" t="t" r="r" b="b"/>
              <a:pathLst>
                <a:path w="18208" h="3839" extrusionOk="0">
                  <a:moveTo>
                    <a:pt x="72" y="1"/>
                  </a:moveTo>
                  <a:cubicBezTo>
                    <a:pt x="67" y="1"/>
                    <a:pt x="64" y="2"/>
                    <a:pt x="61" y="4"/>
                  </a:cubicBezTo>
                  <a:cubicBezTo>
                    <a:pt x="0" y="65"/>
                    <a:pt x="760" y="916"/>
                    <a:pt x="2310" y="1858"/>
                  </a:cubicBezTo>
                  <a:cubicBezTo>
                    <a:pt x="3222" y="2406"/>
                    <a:pt x="4164" y="2831"/>
                    <a:pt x="5198" y="3196"/>
                  </a:cubicBezTo>
                  <a:cubicBezTo>
                    <a:pt x="5471" y="3287"/>
                    <a:pt x="5775" y="3348"/>
                    <a:pt x="6079" y="3439"/>
                  </a:cubicBezTo>
                  <a:lnTo>
                    <a:pt x="6535" y="3561"/>
                  </a:lnTo>
                  <a:cubicBezTo>
                    <a:pt x="6687" y="3591"/>
                    <a:pt x="6839" y="3621"/>
                    <a:pt x="7022" y="3621"/>
                  </a:cubicBezTo>
                  <a:lnTo>
                    <a:pt x="7994" y="3804"/>
                  </a:lnTo>
                  <a:lnTo>
                    <a:pt x="9028" y="3834"/>
                  </a:lnTo>
                  <a:cubicBezTo>
                    <a:pt x="9136" y="3837"/>
                    <a:pt x="9244" y="3838"/>
                    <a:pt x="9352" y="3838"/>
                  </a:cubicBezTo>
                  <a:cubicBezTo>
                    <a:pt x="11612" y="3838"/>
                    <a:pt x="13832" y="3234"/>
                    <a:pt x="15776" y="2132"/>
                  </a:cubicBezTo>
                  <a:lnTo>
                    <a:pt x="16353" y="1828"/>
                  </a:lnTo>
                  <a:cubicBezTo>
                    <a:pt x="16536" y="1706"/>
                    <a:pt x="16688" y="1615"/>
                    <a:pt x="16839" y="1494"/>
                  </a:cubicBezTo>
                  <a:lnTo>
                    <a:pt x="17599" y="977"/>
                  </a:lnTo>
                  <a:cubicBezTo>
                    <a:pt x="17995" y="673"/>
                    <a:pt x="18207" y="491"/>
                    <a:pt x="18177" y="460"/>
                  </a:cubicBezTo>
                  <a:cubicBezTo>
                    <a:pt x="18173" y="456"/>
                    <a:pt x="18166" y="455"/>
                    <a:pt x="18156" y="455"/>
                  </a:cubicBezTo>
                  <a:cubicBezTo>
                    <a:pt x="18083" y="455"/>
                    <a:pt x="17847" y="551"/>
                    <a:pt x="17447" y="764"/>
                  </a:cubicBezTo>
                  <a:lnTo>
                    <a:pt x="16657" y="1190"/>
                  </a:lnTo>
                  <a:cubicBezTo>
                    <a:pt x="16505" y="1281"/>
                    <a:pt x="16353" y="1372"/>
                    <a:pt x="16171" y="1463"/>
                  </a:cubicBezTo>
                  <a:lnTo>
                    <a:pt x="15593" y="1706"/>
                  </a:lnTo>
                  <a:cubicBezTo>
                    <a:pt x="13617" y="2710"/>
                    <a:pt x="11439" y="3197"/>
                    <a:pt x="9229" y="3197"/>
                  </a:cubicBezTo>
                  <a:cubicBezTo>
                    <a:pt x="9162" y="3197"/>
                    <a:pt x="9095" y="3197"/>
                    <a:pt x="9028" y="3196"/>
                  </a:cubicBezTo>
                  <a:lnTo>
                    <a:pt x="8055" y="3165"/>
                  </a:lnTo>
                  <a:lnTo>
                    <a:pt x="7113" y="3013"/>
                  </a:lnTo>
                  <a:lnTo>
                    <a:pt x="6657" y="2953"/>
                  </a:lnTo>
                  <a:lnTo>
                    <a:pt x="6201" y="2831"/>
                  </a:lnTo>
                  <a:cubicBezTo>
                    <a:pt x="5897" y="2770"/>
                    <a:pt x="5623" y="2710"/>
                    <a:pt x="5350" y="2618"/>
                  </a:cubicBezTo>
                  <a:cubicBezTo>
                    <a:pt x="4377" y="2314"/>
                    <a:pt x="3435" y="1919"/>
                    <a:pt x="2523" y="1463"/>
                  </a:cubicBezTo>
                  <a:cubicBezTo>
                    <a:pt x="1036" y="676"/>
                    <a:pt x="192" y="1"/>
                    <a:pt x="72" y="1"/>
                  </a:cubicBezTo>
                  <a:close/>
                </a:path>
              </a:pathLst>
            </a:custGeom>
            <a:solidFill>
              <a:srgbClr val="E0E0E0">
                <a:alpha val="4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3"/>
            <p:cNvSpPr/>
            <p:nvPr/>
          </p:nvSpPr>
          <p:spPr>
            <a:xfrm>
              <a:off x="2872650" y="4235800"/>
              <a:ext cx="455975" cy="95225"/>
            </a:xfrm>
            <a:custGeom>
              <a:avLst/>
              <a:gdLst/>
              <a:ahLst/>
              <a:cxnLst/>
              <a:rect l="l" t="t" r="r" b="b"/>
              <a:pathLst>
                <a:path w="18239" h="3809" extrusionOk="0">
                  <a:moveTo>
                    <a:pt x="8872" y="1"/>
                  </a:moveTo>
                  <a:cubicBezTo>
                    <a:pt x="6615" y="1"/>
                    <a:pt x="4371" y="578"/>
                    <a:pt x="2402" y="1707"/>
                  </a:cubicBezTo>
                  <a:lnTo>
                    <a:pt x="1855" y="2011"/>
                  </a:lnTo>
                  <a:cubicBezTo>
                    <a:pt x="1673" y="2102"/>
                    <a:pt x="1521" y="2224"/>
                    <a:pt x="1369" y="2346"/>
                  </a:cubicBezTo>
                  <a:lnTo>
                    <a:pt x="609" y="2862"/>
                  </a:lnTo>
                  <a:cubicBezTo>
                    <a:pt x="214" y="3166"/>
                    <a:pt x="1" y="3349"/>
                    <a:pt x="31" y="3379"/>
                  </a:cubicBezTo>
                  <a:cubicBezTo>
                    <a:pt x="35" y="3383"/>
                    <a:pt x="42" y="3385"/>
                    <a:pt x="52" y="3385"/>
                  </a:cubicBezTo>
                  <a:cubicBezTo>
                    <a:pt x="125" y="3385"/>
                    <a:pt x="361" y="3288"/>
                    <a:pt x="761" y="3075"/>
                  </a:cubicBezTo>
                  <a:lnTo>
                    <a:pt x="1551" y="2619"/>
                  </a:lnTo>
                  <a:cubicBezTo>
                    <a:pt x="1703" y="2558"/>
                    <a:pt x="1855" y="2437"/>
                    <a:pt x="2037" y="2346"/>
                  </a:cubicBezTo>
                  <a:lnTo>
                    <a:pt x="2615" y="2102"/>
                  </a:lnTo>
                  <a:cubicBezTo>
                    <a:pt x="4544" y="1152"/>
                    <a:pt x="6664" y="639"/>
                    <a:pt x="8819" y="639"/>
                  </a:cubicBezTo>
                  <a:cubicBezTo>
                    <a:pt x="8940" y="639"/>
                    <a:pt x="9060" y="640"/>
                    <a:pt x="9180" y="643"/>
                  </a:cubicBezTo>
                  <a:lnTo>
                    <a:pt x="10183" y="674"/>
                  </a:lnTo>
                  <a:lnTo>
                    <a:pt x="11126" y="795"/>
                  </a:lnTo>
                  <a:lnTo>
                    <a:pt x="11582" y="887"/>
                  </a:lnTo>
                  <a:lnTo>
                    <a:pt x="12007" y="978"/>
                  </a:lnTo>
                  <a:cubicBezTo>
                    <a:pt x="12311" y="1069"/>
                    <a:pt x="12585" y="1130"/>
                    <a:pt x="12889" y="1191"/>
                  </a:cubicBezTo>
                  <a:cubicBezTo>
                    <a:pt x="13861" y="1494"/>
                    <a:pt x="14804" y="1890"/>
                    <a:pt x="15715" y="2376"/>
                  </a:cubicBezTo>
                  <a:cubicBezTo>
                    <a:pt x="17203" y="3134"/>
                    <a:pt x="18046" y="3808"/>
                    <a:pt x="18166" y="3808"/>
                  </a:cubicBezTo>
                  <a:cubicBezTo>
                    <a:pt x="18171" y="3808"/>
                    <a:pt x="18175" y="3807"/>
                    <a:pt x="18178" y="3805"/>
                  </a:cubicBezTo>
                  <a:cubicBezTo>
                    <a:pt x="18238" y="3774"/>
                    <a:pt x="17478" y="2923"/>
                    <a:pt x="15928" y="1981"/>
                  </a:cubicBezTo>
                  <a:cubicBezTo>
                    <a:pt x="15016" y="1434"/>
                    <a:pt x="14044" y="978"/>
                    <a:pt x="13041" y="643"/>
                  </a:cubicBezTo>
                  <a:cubicBezTo>
                    <a:pt x="12767" y="552"/>
                    <a:pt x="12463" y="491"/>
                    <a:pt x="12159" y="400"/>
                  </a:cubicBezTo>
                  <a:lnTo>
                    <a:pt x="11703" y="279"/>
                  </a:lnTo>
                  <a:cubicBezTo>
                    <a:pt x="11551" y="248"/>
                    <a:pt x="11369" y="218"/>
                    <a:pt x="11217" y="187"/>
                  </a:cubicBezTo>
                  <a:lnTo>
                    <a:pt x="10244" y="35"/>
                  </a:lnTo>
                  <a:lnTo>
                    <a:pt x="9211" y="5"/>
                  </a:lnTo>
                  <a:cubicBezTo>
                    <a:pt x="9098" y="2"/>
                    <a:pt x="8985" y="1"/>
                    <a:pt x="8872" y="1"/>
                  </a:cubicBezTo>
                  <a:close/>
                </a:path>
              </a:pathLst>
            </a:custGeom>
            <a:solidFill>
              <a:srgbClr val="E0E0E0">
                <a:alpha val="4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3"/>
            <p:cNvSpPr/>
            <p:nvPr/>
          </p:nvSpPr>
          <p:spPr>
            <a:xfrm>
              <a:off x="2815675" y="4138500"/>
              <a:ext cx="577525" cy="21175"/>
            </a:xfrm>
            <a:custGeom>
              <a:avLst/>
              <a:gdLst/>
              <a:ahLst/>
              <a:cxnLst/>
              <a:rect l="l" t="t" r="r" b="b"/>
              <a:pathLst>
                <a:path w="23101" h="847" extrusionOk="0">
                  <a:moveTo>
                    <a:pt x="4274" y="0"/>
                  </a:moveTo>
                  <a:cubicBezTo>
                    <a:pt x="1666" y="0"/>
                    <a:pt x="0" y="55"/>
                    <a:pt x="0" y="158"/>
                  </a:cubicBezTo>
                  <a:cubicBezTo>
                    <a:pt x="0" y="310"/>
                    <a:pt x="5167" y="584"/>
                    <a:pt x="11520" y="736"/>
                  </a:cubicBezTo>
                  <a:cubicBezTo>
                    <a:pt x="14566" y="808"/>
                    <a:pt x="17343" y="846"/>
                    <a:pt x="19413" y="846"/>
                  </a:cubicBezTo>
                  <a:cubicBezTo>
                    <a:pt x="21680" y="846"/>
                    <a:pt x="23101" y="801"/>
                    <a:pt x="23101" y="706"/>
                  </a:cubicBezTo>
                  <a:cubicBezTo>
                    <a:pt x="23101" y="523"/>
                    <a:pt x="17934" y="250"/>
                    <a:pt x="11551" y="98"/>
                  </a:cubicBezTo>
                  <a:cubicBezTo>
                    <a:pt x="8792" y="32"/>
                    <a:pt x="6260" y="0"/>
                    <a:pt x="4274" y="0"/>
                  </a:cubicBezTo>
                  <a:close/>
                </a:path>
              </a:pathLst>
            </a:custGeom>
            <a:solidFill>
              <a:srgbClr val="E0E0E0">
                <a:alpha val="4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3"/>
            <p:cNvSpPr/>
            <p:nvPr/>
          </p:nvSpPr>
          <p:spPr>
            <a:xfrm>
              <a:off x="3086200" y="3853700"/>
              <a:ext cx="23575" cy="577525"/>
            </a:xfrm>
            <a:custGeom>
              <a:avLst/>
              <a:gdLst/>
              <a:ahLst/>
              <a:cxnLst/>
              <a:rect l="l" t="t" r="r" b="b"/>
              <a:pathLst>
                <a:path w="943" h="23101" extrusionOk="0">
                  <a:moveTo>
                    <a:pt x="760" y="0"/>
                  </a:moveTo>
                  <a:cubicBezTo>
                    <a:pt x="578" y="0"/>
                    <a:pt x="304" y="5167"/>
                    <a:pt x="152" y="11550"/>
                  </a:cubicBezTo>
                  <a:cubicBezTo>
                    <a:pt x="0" y="17903"/>
                    <a:pt x="30" y="23101"/>
                    <a:pt x="182" y="23101"/>
                  </a:cubicBezTo>
                  <a:cubicBezTo>
                    <a:pt x="183" y="23101"/>
                    <a:pt x="184" y="23101"/>
                    <a:pt x="184" y="23101"/>
                  </a:cubicBezTo>
                  <a:cubicBezTo>
                    <a:pt x="366" y="23101"/>
                    <a:pt x="639" y="17915"/>
                    <a:pt x="790" y="11550"/>
                  </a:cubicBezTo>
                  <a:cubicBezTo>
                    <a:pt x="942" y="5167"/>
                    <a:pt x="912" y="0"/>
                    <a:pt x="760" y="0"/>
                  </a:cubicBezTo>
                  <a:close/>
                </a:path>
              </a:pathLst>
            </a:custGeom>
            <a:solidFill>
              <a:srgbClr val="E0E0E0">
                <a:alpha val="4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3"/>
            <p:cNvSpPr/>
            <p:nvPr/>
          </p:nvSpPr>
          <p:spPr>
            <a:xfrm>
              <a:off x="2946375" y="3852900"/>
              <a:ext cx="159600" cy="577650"/>
            </a:xfrm>
            <a:custGeom>
              <a:avLst/>
              <a:gdLst/>
              <a:ahLst/>
              <a:cxnLst/>
              <a:rect l="l" t="t" r="r" b="b"/>
              <a:pathLst>
                <a:path w="6384" h="23106" extrusionOk="0">
                  <a:moveTo>
                    <a:pt x="6348" y="1"/>
                  </a:moveTo>
                  <a:cubicBezTo>
                    <a:pt x="6245" y="1"/>
                    <a:pt x="4987" y="797"/>
                    <a:pt x="3465" y="2677"/>
                  </a:cubicBezTo>
                  <a:cubicBezTo>
                    <a:pt x="2554" y="3771"/>
                    <a:pt x="1794" y="4987"/>
                    <a:pt x="1216" y="6294"/>
                  </a:cubicBezTo>
                  <a:cubicBezTo>
                    <a:pt x="487" y="7905"/>
                    <a:pt x="91" y="9668"/>
                    <a:pt x="31" y="11430"/>
                  </a:cubicBezTo>
                  <a:cubicBezTo>
                    <a:pt x="0" y="13193"/>
                    <a:pt x="304" y="14956"/>
                    <a:pt x="943" y="16598"/>
                  </a:cubicBezTo>
                  <a:cubicBezTo>
                    <a:pt x="1429" y="17935"/>
                    <a:pt x="2128" y="19212"/>
                    <a:pt x="3009" y="20367"/>
                  </a:cubicBezTo>
                  <a:cubicBezTo>
                    <a:pt x="4420" y="22247"/>
                    <a:pt x="5660" y="23105"/>
                    <a:pt x="5768" y="23105"/>
                  </a:cubicBezTo>
                  <a:cubicBezTo>
                    <a:pt x="5772" y="23105"/>
                    <a:pt x="5774" y="23104"/>
                    <a:pt x="5775" y="23102"/>
                  </a:cubicBezTo>
                  <a:cubicBezTo>
                    <a:pt x="5836" y="23042"/>
                    <a:pt x="4712" y="22069"/>
                    <a:pt x="3374" y="20093"/>
                  </a:cubicBezTo>
                  <a:cubicBezTo>
                    <a:pt x="2584" y="18938"/>
                    <a:pt x="1946" y="17722"/>
                    <a:pt x="1490" y="16415"/>
                  </a:cubicBezTo>
                  <a:cubicBezTo>
                    <a:pt x="912" y="14804"/>
                    <a:pt x="639" y="13133"/>
                    <a:pt x="669" y="11430"/>
                  </a:cubicBezTo>
                  <a:cubicBezTo>
                    <a:pt x="699" y="9728"/>
                    <a:pt x="1064" y="8087"/>
                    <a:pt x="1733" y="6506"/>
                  </a:cubicBezTo>
                  <a:cubicBezTo>
                    <a:pt x="2280" y="5260"/>
                    <a:pt x="2979" y="4044"/>
                    <a:pt x="3800" y="2920"/>
                  </a:cubicBezTo>
                  <a:cubicBezTo>
                    <a:pt x="5228" y="1035"/>
                    <a:pt x="6383" y="63"/>
                    <a:pt x="6353" y="2"/>
                  </a:cubicBezTo>
                  <a:cubicBezTo>
                    <a:pt x="6352" y="1"/>
                    <a:pt x="6350" y="1"/>
                    <a:pt x="6348" y="1"/>
                  </a:cubicBezTo>
                  <a:close/>
                </a:path>
              </a:pathLst>
            </a:custGeom>
            <a:solidFill>
              <a:srgbClr val="E0E0E0">
                <a:alpha val="4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3"/>
            <p:cNvSpPr/>
            <p:nvPr/>
          </p:nvSpPr>
          <p:spPr>
            <a:xfrm>
              <a:off x="3096075" y="3853625"/>
              <a:ext cx="159600" cy="577675"/>
            </a:xfrm>
            <a:custGeom>
              <a:avLst/>
              <a:gdLst/>
              <a:ahLst/>
              <a:cxnLst/>
              <a:rect l="l" t="t" r="r" b="b"/>
              <a:pathLst>
                <a:path w="6384" h="23107" extrusionOk="0">
                  <a:moveTo>
                    <a:pt x="618" y="0"/>
                  </a:moveTo>
                  <a:cubicBezTo>
                    <a:pt x="614" y="0"/>
                    <a:pt x="610" y="1"/>
                    <a:pt x="608" y="3"/>
                  </a:cubicBezTo>
                  <a:cubicBezTo>
                    <a:pt x="547" y="64"/>
                    <a:pt x="1702" y="1037"/>
                    <a:pt x="3040" y="3012"/>
                  </a:cubicBezTo>
                  <a:cubicBezTo>
                    <a:pt x="3830" y="4167"/>
                    <a:pt x="4468" y="5383"/>
                    <a:pt x="4924" y="6690"/>
                  </a:cubicBezTo>
                  <a:cubicBezTo>
                    <a:pt x="5502" y="8301"/>
                    <a:pt x="5775" y="9973"/>
                    <a:pt x="5745" y="11675"/>
                  </a:cubicBezTo>
                  <a:cubicBezTo>
                    <a:pt x="5684" y="13377"/>
                    <a:pt x="5319" y="15019"/>
                    <a:pt x="4651" y="16599"/>
                  </a:cubicBezTo>
                  <a:cubicBezTo>
                    <a:pt x="4104" y="17876"/>
                    <a:pt x="3405" y="19061"/>
                    <a:pt x="2584" y="20186"/>
                  </a:cubicBezTo>
                  <a:cubicBezTo>
                    <a:pt x="1155" y="22070"/>
                    <a:pt x="0" y="23043"/>
                    <a:pt x="61" y="23104"/>
                  </a:cubicBezTo>
                  <a:cubicBezTo>
                    <a:pt x="62" y="23106"/>
                    <a:pt x="64" y="23107"/>
                    <a:pt x="68" y="23107"/>
                  </a:cubicBezTo>
                  <a:cubicBezTo>
                    <a:pt x="177" y="23107"/>
                    <a:pt x="1421" y="22251"/>
                    <a:pt x="2949" y="20429"/>
                  </a:cubicBezTo>
                  <a:cubicBezTo>
                    <a:pt x="3860" y="19335"/>
                    <a:pt x="4590" y="18119"/>
                    <a:pt x="5198" y="16812"/>
                  </a:cubicBezTo>
                  <a:cubicBezTo>
                    <a:pt x="5927" y="15201"/>
                    <a:pt x="6323" y="13438"/>
                    <a:pt x="6353" y="11675"/>
                  </a:cubicBezTo>
                  <a:cubicBezTo>
                    <a:pt x="6383" y="9912"/>
                    <a:pt x="6079" y="8149"/>
                    <a:pt x="5471" y="6508"/>
                  </a:cubicBezTo>
                  <a:cubicBezTo>
                    <a:pt x="4955" y="5170"/>
                    <a:pt x="4256" y="3894"/>
                    <a:pt x="3405" y="2739"/>
                  </a:cubicBezTo>
                  <a:cubicBezTo>
                    <a:pt x="1965" y="858"/>
                    <a:pt x="752" y="0"/>
                    <a:pt x="618" y="0"/>
                  </a:cubicBezTo>
                  <a:close/>
                </a:path>
              </a:pathLst>
            </a:custGeom>
            <a:solidFill>
              <a:srgbClr val="E0E0E0">
                <a:alpha val="4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13"/>
          <p:cNvSpPr/>
          <p:nvPr/>
        </p:nvSpPr>
        <p:spPr>
          <a:xfrm rot="-10325680">
            <a:off x="558384" y="451163"/>
            <a:ext cx="1372769" cy="902798"/>
          </a:xfrm>
          <a:custGeom>
            <a:avLst/>
            <a:gdLst/>
            <a:ahLst/>
            <a:cxnLst/>
            <a:rect l="l" t="t" r="r" b="b"/>
            <a:pathLst>
              <a:path w="21916" h="14413" extrusionOk="0">
                <a:moveTo>
                  <a:pt x="17442" y="1"/>
                </a:moveTo>
                <a:cubicBezTo>
                  <a:pt x="16743" y="1"/>
                  <a:pt x="16031" y="157"/>
                  <a:pt x="15472" y="431"/>
                </a:cubicBezTo>
                <a:cubicBezTo>
                  <a:pt x="14104" y="1099"/>
                  <a:pt x="13162" y="2376"/>
                  <a:pt x="12250" y="3561"/>
                </a:cubicBezTo>
                <a:cubicBezTo>
                  <a:pt x="11307" y="4777"/>
                  <a:pt x="10274" y="5993"/>
                  <a:pt x="8815" y="6510"/>
                </a:cubicBezTo>
                <a:cubicBezTo>
                  <a:pt x="8221" y="6708"/>
                  <a:pt x="7609" y="6767"/>
                  <a:pt x="6988" y="6767"/>
                </a:cubicBezTo>
                <a:cubicBezTo>
                  <a:pt x="6046" y="6767"/>
                  <a:pt x="5081" y="6630"/>
                  <a:pt x="4125" y="6630"/>
                </a:cubicBezTo>
                <a:cubicBezTo>
                  <a:pt x="4067" y="6630"/>
                  <a:pt x="4009" y="6630"/>
                  <a:pt x="3952" y="6631"/>
                </a:cubicBezTo>
                <a:cubicBezTo>
                  <a:pt x="2310" y="6631"/>
                  <a:pt x="395" y="7422"/>
                  <a:pt x="152" y="9033"/>
                </a:cubicBezTo>
                <a:cubicBezTo>
                  <a:pt x="0" y="9975"/>
                  <a:pt x="304" y="10917"/>
                  <a:pt x="973" y="11616"/>
                </a:cubicBezTo>
                <a:cubicBezTo>
                  <a:pt x="1611" y="12224"/>
                  <a:pt x="2371" y="12741"/>
                  <a:pt x="3222" y="13075"/>
                </a:cubicBezTo>
                <a:cubicBezTo>
                  <a:pt x="5380" y="13957"/>
                  <a:pt x="7721" y="14413"/>
                  <a:pt x="10061" y="14413"/>
                </a:cubicBezTo>
                <a:cubicBezTo>
                  <a:pt x="13101" y="14352"/>
                  <a:pt x="15958" y="12893"/>
                  <a:pt x="17782" y="10461"/>
                </a:cubicBezTo>
                <a:cubicBezTo>
                  <a:pt x="19545" y="8030"/>
                  <a:pt x="21915" y="3805"/>
                  <a:pt x="19849" y="1099"/>
                </a:cubicBezTo>
                <a:lnTo>
                  <a:pt x="19879" y="1099"/>
                </a:lnTo>
                <a:cubicBezTo>
                  <a:pt x="19430" y="327"/>
                  <a:pt x="18450" y="1"/>
                  <a:pt x="17442" y="1"/>
                </a:cubicBezTo>
                <a:close/>
              </a:path>
            </a:pathLst>
          </a:custGeom>
          <a:solidFill>
            <a:srgbClr val="E0E0E0">
              <a:alpha val="4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3"/>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lvl1pPr lvl="0" algn="ctr" rtl="0">
              <a:spcBef>
                <a:spcPts val="0"/>
              </a:spcBef>
              <a:spcAft>
                <a:spcPts val="0"/>
              </a:spcAft>
              <a:buClr>
                <a:srgbClr val="212121"/>
              </a:buClr>
              <a:buSzPts val="2800"/>
              <a:buNone/>
              <a:defRPr>
                <a:solidFill>
                  <a:srgbClr val="212121"/>
                </a:solidFill>
              </a:defRPr>
            </a:lvl1pPr>
            <a:lvl2pPr lvl="1"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
        <p:nvSpPr>
          <p:cNvPr id="472" name="Google Shape;472;p13"/>
          <p:cNvSpPr txBox="1">
            <a:spLocks noGrp="1"/>
          </p:cNvSpPr>
          <p:nvPr>
            <p:ph type="title" idx="2" hasCustomPrompt="1"/>
          </p:nvPr>
        </p:nvSpPr>
        <p:spPr>
          <a:xfrm>
            <a:off x="717850" y="1562175"/>
            <a:ext cx="533100" cy="432300"/>
          </a:xfrm>
          <a:prstGeom prst="rect">
            <a:avLst/>
          </a:prstGeom>
        </p:spPr>
        <p:txBody>
          <a:bodyPr spcFirstLastPara="1" wrap="square" lIns="0" tIns="91425" rIns="0" bIns="91425" anchor="ctr" anchorCtr="0">
            <a:noAutofit/>
          </a:bodyPr>
          <a:lstStyle>
            <a:lvl1pPr lvl="0" algn="r" rtl="0">
              <a:spcBef>
                <a:spcPts val="0"/>
              </a:spcBef>
              <a:spcAft>
                <a:spcPts val="0"/>
              </a:spcAft>
              <a:buClr>
                <a:srgbClr val="212121"/>
              </a:buClr>
              <a:buSzPts val="3000"/>
              <a:buNone/>
              <a:defRPr sz="3000">
                <a:solidFill>
                  <a:schemeClr val="accent1"/>
                </a:solidFill>
              </a:defRPr>
            </a:lvl1pPr>
            <a:lvl2pPr lvl="1"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2pPr>
            <a:lvl3pPr lvl="2"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3pPr>
            <a:lvl4pPr lvl="3"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4pPr>
            <a:lvl5pPr lvl="4"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5pPr>
            <a:lvl6pPr lvl="5"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6pPr>
            <a:lvl7pPr lvl="6"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7pPr>
            <a:lvl8pPr lvl="7"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8pPr>
            <a:lvl9pPr lvl="8"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9pPr>
          </a:lstStyle>
          <a:p>
            <a:r>
              <a:t>xx%</a:t>
            </a:r>
          </a:p>
        </p:txBody>
      </p:sp>
      <p:sp>
        <p:nvSpPr>
          <p:cNvPr id="473" name="Google Shape;473;p13"/>
          <p:cNvSpPr txBox="1">
            <a:spLocks noGrp="1"/>
          </p:cNvSpPr>
          <p:nvPr>
            <p:ph type="subTitle" idx="1"/>
          </p:nvPr>
        </p:nvSpPr>
        <p:spPr>
          <a:xfrm>
            <a:off x="1326225" y="1647975"/>
            <a:ext cx="1922400" cy="34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800"/>
              <a:buFont typeface="Karla"/>
              <a:buNone/>
              <a:defRPr sz="2100" b="1">
                <a:solidFill>
                  <a:srgbClr val="212121"/>
                </a:solidFill>
                <a:latin typeface="Anaheim"/>
                <a:ea typeface="Anaheim"/>
                <a:cs typeface="Anaheim"/>
                <a:sym typeface="Anaheim"/>
              </a:defRPr>
            </a:lvl1pPr>
            <a:lvl2pPr lvl="1" rtl="0">
              <a:lnSpc>
                <a:spcPct val="100000"/>
              </a:lnSpc>
              <a:spcBef>
                <a:spcPts val="0"/>
              </a:spcBef>
              <a:spcAft>
                <a:spcPts val="0"/>
              </a:spcAft>
              <a:buClr>
                <a:srgbClr val="212121"/>
              </a:buClr>
              <a:buSzPts val="1800"/>
              <a:buFont typeface="Karla"/>
              <a:buNone/>
              <a:defRPr sz="1800" b="1">
                <a:solidFill>
                  <a:srgbClr val="212121"/>
                </a:solidFill>
                <a:latin typeface="Karla"/>
                <a:ea typeface="Karla"/>
                <a:cs typeface="Karla"/>
                <a:sym typeface="Karla"/>
              </a:defRPr>
            </a:lvl2pPr>
            <a:lvl3pPr lvl="2"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3pPr>
            <a:lvl4pPr lvl="3"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4pPr>
            <a:lvl5pPr lvl="4"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5pPr>
            <a:lvl6pPr lvl="5"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6pPr>
            <a:lvl7pPr lvl="6"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7pPr>
            <a:lvl8pPr lvl="7"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8pPr>
            <a:lvl9pPr lvl="8" rtl="0">
              <a:lnSpc>
                <a:spcPct val="100000"/>
              </a:lnSpc>
              <a:spcBef>
                <a:spcPts val="1600"/>
              </a:spcBef>
              <a:spcAft>
                <a:spcPts val="1600"/>
              </a:spcAft>
              <a:buClr>
                <a:srgbClr val="212121"/>
              </a:buClr>
              <a:buSzPts val="1800"/>
              <a:buFont typeface="Karla"/>
              <a:buNone/>
              <a:defRPr sz="1800" b="1">
                <a:solidFill>
                  <a:srgbClr val="212121"/>
                </a:solidFill>
                <a:latin typeface="Karla"/>
                <a:ea typeface="Karla"/>
                <a:cs typeface="Karla"/>
                <a:sym typeface="Karla"/>
              </a:defRPr>
            </a:lvl9pPr>
          </a:lstStyle>
          <a:p>
            <a:endParaRPr/>
          </a:p>
        </p:txBody>
      </p:sp>
      <p:sp>
        <p:nvSpPr>
          <p:cNvPr id="474" name="Google Shape;474;p13"/>
          <p:cNvSpPr txBox="1">
            <a:spLocks noGrp="1"/>
          </p:cNvSpPr>
          <p:nvPr>
            <p:ph type="subTitle" idx="3"/>
          </p:nvPr>
        </p:nvSpPr>
        <p:spPr>
          <a:xfrm>
            <a:off x="1326225" y="1994475"/>
            <a:ext cx="1681800" cy="85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400"/>
              <a:buFont typeface="Hind"/>
              <a:buNone/>
              <a:defRPr sz="1400">
                <a:solidFill>
                  <a:schemeClr val="lt2"/>
                </a:solidFill>
              </a:defRPr>
            </a:lvl1pPr>
            <a:lvl2pPr lvl="1"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9pPr>
          </a:lstStyle>
          <a:p>
            <a:endParaRPr/>
          </a:p>
        </p:txBody>
      </p:sp>
      <p:sp>
        <p:nvSpPr>
          <p:cNvPr id="475" name="Google Shape;475;p13"/>
          <p:cNvSpPr txBox="1">
            <a:spLocks noGrp="1"/>
          </p:cNvSpPr>
          <p:nvPr>
            <p:ph type="title" idx="4" hasCustomPrompt="1"/>
          </p:nvPr>
        </p:nvSpPr>
        <p:spPr>
          <a:xfrm>
            <a:off x="3388994" y="1562175"/>
            <a:ext cx="533100" cy="432300"/>
          </a:xfrm>
          <a:prstGeom prst="rect">
            <a:avLst/>
          </a:prstGeom>
        </p:spPr>
        <p:txBody>
          <a:bodyPr spcFirstLastPara="1" wrap="square" lIns="0" tIns="91425" rIns="0" bIns="91425" anchor="ctr" anchorCtr="0">
            <a:noAutofit/>
          </a:bodyPr>
          <a:lstStyle>
            <a:lvl1pPr lvl="0" algn="r" rtl="0">
              <a:spcBef>
                <a:spcPts val="0"/>
              </a:spcBef>
              <a:spcAft>
                <a:spcPts val="0"/>
              </a:spcAft>
              <a:buClr>
                <a:srgbClr val="212121"/>
              </a:buClr>
              <a:buSzPts val="3000"/>
              <a:buNone/>
              <a:defRPr sz="3000">
                <a:solidFill>
                  <a:schemeClr val="accent1"/>
                </a:solidFill>
              </a:defRPr>
            </a:lvl1pPr>
            <a:lvl2pPr lvl="1"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2pPr>
            <a:lvl3pPr lvl="2"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3pPr>
            <a:lvl4pPr lvl="3"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4pPr>
            <a:lvl5pPr lvl="4"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5pPr>
            <a:lvl6pPr lvl="5"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6pPr>
            <a:lvl7pPr lvl="6"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7pPr>
            <a:lvl8pPr lvl="7"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8pPr>
            <a:lvl9pPr lvl="8"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9pPr>
          </a:lstStyle>
          <a:p>
            <a:r>
              <a:t>xx%</a:t>
            </a:r>
          </a:p>
        </p:txBody>
      </p:sp>
      <p:sp>
        <p:nvSpPr>
          <p:cNvPr id="476" name="Google Shape;476;p13"/>
          <p:cNvSpPr txBox="1">
            <a:spLocks noGrp="1"/>
          </p:cNvSpPr>
          <p:nvPr>
            <p:ph type="subTitle" idx="5"/>
          </p:nvPr>
        </p:nvSpPr>
        <p:spPr>
          <a:xfrm>
            <a:off x="3988650" y="1647975"/>
            <a:ext cx="1892400" cy="34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800"/>
              <a:buFont typeface="Karla"/>
              <a:buNone/>
              <a:defRPr sz="2100" b="1">
                <a:solidFill>
                  <a:srgbClr val="212121"/>
                </a:solidFill>
                <a:latin typeface="Anaheim"/>
                <a:ea typeface="Anaheim"/>
                <a:cs typeface="Anaheim"/>
                <a:sym typeface="Anaheim"/>
              </a:defRPr>
            </a:lvl1pPr>
            <a:lvl2pPr lvl="1" rtl="0">
              <a:lnSpc>
                <a:spcPct val="100000"/>
              </a:lnSpc>
              <a:spcBef>
                <a:spcPts val="0"/>
              </a:spcBef>
              <a:spcAft>
                <a:spcPts val="0"/>
              </a:spcAft>
              <a:buClr>
                <a:srgbClr val="212121"/>
              </a:buClr>
              <a:buSzPts val="1800"/>
              <a:buFont typeface="Karla"/>
              <a:buNone/>
              <a:defRPr sz="1800" b="1">
                <a:solidFill>
                  <a:srgbClr val="212121"/>
                </a:solidFill>
                <a:latin typeface="Karla"/>
                <a:ea typeface="Karla"/>
                <a:cs typeface="Karla"/>
                <a:sym typeface="Karla"/>
              </a:defRPr>
            </a:lvl2pPr>
            <a:lvl3pPr lvl="2"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3pPr>
            <a:lvl4pPr lvl="3"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4pPr>
            <a:lvl5pPr lvl="4"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5pPr>
            <a:lvl6pPr lvl="5"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6pPr>
            <a:lvl7pPr lvl="6"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7pPr>
            <a:lvl8pPr lvl="7"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8pPr>
            <a:lvl9pPr lvl="8" rtl="0">
              <a:lnSpc>
                <a:spcPct val="100000"/>
              </a:lnSpc>
              <a:spcBef>
                <a:spcPts val="1600"/>
              </a:spcBef>
              <a:spcAft>
                <a:spcPts val="1600"/>
              </a:spcAft>
              <a:buClr>
                <a:srgbClr val="212121"/>
              </a:buClr>
              <a:buSzPts val="1800"/>
              <a:buFont typeface="Karla"/>
              <a:buNone/>
              <a:defRPr sz="1800" b="1">
                <a:solidFill>
                  <a:srgbClr val="212121"/>
                </a:solidFill>
                <a:latin typeface="Karla"/>
                <a:ea typeface="Karla"/>
                <a:cs typeface="Karla"/>
                <a:sym typeface="Karla"/>
              </a:defRPr>
            </a:lvl9pPr>
          </a:lstStyle>
          <a:p>
            <a:endParaRPr/>
          </a:p>
        </p:txBody>
      </p:sp>
      <p:sp>
        <p:nvSpPr>
          <p:cNvPr id="477" name="Google Shape;477;p13"/>
          <p:cNvSpPr txBox="1">
            <a:spLocks noGrp="1"/>
          </p:cNvSpPr>
          <p:nvPr>
            <p:ph type="subTitle" idx="6"/>
          </p:nvPr>
        </p:nvSpPr>
        <p:spPr>
          <a:xfrm>
            <a:off x="3988651" y="1994475"/>
            <a:ext cx="1681800" cy="85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400"/>
              <a:buFont typeface="Hind"/>
              <a:buNone/>
              <a:defRPr sz="1400">
                <a:solidFill>
                  <a:schemeClr val="lt2"/>
                </a:solidFill>
              </a:defRPr>
            </a:lvl1pPr>
            <a:lvl2pPr lvl="1"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9pPr>
          </a:lstStyle>
          <a:p>
            <a:endParaRPr/>
          </a:p>
        </p:txBody>
      </p:sp>
      <p:sp>
        <p:nvSpPr>
          <p:cNvPr id="478" name="Google Shape;478;p13"/>
          <p:cNvSpPr txBox="1">
            <a:spLocks noGrp="1"/>
          </p:cNvSpPr>
          <p:nvPr>
            <p:ph type="title" idx="7" hasCustomPrompt="1"/>
          </p:nvPr>
        </p:nvSpPr>
        <p:spPr>
          <a:xfrm>
            <a:off x="6042700" y="1562175"/>
            <a:ext cx="533100" cy="432300"/>
          </a:xfrm>
          <a:prstGeom prst="rect">
            <a:avLst/>
          </a:prstGeom>
        </p:spPr>
        <p:txBody>
          <a:bodyPr spcFirstLastPara="1" wrap="square" lIns="0" tIns="91425" rIns="0" bIns="91425" anchor="ctr" anchorCtr="0">
            <a:noAutofit/>
          </a:bodyPr>
          <a:lstStyle>
            <a:lvl1pPr lvl="0" algn="r" rtl="0">
              <a:spcBef>
                <a:spcPts val="0"/>
              </a:spcBef>
              <a:spcAft>
                <a:spcPts val="0"/>
              </a:spcAft>
              <a:buClr>
                <a:srgbClr val="212121"/>
              </a:buClr>
              <a:buSzPts val="3000"/>
              <a:buNone/>
              <a:defRPr sz="3000">
                <a:solidFill>
                  <a:schemeClr val="accent1"/>
                </a:solidFill>
              </a:defRPr>
            </a:lvl1pPr>
            <a:lvl2pPr lvl="1"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2pPr>
            <a:lvl3pPr lvl="2"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3pPr>
            <a:lvl4pPr lvl="3"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4pPr>
            <a:lvl5pPr lvl="4"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5pPr>
            <a:lvl6pPr lvl="5"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6pPr>
            <a:lvl7pPr lvl="6"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7pPr>
            <a:lvl8pPr lvl="7"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8pPr>
            <a:lvl9pPr lvl="8"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9pPr>
          </a:lstStyle>
          <a:p>
            <a:r>
              <a:t>xx%</a:t>
            </a:r>
          </a:p>
        </p:txBody>
      </p:sp>
      <p:sp>
        <p:nvSpPr>
          <p:cNvPr id="479" name="Google Shape;479;p13"/>
          <p:cNvSpPr txBox="1">
            <a:spLocks noGrp="1"/>
          </p:cNvSpPr>
          <p:nvPr>
            <p:ph type="subTitle" idx="8"/>
          </p:nvPr>
        </p:nvSpPr>
        <p:spPr>
          <a:xfrm>
            <a:off x="6642350" y="1647975"/>
            <a:ext cx="1892400" cy="34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800"/>
              <a:buFont typeface="Karla"/>
              <a:buNone/>
              <a:defRPr sz="2100" b="1">
                <a:solidFill>
                  <a:srgbClr val="212121"/>
                </a:solidFill>
                <a:latin typeface="Anaheim"/>
                <a:ea typeface="Anaheim"/>
                <a:cs typeface="Anaheim"/>
                <a:sym typeface="Anaheim"/>
              </a:defRPr>
            </a:lvl1pPr>
            <a:lvl2pPr lvl="1" rtl="0">
              <a:lnSpc>
                <a:spcPct val="100000"/>
              </a:lnSpc>
              <a:spcBef>
                <a:spcPts val="0"/>
              </a:spcBef>
              <a:spcAft>
                <a:spcPts val="0"/>
              </a:spcAft>
              <a:buClr>
                <a:srgbClr val="212121"/>
              </a:buClr>
              <a:buSzPts val="1800"/>
              <a:buFont typeface="Karla"/>
              <a:buNone/>
              <a:defRPr sz="1800" b="1">
                <a:solidFill>
                  <a:srgbClr val="212121"/>
                </a:solidFill>
                <a:latin typeface="Karla"/>
                <a:ea typeface="Karla"/>
                <a:cs typeface="Karla"/>
                <a:sym typeface="Karla"/>
              </a:defRPr>
            </a:lvl2pPr>
            <a:lvl3pPr lvl="2"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3pPr>
            <a:lvl4pPr lvl="3"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4pPr>
            <a:lvl5pPr lvl="4"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5pPr>
            <a:lvl6pPr lvl="5"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6pPr>
            <a:lvl7pPr lvl="6"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7pPr>
            <a:lvl8pPr lvl="7"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8pPr>
            <a:lvl9pPr lvl="8" rtl="0">
              <a:lnSpc>
                <a:spcPct val="100000"/>
              </a:lnSpc>
              <a:spcBef>
                <a:spcPts val="1600"/>
              </a:spcBef>
              <a:spcAft>
                <a:spcPts val="1600"/>
              </a:spcAft>
              <a:buClr>
                <a:srgbClr val="212121"/>
              </a:buClr>
              <a:buSzPts val="1800"/>
              <a:buFont typeface="Karla"/>
              <a:buNone/>
              <a:defRPr sz="1800" b="1">
                <a:solidFill>
                  <a:srgbClr val="212121"/>
                </a:solidFill>
                <a:latin typeface="Karla"/>
                <a:ea typeface="Karla"/>
                <a:cs typeface="Karla"/>
                <a:sym typeface="Karla"/>
              </a:defRPr>
            </a:lvl9pPr>
          </a:lstStyle>
          <a:p>
            <a:endParaRPr/>
          </a:p>
        </p:txBody>
      </p:sp>
      <p:sp>
        <p:nvSpPr>
          <p:cNvPr id="480" name="Google Shape;480;p13"/>
          <p:cNvSpPr txBox="1">
            <a:spLocks noGrp="1"/>
          </p:cNvSpPr>
          <p:nvPr>
            <p:ph type="subTitle" idx="9"/>
          </p:nvPr>
        </p:nvSpPr>
        <p:spPr>
          <a:xfrm>
            <a:off x="6642350" y="1994475"/>
            <a:ext cx="1681800" cy="85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400"/>
              <a:buFont typeface="Hind"/>
              <a:buNone/>
              <a:defRPr sz="1400">
                <a:solidFill>
                  <a:schemeClr val="lt2"/>
                </a:solidFill>
              </a:defRPr>
            </a:lvl1pPr>
            <a:lvl2pPr lvl="1"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9pPr>
          </a:lstStyle>
          <a:p>
            <a:endParaRPr/>
          </a:p>
        </p:txBody>
      </p:sp>
      <p:sp>
        <p:nvSpPr>
          <p:cNvPr id="481" name="Google Shape;481;p13"/>
          <p:cNvSpPr txBox="1">
            <a:spLocks noGrp="1"/>
          </p:cNvSpPr>
          <p:nvPr>
            <p:ph type="title" idx="13" hasCustomPrompt="1"/>
          </p:nvPr>
        </p:nvSpPr>
        <p:spPr>
          <a:xfrm>
            <a:off x="717850" y="3315275"/>
            <a:ext cx="533100" cy="432300"/>
          </a:xfrm>
          <a:prstGeom prst="rect">
            <a:avLst/>
          </a:prstGeom>
        </p:spPr>
        <p:txBody>
          <a:bodyPr spcFirstLastPara="1" wrap="square" lIns="0" tIns="91425" rIns="0" bIns="91425" anchor="ctr" anchorCtr="0">
            <a:noAutofit/>
          </a:bodyPr>
          <a:lstStyle>
            <a:lvl1pPr lvl="0" algn="r" rtl="0">
              <a:spcBef>
                <a:spcPts val="0"/>
              </a:spcBef>
              <a:spcAft>
                <a:spcPts val="0"/>
              </a:spcAft>
              <a:buClr>
                <a:srgbClr val="212121"/>
              </a:buClr>
              <a:buSzPts val="3000"/>
              <a:buNone/>
              <a:defRPr sz="3000">
                <a:solidFill>
                  <a:schemeClr val="accent1"/>
                </a:solidFill>
              </a:defRPr>
            </a:lvl1pPr>
            <a:lvl2pPr lvl="1"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2pPr>
            <a:lvl3pPr lvl="2"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3pPr>
            <a:lvl4pPr lvl="3"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4pPr>
            <a:lvl5pPr lvl="4"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5pPr>
            <a:lvl6pPr lvl="5"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6pPr>
            <a:lvl7pPr lvl="6"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7pPr>
            <a:lvl8pPr lvl="7"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8pPr>
            <a:lvl9pPr lvl="8"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9pPr>
          </a:lstStyle>
          <a:p>
            <a:r>
              <a:t>xx%</a:t>
            </a:r>
          </a:p>
        </p:txBody>
      </p:sp>
      <p:sp>
        <p:nvSpPr>
          <p:cNvPr id="482" name="Google Shape;482;p13"/>
          <p:cNvSpPr txBox="1">
            <a:spLocks noGrp="1"/>
          </p:cNvSpPr>
          <p:nvPr>
            <p:ph type="subTitle" idx="14"/>
          </p:nvPr>
        </p:nvSpPr>
        <p:spPr>
          <a:xfrm>
            <a:off x="1326225" y="3401075"/>
            <a:ext cx="1922400" cy="34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800"/>
              <a:buFont typeface="Karla"/>
              <a:buNone/>
              <a:defRPr sz="2100" b="1">
                <a:solidFill>
                  <a:srgbClr val="212121"/>
                </a:solidFill>
                <a:latin typeface="Anaheim"/>
                <a:ea typeface="Anaheim"/>
                <a:cs typeface="Anaheim"/>
                <a:sym typeface="Anaheim"/>
              </a:defRPr>
            </a:lvl1pPr>
            <a:lvl2pPr lvl="1" rtl="0">
              <a:lnSpc>
                <a:spcPct val="100000"/>
              </a:lnSpc>
              <a:spcBef>
                <a:spcPts val="0"/>
              </a:spcBef>
              <a:spcAft>
                <a:spcPts val="0"/>
              </a:spcAft>
              <a:buClr>
                <a:srgbClr val="212121"/>
              </a:buClr>
              <a:buSzPts val="1800"/>
              <a:buFont typeface="Karla"/>
              <a:buNone/>
              <a:defRPr sz="1800" b="1">
                <a:solidFill>
                  <a:srgbClr val="212121"/>
                </a:solidFill>
                <a:latin typeface="Karla"/>
                <a:ea typeface="Karla"/>
                <a:cs typeface="Karla"/>
                <a:sym typeface="Karla"/>
              </a:defRPr>
            </a:lvl2pPr>
            <a:lvl3pPr lvl="2"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3pPr>
            <a:lvl4pPr lvl="3"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4pPr>
            <a:lvl5pPr lvl="4"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5pPr>
            <a:lvl6pPr lvl="5"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6pPr>
            <a:lvl7pPr lvl="6"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7pPr>
            <a:lvl8pPr lvl="7"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8pPr>
            <a:lvl9pPr lvl="8" rtl="0">
              <a:lnSpc>
                <a:spcPct val="100000"/>
              </a:lnSpc>
              <a:spcBef>
                <a:spcPts val="1600"/>
              </a:spcBef>
              <a:spcAft>
                <a:spcPts val="1600"/>
              </a:spcAft>
              <a:buClr>
                <a:srgbClr val="212121"/>
              </a:buClr>
              <a:buSzPts val="1800"/>
              <a:buFont typeface="Karla"/>
              <a:buNone/>
              <a:defRPr sz="1800" b="1">
                <a:solidFill>
                  <a:srgbClr val="212121"/>
                </a:solidFill>
                <a:latin typeface="Karla"/>
                <a:ea typeface="Karla"/>
                <a:cs typeface="Karla"/>
                <a:sym typeface="Karla"/>
              </a:defRPr>
            </a:lvl9pPr>
          </a:lstStyle>
          <a:p>
            <a:endParaRPr/>
          </a:p>
        </p:txBody>
      </p:sp>
      <p:sp>
        <p:nvSpPr>
          <p:cNvPr id="483" name="Google Shape;483;p13"/>
          <p:cNvSpPr txBox="1">
            <a:spLocks noGrp="1"/>
          </p:cNvSpPr>
          <p:nvPr>
            <p:ph type="subTitle" idx="15"/>
          </p:nvPr>
        </p:nvSpPr>
        <p:spPr>
          <a:xfrm>
            <a:off x="1326225" y="3747700"/>
            <a:ext cx="1681800" cy="85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400"/>
              <a:buFont typeface="Hind"/>
              <a:buNone/>
              <a:defRPr sz="1400">
                <a:solidFill>
                  <a:schemeClr val="lt2"/>
                </a:solidFill>
              </a:defRPr>
            </a:lvl1pPr>
            <a:lvl2pPr lvl="1"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9pPr>
          </a:lstStyle>
          <a:p>
            <a:endParaRPr/>
          </a:p>
        </p:txBody>
      </p:sp>
      <p:sp>
        <p:nvSpPr>
          <p:cNvPr id="484" name="Google Shape;484;p13"/>
          <p:cNvSpPr txBox="1">
            <a:spLocks noGrp="1"/>
          </p:cNvSpPr>
          <p:nvPr>
            <p:ph type="title" idx="16" hasCustomPrompt="1"/>
          </p:nvPr>
        </p:nvSpPr>
        <p:spPr>
          <a:xfrm>
            <a:off x="3388994" y="3315275"/>
            <a:ext cx="533100" cy="432300"/>
          </a:xfrm>
          <a:prstGeom prst="rect">
            <a:avLst/>
          </a:prstGeom>
        </p:spPr>
        <p:txBody>
          <a:bodyPr spcFirstLastPara="1" wrap="square" lIns="0" tIns="91425" rIns="0" bIns="91425" anchor="ctr" anchorCtr="0">
            <a:noAutofit/>
          </a:bodyPr>
          <a:lstStyle>
            <a:lvl1pPr lvl="0" algn="r" rtl="0">
              <a:spcBef>
                <a:spcPts val="0"/>
              </a:spcBef>
              <a:spcAft>
                <a:spcPts val="0"/>
              </a:spcAft>
              <a:buClr>
                <a:srgbClr val="212121"/>
              </a:buClr>
              <a:buSzPts val="3000"/>
              <a:buNone/>
              <a:defRPr sz="3000">
                <a:solidFill>
                  <a:schemeClr val="accent1"/>
                </a:solidFill>
              </a:defRPr>
            </a:lvl1pPr>
            <a:lvl2pPr lvl="1"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2pPr>
            <a:lvl3pPr lvl="2"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3pPr>
            <a:lvl4pPr lvl="3"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4pPr>
            <a:lvl5pPr lvl="4"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5pPr>
            <a:lvl6pPr lvl="5"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6pPr>
            <a:lvl7pPr lvl="6"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7pPr>
            <a:lvl8pPr lvl="7"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8pPr>
            <a:lvl9pPr lvl="8"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9pPr>
          </a:lstStyle>
          <a:p>
            <a:r>
              <a:t>xx%</a:t>
            </a:r>
          </a:p>
        </p:txBody>
      </p:sp>
      <p:sp>
        <p:nvSpPr>
          <p:cNvPr id="485" name="Google Shape;485;p13"/>
          <p:cNvSpPr txBox="1">
            <a:spLocks noGrp="1"/>
          </p:cNvSpPr>
          <p:nvPr>
            <p:ph type="subTitle" idx="17"/>
          </p:nvPr>
        </p:nvSpPr>
        <p:spPr>
          <a:xfrm>
            <a:off x="3988650" y="3401075"/>
            <a:ext cx="1892400" cy="34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800"/>
              <a:buFont typeface="Karla"/>
              <a:buNone/>
              <a:defRPr sz="2100" b="1">
                <a:solidFill>
                  <a:srgbClr val="212121"/>
                </a:solidFill>
                <a:latin typeface="Anaheim"/>
                <a:ea typeface="Anaheim"/>
                <a:cs typeface="Anaheim"/>
                <a:sym typeface="Anaheim"/>
              </a:defRPr>
            </a:lvl1pPr>
            <a:lvl2pPr lvl="1" rtl="0">
              <a:lnSpc>
                <a:spcPct val="100000"/>
              </a:lnSpc>
              <a:spcBef>
                <a:spcPts val="0"/>
              </a:spcBef>
              <a:spcAft>
                <a:spcPts val="0"/>
              </a:spcAft>
              <a:buClr>
                <a:srgbClr val="212121"/>
              </a:buClr>
              <a:buSzPts val="1800"/>
              <a:buFont typeface="Karla"/>
              <a:buNone/>
              <a:defRPr sz="1800" b="1">
                <a:solidFill>
                  <a:srgbClr val="212121"/>
                </a:solidFill>
                <a:latin typeface="Karla"/>
                <a:ea typeface="Karla"/>
                <a:cs typeface="Karla"/>
                <a:sym typeface="Karla"/>
              </a:defRPr>
            </a:lvl2pPr>
            <a:lvl3pPr lvl="2"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3pPr>
            <a:lvl4pPr lvl="3"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4pPr>
            <a:lvl5pPr lvl="4"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5pPr>
            <a:lvl6pPr lvl="5"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6pPr>
            <a:lvl7pPr lvl="6"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7pPr>
            <a:lvl8pPr lvl="7"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8pPr>
            <a:lvl9pPr lvl="8" rtl="0">
              <a:lnSpc>
                <a:spcPct val="100000"/>
              </a:lnSpc>
              <a:spcBef>
                <a:spcPts val="1600"/>
              </a:spcBef>
              <a:spcAft>
                <a:spcPts val="1600"/>
              </a:spcAft>
              <a:buClr>
                <a:srgbClr val="212121"/>
              </a:buClr>
              <a:buSzPts val="1800"/>
              <a:buFont typeface="Karla"/>
              <a:buNone/>
              <a:defRPr sz="1800" b="1">
                <a:solidFill>
                  <a:srgbClr val="212121"/>
                </a:solidFill>
                <a:latin typeface="Karla"/>
                <a:ea typeface="Karla"/>
                <a:cs typeface="Karla"/>
                <a:sym typeface="Karla"/>
              </a:defRPr>
            </a:lvl9pPr>
          </a:lstStyle>
          <a:p>
            <a:endParaRPr/>
          </a:p>
        </p:txBody>
      </p:sp>
      <p:sp>
        <p:nvSpPr>
          <p:cNvPr id="486" name="Google Shape;486;p13"/>
          <p:cNvSpPr txBox="1">
            <a:spLocks noGrp="1"/>
          </p:cNvSpPr>
          <p:nvPr>
            <p:ph type="subTitle" idx="18"/>
          </p:nvPr>
        </p:nvSpPr>
        <p:spPr>
          <a:xfrm>
            <a:off x="3988651" y="3747700"/>
            <a:ext cx="1681800" cy="85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400"/>
              <a:buFont typeface="Hind"/>
              <a:buNone/>
              <a:defRPr sz="1400">
                <a:solidFill>
                  <a:schemeClr val="lt2"/>
                </a:solidFill>
              </a:defRPr>
            </a:lvl1pPr>
            <a:lvl2pPr lvl="1"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9pPr>
          </a:lstStyle>
          <a:p>
            <a:endParaRPr/>
          </a:p>
        </p:txBody>
      </p:sp>
      <p:sp>
        <p:nvSpPr>
          <p:cNvPr id="487" name="Google Shape;487;p13"/>
          <p:cNvSpPr txBox="1">
            <a:spLocks noGrp="1"/>
          </p:cNvSpPr>
          <p:nvPr>
            <p:ph type="title" idx="19" hasCustomPrompt="1"/>
          </p:nvPr>
        </p:nvSpPr>
        <p:spPr>
          <a:xfrm>
            <a:off x="6042700" y="3315275"/>
            <a:ext cx="533100" cy="432300"/>
          </a:xfrm>
          <a:prstGeom prst="rect">
            <a:avLst/>
          </a:prstGeom>
        </p:spPr>
        <p:txBody>
          <a:bodyPr spcFirstLastPara="1" wrap="square" lIns="0" tIns="91425" rIns="0" bIns="91425" anchor="ctr" anchorCtr="0">
            <a:noAutofit/>
          </a:bodyPr>
          <a:lstStyle>
            <a:lvl1pPr lvl="0" algn="r" rtl="0">
              <a:spcBef>
                <a:spcPts val="0"/>
              </a:spcBef>
              <a:spcAft>
                <a:spcPts val="0"/>
              </a:spcAft>
              <a:buClr>
                <a:srgbClr val="212121"/>
              </a:buClr>
              <a:buSzPts val="3000"/>
              <a:buNone/>
              <a:defRPr sz="3000">
                <a:solidFill>
                  <a:schemeClr val="accent1"/>
                </a:solidFill>
              </a:defRPr>
            </a:lvl1pPr>
            <a:lvl2pPr lvl="1"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2pPr>
            <a:lvl3pPr lvl="2"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3pPr>
            <a:lvl4pPr lvl="3"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4pPr>
            <a:lvl5pPr lvl="4"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5pPr>
            <a:lvl6pPr lvl="5"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6pPr>
            <a:lvl7pPr lvl="6"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7pPr>
            <a:lvl8pPr lvl="7"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8pPr>
            <a:lvl9pPr lvl="8" algn="r" rtl="0">
              <a:spcBef>
                <a:spcPts val="0"/>
              </a:spcBef>
              <a:spcAft>
                <a:spcPts val="0"/>
              </a:spcAft>
              <a:buClr>
                <a:srgbClr val="212121"/>
              </a:buClr>
              <a:buSzPts val="3000"/>
              <a:buFont typeface="Karla"/>
              <a:buNone/>
              <a:defRPr sz="3000">
                <a:solidFill>
                  <a:srgbClr val="212121"/>
                </a:solidFill>
                <a:latin typeface="Karla"/>
                <a:ea typeface="Karla"/>
                <a:cs typeface="Karla"/>
                <a:sym typeface="Karla"/>
              </a:defRPr>
            </a:lvl9pPr>
          </a:lstStyle>
          <a:p>
            <a:r>
              <a:t>xx%</a:t>
            </a:r>
          </a:p>
        </p:txBody>
      </p:sp>
      <p:sp>
        <p:nvSpPr>
          <p:cNvPr id="488" name="Google Shape;488;p13"/>
          <p:cNvSpPr txBox="1">
            <a:spLocks noGrp="1"/>
          </p:cNvSpPr>
          <p:nvPr>
            <p:ph type="subTitle" idx="20"/>
          </p:nvPr>
        </p:nvSpPr>
        <p:spPr>
          <a:xfrm>
            <a:off x="6642350" y="3401075"/>
            <a:ext cx="1892400" cy="34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800"/>
              <a:buFont typeface="Karla"/>
              <a:buNone/>
              <a:defRPr sz="2100" b="1">
                <a:solidFill>
                  <a:srgbClr val="212121"/>
                </a:solidFill>
                <a:latin typeface="Anaheim"/>
                <a:ea typeface="Anaheim"/>
                <a:cs typeface="Anaheim"/>
                <a:sym typeface="Anaheim"/>
              </a:defRPr>
            </a:lvl1pPr>
            <a:lvl2pPr lvl="1" rtl="0">
              <a:lnSpc>
                <a:spcPct val="100000"/>
              </a:lnSpc>
              <a:spcBef>
                <a:spcPts val="0"/>
              </a:spcBef>
              <a:spcAft>
                <a:spcPts val="0"/>
              </a:spcAft>
              <a:buClr>
                <a:srgbClr val="212121"/>
              </a:buClr>
              <a:buSzPts val="1800"/>
              <a:buFont typeface="Karla"/>
              <a:buNone/>
              <a:defRPr sz="1800" b="1">
                <a:solidFill>
                  <a:srgbClr val="212121"/>
                </a:solidFill>
                <a:latin typeface="Karla"/>
                <a:ea typeface="Karla"/>
                <a:cs typeface="Karla"/>
                <a:sym typeface="Karla"/>
              </a:defRPr>
            </a:lvl2pPr>
            <a:lvl3pPr lvl="2"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3pPr>
            <a:lvl4pPr lvl="3"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4pPr>
            <a:lvl5pPr lvl="4"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5pPr>
            <a:lvl6pPr lvl="5"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6pPr>
            <a:lvl7pPr lvl="6"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7pPr>
            <a:lvl8pPr lvl="7"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8pPr>
            <a:lvl9pPr lvl="8" rtl="0">
              <a:lnSpc>
                <a:spcPct val="100000"/>
              </a:lnSpc>
              <a:spcBef>
                <a:spcPts val="1600"/>
              </a:spcBef>
              <a:spcAft>
                <a:spcPts val="1600"/>
              </a:spcAft>
              <a:buClr>
                <a:srgbClr val="212121"/>
              </a:buClr>
              <a:buSzPts val="1800"/>
              <a:buFont typeface="Karla"/>
              <a:buNone/>
              <a:defRPr sz="1800" b="1">
                <a:solidFill>
                  <a:srgbClr val="212121"/>
                </a:solidFill>
                <a:latin typeface="Karla"/>
                <a:ea typeface="Karla"/>
                <a:cs typeface="Karla"/>
                <a:sym typeface="Karla"/>
              </a:defRPr>
            </a:lvl9pPr>
          </a:lstStyle>
          <a:p>
            <a:endParaRPr/>
          </a:p>
        </p:txBody>
      </p:sp>
      <p:sp>
        <p:nvSpPr>
          <p:cNvPr id="489" name="Google Shape;489;p13"/>
          <p:cNvSpPr txBox="1">
            <a:spLocks noGrp="1"/>
          </p:cNvSpPr>
          <p:nvPr>
            <p:ph type="subTitle" idx="21"/>
          </p:nvPr>
        </p:nvSpPr>
        <p:spPr>
          <a:xfrm>
            <a:off x="6642350" y="3747700"/>
            <a:ext cx="1681800" cy="85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212121"/>
              </a:buClr>
              <a:buSzPts val="1400"/>
              <a:buFont typeface="Hind"/>
              <a:buNone/>
              <a:defRPr sz="1400">
                <a:solidFill>
                  <a:schemeClr val="lt2"/>
                </a:solidFill>
              </a:defRPr>
            </a:lvl1pPr>
            <a:lvl2pPr lvl="1"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2">
  <p:cSld name="CUSTOM_12_1">
    <p:spTree>
      <p:nvGrpSpPr>
        <p:cNvPr id="1" name="Shape 637"/>
        <p:cNvGrpSpPr/>
        <p:nvPr/>
      </p:nvGrpSpPr>
      <p:grpSpPr>
        <a:xfrm>
          <a:off x="0" y="0"/>
          <a:ext cx="0" cy="0"/>
          <a:chOff x="0" y="0"/>
          <a:chExt cx="0" cy="0"/>
        </a:xfrm>
      </p:grpSpPr>
      <p:sp>
        <p:nvSpPr>
          <p:cNvPr id="638" name="Google Shape;638;p15"/>
          <p:cNvSpPr/>
          <p:nvPr/>
        </p:nvSpPr>
        <p:spPr>
          <a:xfrm rot="-7486977">
            <a:off x="5435105" y="1373790"/>
            <a:ext cx="1504400" cy="1014743"/>
          </a:xfrm>
          <a:custGeom>
            <a:avLst/>
            <a:gdLst/>
            <a:ahLst/>
            <a:cxnLst/>
            <a:rect l="l" t="t" r="r" b="b"/>
            <a:pathLst>
              <a:path w="6412" h="4325" extrusionOk="0">
                <a:moveTo>
                  <a:pt x="3237" y="0"/>
                </a:moveTo>
                <a:cubicBezTo>
                  <a:pt x="2968" y="0"/>
                  <a:pt x="2697" y="37"/>
                  <a:pt x="2432" y="113"/>
                </a:cubicBezTo>
                <a:cubicBezTo>
                  <a:pt x="1733" y="356"/>
                  <a:pt x="1125" y="782"/>
                  <a:pt x="639" y="1329"/>
                </a:cubicBezTo>
                <a:cubicBezTo>
                  <a:pt x="152" y="1876"/>
                  <a:pt x="0" y="2636"/>
                  <a:pt x="183" y="3335"/>
                </a:cubicBezTo>
                <a:cubicBezTo>
                  <a:pt x="386" y="3919"/>
                  <a:pt x="950" y="4291"/>
                  <a:pt x="1556" y="4291"/>
                </a:cubicBezTo>
                <a:cubicBezTo>
                  <a:pt x="1675" y="4291"/>
                  <a:pt x="1795" y="4277"/>
                  <a:pt x="1915" y="4247"/>
                </a:cubicBezTo>
                <a:cubicBezTo>
                  <a:pt x="2280" y="4125"/>
                  <a:pt x="2554" y="3852"/>
                  <a:pt x="2949" y="3791"/>
                </a:cubicBezTo>
                <a:cubicBezTo>
                  <a:pt x="3012" y="3778"/>
                  <a:pt x="3074" y="3773"/>
                  <a:pt x="3136" y="3773"/>
                </a:cubicBezTo>
                <a:cubicBezTo>
                  <a:pt x="3665" y="3773"/>
                  <a:pt x="4137" y="4199"/>
                  <a:pt x="4681" y="4308"/>
                </a:cubicBezTo>
                <a:cubicBezTo>
                  <a:pt x="4747" y="4319"/>
                  <a:pt x="4812" y="4325"/>
                  <a:pt x="4877" y="4325"/>
                </a:cubicBezTo>
                <a:cubicBezTo>
                  <a:pt x="5684" y="4325"/>
                  <a:pt x="6412" y="3482"/>
                  <a:pt x="6383" y="2666"/>
                </a:cubicBezTo>
                <a:cubicBezTo>
                  <a:pt x="6383" y="1755"/>
                  <a:pt x="5624" y="1055"/>
                  <a:pt x="4924" y="539"/>
                </a:cubicBezTo>
                <a:cubicBezTo>
                  <a:pt x="4422" y="183"/>
                  <a:pt x="3833" y="0"/>
                  <a:pt x="3237" y="0"/>
                </a:cubicBezTo>
                <a:close/>
              </a:path>
            </a:pathLst>
          </a:custGeom>
          <a:solidFill>
            <a:srgbClr val="E0E0E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 name="Google Shape;639;p15"/>
          <p:cNvGrpSpPr/>
          <p:nvPr/>
        </p:nvGrpSpPr>
        <p:grpSpPr>
          <a:xfrm>
            <a:off x="713230" y="1289554"/>
            <a:ext cx="6468527" cy="2979250"/>
            <a:chOff x="410225" y="1208100"/>
            <a:chExt cx="6780427" cy="3122903"/>
          </a:xfrm>
        </p:grpSpPr>
        <p:sp>
          <p:nvSpPr>
            <p:cNvPr id="640" name="Google Shape;640;p15"/>
            <p:cNvSpPr/>
            <p:nvPr/>
          </p:nvSpPr>
          <p:spPr>
            <a:xfrm>
              <a:off x="556633" y="2333094"/>
              <a:ext cx="101464" cy="102683"/>
            </a:xfrm>
            <a:custGeom>
              <a:avLst/>
              <a:gdLst/>
              <a:ahLst/>
              <a:cxnLst/>
              <a:rect l="l" t="t" r="r" b="b"/>
              <a:pathLst>
                <a:path w="5077" h="5138" extrusionOk="0">
                  <a:moveTo>
                    <a:pt x="0" y="0"/>
                  </a:moveTo>
                  <a:lnTo>
                    <a:pt x="0" y="0"/>
                  </a:lnTo>
                  <a:cubicBezTo>
                    <a:pt x="182" y="304"/>
                    <a:pt x="426" y="578"/>
                    <a:pt x="669" y="821"/>
                  </a:cubicBezTo>
                  <a:cubicBezTo>
                    <a:pt x="1125" y="1307"/>
                    <a:pt x="1733" y="1946"/>
                    <a:pt x="2432" y="2645"/>
                  </a:cubicBezTo>
                  <a:cubicBezTo>
                    <a:pt x="3131" y="3374"/>
                    <a:pt x="3769" y="4012"/>
                    <a:pt x="4255" y="4438"/>
                  </a:cubicBezTo>
                  <a:cubicBezTo>
                    <a:pt x="4499" y="4712"/>
                    <a:pt x="4772" y="4955"/>
                    <a:pt x="5076" y="5137"/>
                  </a:cubicBezTo>
                  <a:cubicBezTo>
                    <a:pt x="4863" y="4833"/>
                    <a:pt x="4651" y="4560"/>
                    <a:pt x="4377" y="4316"/>
                  </a:cubicBezTo>
                  <a:cubicBezTo>
                    <a:pt x="3952" y="3860"/>
                    <a:pt x="3313" y="3192"/>
                    <a:pt x="2614" y="2493"/>
                  </a:cubicBezTo>
                  <a:cubicBezTo>
                    <a:pt x="1915" y="1794"/>
                    <a:pt x="1277" y="1155"/>
                    <a:pt x="821" y="699"/>
                  </a:cubicBezTo>
                  <a:cubicBezTo>
                    <a:pt x="578" y="426"/>
                    <a:pt x="304" y="213"/>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5"/>
            <p:cNvSpPr/>
            <p:nvPr/>
          </p:nvSpPr>
          <p:spPr>
            <a:xfrm>
              <a:off x="555414" y="1643645"/>
              <a:ext cx="102683" cy="101464"/>
            </a:xfrm>
            <a:custGeom>
              <a:avLst/>
              <a:gdLst/>
              <a:ahLst/>
              <a:cxnLst/>
              <a:rect l="l" t="t" r="r" b="b"/>
              <a:pathLst>
                <a:path w="5138" h="5077" extrusionOk="0">
                  <a:moveTo>
                    <a:pt x="5137" y="0"/>
                  </a:moveTo>
                  <a:lnTo>
                    <a:pt x="5137" y="0"/>
                  </a:lnTo>
                  <a:cubicBezTo>
                    <a:pt x="4833" y="213"/>
                    <a:pt x="4560" y="426"/>
                    <a:pt x="4316" y="699"/>
                  </a:cubicBezTo>
                  <a:cubicBezTo>
                    <a:pt x="3830" y="1125"/>
                    <a:pt x="3192" y="1763"/>
                    <a:pt x="2462" y="2462"/>
                  </a:cubicBezTo>
                  <a:cubicBezTo>
                    <a:pt x="1763" y="3161"/>
                    <a:pt x="1125" y="3800"/>
                    <a:pt x="669" y="4256"/>
                  </a:cubicBezTo>
                  <a:cubicBezTo>
                    <a:pt x="426" y="4499"/>
                    <a:pt x="183" y="4772"/>
                    <a:pt x="0" y="5076"/>
                  </a:cubicBezTo>
                  <a:cubicBezTo>
                    <a:pt x="274" y="4894"/>
                    <a:pt x="547" y="4651"/>
                    <a:pt x="791" y="4408"/>
                  </a:cubicBezTo>
                  <a:cubicBezTo>
                    <a:pt x="1277" y="3952"/>
                    <a:pt x="1946" y="3313"/>
                    <a:pt x="2645" y="2645"/>
                  </a:cubicBezTo>
                  <a:cubicBezTo>
                    <a:pt x="3344" y="1946"/>
                    <a:pt x="3982" y="1307"/>
                    <a:pt x="4438" y="821"/>
                  </a:cubicBezTo>
                  <a:cubicBezTo>
                    <a:pt x="4712" y="578"/>
                    <a:pt x="4924" y="304"/>
                    <a:pt x="513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5"/>
            <p:cNvSpPr/>
            <p:nvPr/>
          </p:nvSpPr>
          <p:spPr>
            <a:xfrm>
              <a:off x="4723721" y="1740830"/>
              <a:ext cx="3058" cy="162818"/>
            </a:xfrm>
            <a:custGeom>
              <a:avLst/>
              <a:gdLst/>
              <a:ahLst/>
              <a:cxnLst/>
              <a:rect l="l" t="t" r="r" b="b"/>
              <a:pathLst>
                <a:path w="153" h="8147" extrusionOk="0">
                  <a:moveTo>
                    <a:pt x="92" y="1"/>
                  </a:moveTo>
                  <a:cubicBezTo>
                    <a:pt x="31" y="1"/>
                    <a:pt x="1" y="1824"/>
                    <a:pt x="1" y="4074"/>
                  </a:cubicBezTo>
                  <a:cubicBezTo>
                    <a:pt x="1" y="6323"/>
                    <a:pt x="31" y="8147"/>
                    <a:pt x="92" y="8147"/>
                  </a:cubicBezTo>
                  <a:cubicBezTo>
                    <a:pt x="122" y="8147"/>
                    <a:pt x="153" y="6323"/>
                    <a:pt x="153" y="4074"/>
                  </a:cubicBezTo>
                  <a:cubicBezTo>
                    <a:pt x="153" y="1824"/>
                    <a:pt x="122" y="1"/>
                    <a:pt x="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5"/>
            <p:cNvSpPr/>
            <p:nvPr/>
          </p:nvSpPr>
          <p:spPr>
            <a:xfrm>
              <a:off x="4775362" y="1733536"/>
              <a:ext cx="109957" cy="272775"/>
            </a:xfrm>
            <a:custGeom>
              <a:avLst/>
              <a:gdLst/>
              <a:ahLst/>
              <a:cxnLst/>
              <a:rect l="l" t="t" r="r" b="b"/>
              <a:pathLst>
                <a:path w="5502" h="13649" extrusionOk="0">
                  <a:moveTo>
                    <a:pt x="0" y="1"/>
                  </a:moveTo>
                  <a:lnTo>
                    <a:pt x="0" y="13648"/>
                  </a:lnTo>
                  <a:lnTo>
                    <a:pt x="5502" y="13648"/>
                  </a:lnTo>
                  <a:lnTo>
                    <a:pt x="55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5"/>
            <p:cNvSpPr/>
            <p:nvPr/>
          </p:nvSpPr>
          <p:spPr>
            <a:xfrm>
              <a:off x="4808157" y="1892693"/>
              <a:ext cx="49843" cy="43168"/>
            </a:xfrm>
            <a:custGeom>
              <a:avLst/>
              <a:gdLst/>
              <a:ahLst/>
              <a:cxnLst/>
              <a:rect l="l" t="t" r="r" b="b"/>
              <a:pathLst>
                <a:path w="2494" h="2160" extrusionOk="0">
                  <a:moveTo>
                    <a:pt x="487" y="0"/>
                  </a:moveTo>
                  <a:cubicBezTo>
                    <a:pt x="183" y="213"/>
                    <a:pt x="1" y="548"/>
                    <a:pt x="31" y="912"/>
                  </a:cubicBezTo>
                  <a:cubicBezTo>
                    <a:pt x="1" y="1594"/>
                    <a:pt x="549" y="2160"/>
                    <a:pt x="1224" y="2160"/>
                  </a:cubicBezTo>
                  <a:cubicBezTo>
                    <a:pt x="1242" y="2160"/>
                    <a:pt x="1260" y="2159"/>
                    <a:pt x="1277" y="2159"/>
                  </a:cubicBezTo>
                  <a:cubicBezTo>
                    <a:pt x="1946" y="2159"/>
                    <a:pt x="2493" y="1581"/>
                    <a:pt x="2463" y="912"/>
                  </a:cubicBezTo>
                  <a:cubicBezTo>
                    <a:pt x="2463" y="548"/>
                    <a:pt x="2311" y="213"/>
                    <a:pt x="2007" y="0"/>
                  </a:cubicBezTo>
                  <a:lnTo>
                    <a:pt x="1885" y="183"/>
                  </a:lnTo>
                  <a:cubicBezTo>
                    <a:pt x="2128" y="335"/>
                    <a:pt x="2280" y="639"/>
                    <a:pt x="2280" y="943"/>
                  </a:cubicBezTo>
                  <a:cubicBezTo>
                    <a:pt x="2280" y="1611"/>
                    <a:pt x="1764" y="1946"/>
                    <a:pt x="1247" y="1946"/>
                  </a:cubicBezTo>
                  <a:cubicBezTo>
                    <a:pt x="730" y="1946"/>
                    <a:pt x="213" y="1611"/>
                    <a:pt x="213" y="943"/>
                  </a:cubicBezTo>
                  <a:cubicBezTo>
                    <a:pt x="213" y="639"/>
                    <a:pt x="365" y="335"/>
                    <a:pt x="609" y="183"/>
                  </a:cubicBezTo>
                  <a:lnTo>
                    <a:pt x="48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5"/>
            <p:cNvSpPr/>
            <p:nvPr/>
          </p:nvSpPr>
          <p:spPr>
            <a:xfrm>
              <a:off x="4808756" y="1847748"/>
              <a:ext cx="49843" cy="38291"/>
            </a:xfrm>
            <a:custGeom>
              <a:avLst/>
              <a:gdLst/>
              <a:ahLst/>
              <a:cxnLst/>
              <a:rect l="l" t="t" r="r" b="b"/>
              <a:pathLst>
                <a:path w="2494" h="1916" extrusionOk="0">
                  <a:moveTo>
                    <a:pt x="1825" y="0"/>
                  </a:moveTo>
                  <a:cubicBezTo>
                    <a:pt x="882" y="0"/>
                    <a:pt x="1399" y="1611"/>
                    <a:pt x="670" y="1611"/>
                  </a:cubicBezTo>
                  <a:cubicBezTo>
                    <a:pt x="427" y="1611"/>
                    <a:pt x="214" y="1398"/>
                    <a:pt x="214" y="912"/>
                  </a:cubicBezTo>
                  <a:cubicBezTo>
                    <a:pt x="214" y="669"/>
                    <a:pt x="305" y="426"/>
                    <a:pt x="457" y="213"/>
                  </a:cubicBezTo>
                  <a:lnTo>
                    <a:pt x="275" y="91"/>
                  </a:lnTo>
                  <a:cubicBezTo>
                    <a:pt x="92" y="335"/>
                    <a:pt x="1" y="608"/>
                    <a:pt x="1" y="912"/>
                  </a:cubicBezTo>
                  <a:cubicBezTo>
                    <a:pt x="1" y="1520"/>
                    <a:pt x="305" y="1824"/>
                    <a:pt x="670" y="1824"/>
                  </a:cubicBezTo>
                  <a:cubicBezTo>
                    <a:pt x="1612" y="1824"/>
                    <a:pt x="1095" y="213"/>
                    <a:pt x="1825" y="213"/>
                  </a:cubicBezTo>
                  <a:cubicBezTo>
                    <a:pt x="2098" y="213"/>
                    <a:pt x="2281" y="426"/>
                    <a:pt x="2281" y="942"/>
                  </a:cubicBezTo>
                  <a:cubicBezTo>
                    <a:pt x="2281" y="1246"/>
                    <a:pt x="2159" y="1550"/>
                    <a:pt x="1977" y="1794"/>
                  </a:cubicBezTo>
                  <a:lnTo>
                    <a:pt x="2159" y="1915"/>
                  </a:lnTo>
                  <a:cubicBezTo>
                    <a:pt x="2372" y="1642"/>
                    <a:pt x="2493" y="1307"/>
                    <a:pt x="2493" y="973"/>
                  </a:cubicBezTo>
                  <a:cubicBezTo>
                    <a:pt x="2493" y="335"/>
                    <a:pt x="2189" y="0"/>
                    <a:pt x="182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5"/>
            <p:cNvSpPr/>
            <p:nvPr/>
          </p:nvSpPr>
          <p:spPr>
            <a:xfrm>
              <a:off x="4808756" y="1802782"/>
              <a:ext cx="49843" cy="38911"/>
            </a:xfrm>
            <a:custGeom>
              <a:avLst/>
              <a:gdLst/>
              <a:ahLst/>
              <a:cxnLst/>
              <a:rect l="l" t="t" r="r" b="b"/>
              <a:pathLst>
                <a:path w="2494" h="1947" extrusionOk="0">
                  <a:moveTo>
                    <a:pt x="1794" y="1"/>
                  </a:moveTo>
                  <a:cubicBezTo>
                    <a:pt x="882" y="1"/>
                    <a:pt x="1399" y="1612"/>
                    <a:pt x="670" y="1612"/>
                  </a:cubicBezTo>
                  <a:cubicBezTo>
                    <a:pt x="396" y="1612"/>
                    <a:pt x="214" y="1399"/>
                    <a:pt x="214" y="943"/>
                  </a:cubicBezTo>
                  <a:cubicBezTo>
                    <a:pt x="214" y="670"/>
                    <a:pt x="275" y="426"/>
                    <a:pt x="427" y="214"/>
                  </a:cubicBezTo>
                  <a:lnTo>
                    <a:pt x="244" y="92"/>
                  </a:lnTo>
                  <a:cubicBezTo>
                    <a:pt x="92" y="335"/>
                    <a:pt x="1" y="639"/>
                    <a:pt x="1" y="943"/>
                  </a:cubicBezTo>
                  <a:cubicBezTo>
                    <a:pt x="1" y="1551"/>
                    <a:pt x="305" y="1855"/>
                    <a:pt x="670" y="1855"/>
                  </a:cubicBezTo>
                  <a:cubicBezTo>
                    <a:pt x="1612" y="1855"/>
                    <a:pt x="1095" y="244"/>
                    <a:pt x="1825" y="244"/>
                  </a:cubicBezTo>
                  <a:cubicBezTo>
                    <a:pt x="2098" y="244"/>
                    <a:pt x="2281" y="457"/>
                    <a:pt x="2281" y="943"/>
                  </a:cubicBezTo>
                  <a:cubicBezTo>
                    <a:pt x="2281" y="1278"/>
                    <a:pt x="2159" y="1581"/>
                    <a:pt x="1977" y="1825"/>
                  </a:cubicBezTo>
                  <a:lnTo>
                    <a:pt x="2159" y="1946"/>
                  </a:lnTo>
                  <a:cubicBezTo>
                    <a:pt x="2372" y="1673"/>
                    <a:pt x="2493" y="1308"/>
                    <a:pt x="2463" y="974"/>
                  </a:cubicBezTo>
                  <a:cubicBezTo>
                    <a:pt x="2463" y="366"/>
                    <a:pt x="2189" y="1"/>
                    <a:pt x="179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5"/>
            <p:cNvSpPr/>
            <p:nvPr/>
          </p:nvSpPr>
          <p:spPr>
            <a:xfrm>
              <a:off x="577277" y="1931703"/>
              <a:ext cx="71706" cy="197312"/>
            </a:xfrm>
            <a:custGeom>
              <a:avLst/>
              <a:gdLst/>
              <a:ahLst/>
              <a:cxnLst/>
              <a:rect l="l" t="t" r="r" b="b"/>
              <a:pathLst>
                <a:path w="3588" h="9873" extrusionOk="0">
                  <a:moveTo>
                    <a:pt x="2430" y="1"/>
                  </a:moveTo>
                  <a:cubicBezTo>
                    <a:pt x="2260" y="1"/>
                    <a:pt x="2088" y="28"/>
                    <a:pt x="1915" y="85"/>
                  </a:cubicBezTo>
                  <a:cubicBezTo>
                    <a:pt x="1611" y="176"/>
                    <a:pt x="1338" y="328"/>
                    <a:pt x="1125" y="541"/>
                  </a:cubicBezTo>
                  <a:cubicBezTo>
                    <a:pt x="852" y="814"/>
                    <a:pt x="669" y="1118"/>
                    <a:pt x="548" y="1453"/>
                  </a:cubicBezTo>
                  <a:cubicBezTo>
                    <a:pt x="304" y="2243"/>
                    <a:pt x="244" y="3064"/>
                    <a:pt x="426" y="3884"/>
                  </a:cubicBezTo>
                  <a:cubicBezTo>
                    <a:pt x="608" y="4644"/>
                    <a:pt x="730" y="5435"/>
                    <a:pt x="821" y="6255"/>
                  </a:cubicBezTo>
                  <a:cubicBezTo>
                    <a:pt x="821" y="6894"/>
                    <a:pt x="760" y="7562"/>
                    <a:pt x="639" y="8170"/>
                  </a:cubicBezTo>
                  <a:cubicBezTo>
                    <a:pt x="517" y="8626"/>
                    <a:pt x="396" y="9021"/>
                    <a:pt x="213" y="9447"/>
                  </a:cubicBezTo>
                  <a:cubicBezTo>
                    <a:pt x="92" y="9720"/>
                    <a:pt x="1" y="9872"/>
                    <a:pt x="1" y="9872"/>
                  </a:cubicBezTo>
                  <a:cubicBezTo>
                    <a:pt x="1" y="9872"/>
                    <a:pt x="31" y="9842"/>
                    <a:pt x="92" y="9781"/>
                  </a:cubicBezTo>
                  <a:cubicBezTo>
                    <a:pt x="122" y="9720"/>
                    <a:pt x="183" y="9599"/>
                    <a:pt x="244" y="9477"/>
                  </a:cubicBezTo>
                  <a:cubicBezTo>
                    <a:pt x="456" y="9052"/>
                    <a:pt x="608" y="8657"/>
                    <a:pt x="700" y="8201"/>
                  </a:cubicBezTo>
                  <a:cubicBezTo>
                    <a:pt x="882" y="7562"/>
                    <a:pt x="943" y="6894"/>
                    <a:pt x="943" y="6255"/>
                  </a:cubicBezTo>
                  <a:cubicBezTo>
                    <a:pt x="852" y="5435"/>
                    <a:pt x="760" y="4644"/>
                    <a:pt x="578" y="3854"/>
                  </a:cubicBezTo>
                  <a:cubicBezTo>
                    <a:pt x="396" y="3064"/>
                    <a:pt x="426" y="2273"/>
                    <a:pt x="669" y="1514"/>
                  </a:cubicBezTo>
                  <a:cubicBezTo>
                    <a:pt x="791" y="1179"/>
                    <a:pt x="943" y="875"/>
                    <a:pt x="1186" y="632"/>
                  </a:cubicBezTo>
                  <a:cubicBezTo>
                    <a:pt x="1399" y="419"/>
                    <a:pt x="1672" y="267"/>
                    <a:pt x="1946" y="176"/>
                  </a:cubicBezTo>
                  <a:cubicBezTo>
                    <a:pt x="2116" y="128"/>
                    <a:pt x="2291" y="103"/>
                    <a:pt x="2465" y="103"/>
                  </a:cubicBezTo>
                  <a:cubicBezTo>
                    <a:pt x="2726" y="103"/>
                    <a:pt x="2985" y="158"/>
                    <a:pt x="3222" y="267"/>
                  </a:cubicBezTo>
                  <a:cubicBezTo>
                    <a:pt x="3344" y="359"/>
                    <a:pt x="3466" y="450"/>
                    <a:pt x="3587" y="571"/>
                  </a:cubicBezTo>
                  <a:cubicBezTo>
                    <a:pt x="3496" y="419"/>
                    <a:pt x="3374" y="298"/>
                    <a:pt x="3253" y="207"/>
                  </a:cubicBezTo>
                  <a:cubicBezTo>
                    <a:pt x="2988" y="74"/>
                    <a:pt x="2711" y="1"/>
                    <a:pt x="24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5"/>
            <p:cNvSpPr/>
            <p:nvPr/>
          </p:nvSpPr>
          <p:spPr>
            <a:xfrm>
              <a:off x="628917" y="3215715"/>
              <a:ext cx="119071" cy="99625"/>
            </a:xfrm>
            <a:custGeom>
              <a:avLst/>
              <a:gdLst/>
              <a:ahLst/>
              <a:cxnLst/>
              <a:rect l="l" t="t" r="r" b="b"/>
              <a:pathLst>
                <a:path w="5958" h="4985" extrusionOk="0">
                  <a:moveTo>
                    <a:pt x="5958" y="0"/>
                  </a:moveTo>
                  <a:lnTo>
                    <a:pt x="5958" y="0"/>
                  </a:lnTo>
                  <a:cubicBezTo>
                    <a:pt x="5593" y="122"/>
                    <a:pt x="5228" y="274"/>
                    <a:pt x="4863" y="456"/>
                  </a:cubicBezTo>
                  <a:cubicBezTo>
                    <a:pt x="4012" y="821"/>
                    <a:pt x="3192" y="1307"/>
                    <a:pt x="2432" y="1854"/>
                  </a:cubicBezTo>
                  <a:cubicBezTo>
                    <a:pt x="1642" y="2401"/>
                    <a:pt x="973" y="3100"/>
                    <a:pt x="456" y="3921"/>
                  </a:cubicBezTo>
                  <a:cubicBezTo>
                    <a:pt x="304" y="4134"/>
                    <a:pt x="183" y="4407"/>
                    <a:pt x="91" y="4681"/>
                  </a:cubicBezTo>
                  <a:cubicBezTo>
                    <a:pt x="0" y="4863"/>
                    <a:pt x="0" y="4985"/>
                    <a:pt x="0" y="4985"/>
                  </a:cubicBezTo>
                  <a:cubicBezTo>
                    <a:pt x="31" y="4985"/>
                    <a:pt x="183" y="4559"/>
                    <a:pt x="578" y="3982"/>
                  </a:cubicBezTo>
                  <a:cubicBezTo>
                    <a:pt x="1125" y="3222"/>
                    <a:pt x="1794" y="2553"/>
                    <a:pt x="2523" y="2006"/>
                  </a:cubicBezTo>
                  <a:cubicBezTo>
                    <a:pt x="3313" y="1489"/>
                    <a:pt x="4104" y="1003"/>
                    <a:pt x="4924" y="578"/>
                  </a:cubicBezTo>
                  <a:cubicBezTo>
                    <a:pt x="5289" y="395"/>
                    <a:pt x="5623" y="213"/>
                    <a:pt x="59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5"/>
            <p:cNvSpPr/>
            <p:nvPr/>
          </p:nvSpPr>
          <p:spPr>
            <a:xfrm>
              <a:off x="691470" y="3849268"/>
              <a:ext cx="5496" cy="246035"/>
            </a:xfrm>
            <a:custGeom>
              <a:avLst/>
              <a:gdLst/>
              <a:ahLst/>
              <a:cxnLst/>
              <a:rect l="l" t="t" r="r" b="b"/>
              <a:pathLst>
                <a:path w="275" h="12311" extrusionOk="0">
                  <a:moveTo>
                    <a:pt x="92" y="1"/>
                  </a:moveTo>
                  <a:cubicBezTo>
                    <a:pt x="31" y="1"/>
                    <a:pt x="1" y="2767"/>
                    <a:pt x="31" y="6141"/>
                  </a:cubicBezTo>
                  <a:cubicBezTo>
                    <a:pt x="92" y="9545"/>
                    <a:pt x="153" y="12311"/>
                    <a:pt x="214" y="12311"/>
                  </a:cubicBezTo>
                  <a:cubicBezTo>
                    <a:pt x="274" y="12311"/>
                    <a:pt x="274" y="9545"/>
                    <a:pt x="244" y="6141"/>
                  </a:cubicBezTo>
                  <a:cubicBezTo>
                    <a:pt x="214" y="2767"/>
                    <a:pt x="122" y="1"/>
                    <a:pt x="9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5"/>
            <p:cNvSpPr/>
            <p:nvPr/>
          </p:nvSpPr>
          <p:spPr>
            <a:xfrm>
              <a:off x="2259908" y="3985942"/>
              <a:ext cx="613559" cy="342623"/>
            </a:xfrm>
            <a:custGeom>
              <a:avLst/>
              <a:gdLst/>
              <a:ahLst/>
              <a:cxnLst/>
              <a:rect l="l" t="t" r="r" b="b"/>
              <a:pathLst>
                <a:path w="30701" h="17144" extrusionOk="0">
                  <a:moveTo>
                    <a:pt x="1125" y="1"/>
                  </a:moveTo>
                  <a:lnTo>
                    <a:pt x="1125" y="7204"/>
                  </a:lnTo>
                  <a:lnTo>
                    <a:pt x="1" y="7204"/>
                  </a:lnTo>
                  <a:lnTo>
                    <a:pt x="1" y="8086"/>
                  </a:lnTo>
                  <a:lnTo>
                    <a:pt x="943" y="8086"/>
                  </a:lnTo>
                  <a:lnTo>
                    <a:pt x="943" y="9970"/>
                  </a:lnTo>
                  <a:lnTo>
                    <a:pt x="3040" y="9970"/>
                  </a:lnTo>
                  <a:lnTo>
                    <a:pt x="3040" y="11277"/>
                  </a:lnTo>
                  <a:lnTo>
                    <a:pt x="943" y="11277"/>
                  </a:lnTo>
                  <a:lnTo>
                    <a:pt x="943" y="17144"/>
                  </a:lnTo>
                  <a:lnTo>
                    <a:pt x="29180" y="17144"/>
                  </a:lnTo>
                  <a:lnTo>
                    <a:pt x="29180" y="10669"/>
                  </a:lnTo>
                  <a:lnTo>
                    <a:pt x="30700" y="10669"/>
                  </a:lnTo>
                  <a:lnTo>
                    <a:pt x="30700" y="9636"/>
                  </a:lnTo>
                  <a:lnTo>
                    <a:pt x="29180" y="9636"/>
                  </a:lnTo>
                  <a:lnTo>
                    <a:pt x="2918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5"/>
            <p:cNvSpPr/>
            <p:nvPr/>
          </p:nvSpPr>
          <p:spPr>
            <a:xfrm>
              <a:off x="2259908" y="3985942"/>
              <a:ext cx="168893" cy="340205"/>
            </a:xfrm>
            <a:custGeom>
              <a:avLst/>
              <a:gdLst/>
              <a:ahLst/>
              <a:cxnLst/>
              <a:rect l="l" t="t" r="r" b="b"/>
              <a:pathLst>
                <a:path w="8451" h="17023" extrusionOk="0">
                  <a:moveTo>
                    <a:pt x="1125" y="1"/>
                  </a:moveTo>
                  <a:lnTo>
                    <a:pt x="1125" y="7083"/>
                  </a:lnTo>
                  <a:lnTo>
                    <a:pt x="1" y="7113"/>
                  </a:lnTo>
                  <a:lnTo>
                    <a:pt x="1" y="8086"/>
                  </a:lnTo>
                  <a:lnTo>
                    <a:pt x="943" y="8086"/>
                  </a:lnTo>
                  <a:lnTo>
                    <a:pt x="943" y="10001"/>
                  </a:lnTo>
                  <a:lnTo>
                    <a:pt x="3040" y="9970"/>
                  </a:lnTo>
                  <a:lnTo>
                    <a:pt x="3040" y="11156"/>
                  </a:lnTo>
                  <a:lnTo>
                    <a:pt x="943" y="11156"/>
                  </a:lnTo>
                  <a:lnTo>
                    <a:pt x="943" y="17022"/>
                  </a:lnTo>
                  <a:lnTo>
                    <a:pt x="8451" y="17022"/>
                  </a:lnTo>
                  <a:lnTo>
                    <a:pt x="8451" y="31"/>
                  </a:lnTo>
                  <a:lnTo>
                    <a:pt x="112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5"/>
            <p:cNvSpPr/>
            <p:nvPr/>
          </p:nvSpPr>
          <p:spPr>
            <a:xfrm>
              <a:off x="2417847" y="4194302"/>
              <a:ext cx="455618" cy="4277"/>
            </a:xfrm>
            <a:custGeom>
              <a:avLst/>
              <a:gdLst/>
              <a:ahLst/>
              <a:cxnLst/>
              <a:rect l="l" t="t" r="r" b="b"/>
              <a:pathLst>
                <a:path w="22798" h="214" extrusionOk="0">
                  <a:moveTo>
                    <a:pt x="11399" y="0"/>
                  </a:moveTo>
                  <a:cubicBezTo>
                    <a:pt x="5107" y="0"/>
                    <a:pt x="1" y="61"/>
                    <a:pt x="1" y="91"/>
                  </a:cubicBezTo>
                  <a:cubicBezTo>
                    <a:pt x="1" y="152"/>
                    <a:pt x="5107" y="213"/>
                    <a:pt x="11399" y="213"/>
                  </a:cubicBezTo>
                  <a:cubicBezTo>
                    <a:pt x="17691" y="213"/>
                    <a:pt x="22797" y="152"/>
                    <a:pt x="22797" y="91"/>
                  </a:cubicBezTo>
                  <a:cubicBezTo>
                    <a:pt x="22797" y="31"/>
                    <a:pt x="17691" y="0"/>
                    <a:pt x="1139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5"/>
            <p:cNvSpPr/>
            <p:nvPr/>
          </p:nvSpPr>
          <p:spPr>
            <a:xfrm>
              <a:off x="2417847" y="4174857"/>
              <a:ext cx="455618" cy="4277"/>
            </a:xfrm>
            <a:custGeom>
              <a:avLst/>
              <a:gdLst/>
              <a:ahLst/>
              <a:cxnLst/>
              <a:rect l="l" t="t" r="r" b="b"/>
              <a:pathLst>
                <a:path w="22798" h="214" extrusionOk="0">
                  <a:moveTo>
                    <a:pt x="11399" y="1"/>
                  </a:moveTo>
                  <a:cubicBezTo>
                    <a:pt x="5107" y="1"/>
                    <a:pt x="1" y="31"/>
                    <a:pt x="1" y="92"/>
                  </a:cubicBezTo>
                  <a:cubicBezTo>
                    <a:pt x="1" y="153"/>
                    <a:pt x="5107" y="213"/>
                    <a:pt x="11399" y="213"/>
                  </a:cubicBezTo>
                  <a:cubicBezTo>
                    <a:pt x="17691" y="213"/>
                    <a:pt x="22797" y="153"/>
                    <a:pt x="22797" y="92"/>
                  </a:cubicBezTo>
                  <a:cubicBezTo>
                    <a:pt x="22797" y="31"/>
                    <a:pt x="17691" y="1"/>
                    <a:pt x="113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5"/>
            <p:cNvSpPr/>
            <p:nvPr/>
          </p:nvSpPr>
          <p:spPr>
            <a:xfrm>
              <a:off x="2388690" y="4122018"/>
              <a:ext cx="455618" cy="4257"/>
            </a:xfrm>
            <a:custGeom>
              <a:avLst/>
              <a:gdLst/>
              <a:ahLst/>
              <a:cxnLst/>
              <a:rect l="l" t="t" r="r" b="b"/>
              <a:pathLst>
                <a:path w="22798" h="213" extrusionOk="0">
                  <a:moveTo>
                    <a:pt x="11399" y="0"/>
                  </a:moveTo>
                  <a:cubicBezTo>
                    <a:pt x="5107" y="0"/>
                    <a:pt x="1" y="61"/>
                    <a:pt x="1" y="122"/>
                  </a:cubicBezTo>
                  <a:cubicBezTo>
                    <a:pt x="1" y="183"/>
                    <a:pt x="5107" y="213"/>
                    <a:pt x="11399" y="213"/>
                  </a:cubicBezTo>
                  <a:cubicBezTo>
                    <a:pt x="17691" y="213"/>
                    <a:pt x="22797" y="183"/>
                    <a:pt x="22797" y="122"/>
                  </a:cubicBezTo>
                  <a:cubicBezTo>
                    <a:pt x="22797" y="61"/>
                    <a:pt x="17691" y="0"/>
                    <a:pt x="1139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5"/>
            <p:cNvSpPr/>
            <p:nvPr/>
          </p:nvSpPr>
          <p:spPr>
            <a:xfrm>
              <a:off x="2385652" y="4265367"/>
              <a:ext cx="455618" cy="4277"/>
            </a:xfrm>
            <a:custGeom>
              <a:avLst/>
              <a:gdLst/>
              <a:ahLst/>
              <a:cxnLst/>
              <a:rect l="l" t="t" r="r" b="b"/>
              <a:pathLst>
                <a:path w="22798" h="214" extrusionOk="0">
                  <a:moveTo>
                    <a:pt x="11399" y="1"/>
                  </a:moveTo>
                  <a:cubicBezTo>
                    <a:pt x="5107" y="1"/>
                    <a:pt x="1" y="61"/>
                    <a:pt x="1" y="122"/>
                  </a:cubicBezTo>
                  <a:cubicBezTo>
                    <a:pt x="1" y="183"/>
                    <a:pt x="5107" y="213"/>
                    <a:pt x="11399" y="213"/>
                  </a:cubicBezTo>
                  <a:cubicBezTo>
                    <a:pt x="17691" y="213"/>
                    <a:pt x="22797" y="183"/>
                    <a:pt x="22797" y="122"/>
                  </a:cubicBezTo>
                  <a:cubicBezTo>
                    <a:pt x="22797" y="61"/>
                    <a:pt x="17691" y="1"/>
                    <a:pt x="113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5"/>
            <p:cNvSpPr/>
            <p:nvPr/>
          </p:nvSpPr>
          <p:spPr>
            <a:xfrm>
              <a:off x="1667062" y="3844371"/>
              <a:ext cx="455578" cy="261863"/>
            </a:xfrm>
            <a:custGeom>
              <a:avLst/>
              <a:gdLst/>
              <a:ahLst/>
              <a:cxnLst/>
              <a:rect l="l" t="t" r="r" b="b"/>
              <a:pathLst>
                <a:path w="22796" h="13103" extrusionOk="0">
                  <a:moveTo>
                    <a:pt x="22025" y="1"/>
                  </a:moveTo>
                  <a:cubicBezTo>
                    <a:pt x="22008" y="1"/>
                    <a:pt x="21992" y="1"/>
                    <a:pt x="21976" y="2"/>
                  </a:cubicBezTo>
                  <a:lnTo>
                    <a:pt x="16656" y="33"/>
                  </a:lnTo>
                  <a:cubicBezTo>
                    <a:pt x="16474" y="33"/>
                    <a:pt x="16261" y="124"/>
                    <a:pt x="16140" y="276"/>
                  </a:cubicBezTo>
                  <a:lnTo>
                    <a:pt x="13951" y="2434"/>
                  </a:lnTo>
                  <a:cubicBezTo>
                    <a:pt x="13799" y="2586"/>
                    <a:pt x="13617" y="2677"/>
                    <a:pt x="13404" y="2677"/>
                  </a:cubicBezTo>
                  <a:lnTo>
                    <a:pt x="790" y="2677"/>
                  </a:lnTo>
                  <a:cubicBezTo>
                    <a:pt x="772" y="2676"/>
                    <a:pt x="754" y="2675"/>
                    <a:pt x="737" y="2675"/>
                  </a:cubicBezTo>
                  <a:cubicBezTo>
                    <a:pt x="308" y="2675"/>
                    <a:pt x="1" y="3028"/>
                    <a:pt x="30" y="3437"/>
                  </a:cubicBezTo>
                  <a:lnTo>
                    <a:pt x="91" y="12343"/>
                  </a:lnTo>
                  <a:cubicBezTo>
                    <a:pt x="91" y="12738"/>
                    <a:pt x="425" y="13103"/>
                    <a:pt x="850" y="13103"/>
                  </a:cubicBezTo>
                  <a:lnTo>
                    <a:pt x="21398" y="12951"/>
                  </a:lnTo>
                  <a:cubicBezTo>
                    <a:pt x="21793" y="12951"/>
                    <a:pt x="22127" y="12617"/>
                    <a:pt x="22158" y="12221"/>
                  </a:cubicBezTo>
                  <a:lnTo>
                    <a:pt x="22766" y="823"/>
                  </a:lnTo>
                  <a:cubicBezTo>
                    <a:pt x="22795" y="384"/>
                    <a:pt x="22457" y="1"/>
                    <a:pt x="2202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5"/>
            <p:cNvSpPr/>
            <p:nvPr/>
          </p:nvSpPr>
          <p:spPr>
            <a:xfrm>
              <a:off x="1667062" y="3844371"/>
              <a:ext cx="455578" cy="261863"/>
            </a:xfrm>
            <a:custGeom>
              <a:avLst/>
              <a:gdLst/>
              <a:ahLst/>
              <a:cxnLst/>
              <a:rect l="l" t="t" r="r" b="b"/>
              <a:pathLst>
                <a:path w="22796" h="13103" extrusionOk="0">
                  <a:moveTo>
                    <a:pt x="22025" y="1"/>
                  </a:moveTo>
                  <a:cubicBezTo>
                    <a:pt x="22008" y="1"/>
                    <a:pt x="21992" y="1"/>
                    <a:pt x="21976" y="2"/>
                  </a:cubicBezTo>
                  <a:lnTo>
                    <a:pt x="16656" y="33"/>
                  </a:lnTo>
                  <a:cubicBezTo>
                    <a:pt x="16474" y="33"/>
                    <a:pt x="16261" y="124"/>
                    <a:pt x="16140" y="276"/>
                  </a:cubicBezTo>
                  <a:lnTo>
                    <a:pt x="13951" y="2434"/>
                  </a:lnTo>
                  <a:cubicBezTo>
                    <a:pt x="13799" y="2586"/>
                    <a:pt x="13617" y="2677"/>
                    <a:pt x="13404" y="2677"/>
                  </a:cubicBezTo>
                  <a:lnTo>
                    <a:pt x="790" y="2677"/>
                  </a:lnTo>
                  <a:cubicBezTo>
                    <a:pt x="772" y="2676"/>
                    <a:pt x="754" y="2675"/>
                    <a:pt x="737" y="2675"/>
                  </a:cubicBezTo>
                  <a:cubicBezTo>
                    <a:pt x="308" y="2675"/>
                    <a:pt x="1" y="3028"/>
                    <a:pt x="30" y="3437"/>
                  </a:cubicBezTo>
                  <a:lnTo>
                    <a:pt x="91" y="12343"/>
                  </a:lnTo>
                  <a:cubicBezTo>
                    <a:pt x="91" y="12738"/>
                    <a:pt x="425" y="13103"/>
                    <a:pt x="850" y="13103"/>
                  </a:cubicBezTo>
                  <a:lnTo>
                    <a:pt x="21398" y="12951"/>
                  </a:lnTo>
                  <a:cubicBezTo>
                    <a:pt x="21793" y="12951"/>
                    <a:pt x="22127" y="12617"/>
                    <a:pt x="22158" y="12221"/>
                  </a:cubicBezTo>
                  <a:lnTo>
                    <a:pt x="22766" y="823"/>
                  </a:lnTo>
                  <a:cubicBezTo>
                    <a:pt x="22795" y="384"/>
                    <a:pt x="22457" y="1"/>
                    <a:pt x="220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5"/>
            <p:cNvSpPr/>
            <p:nvPr/>
          </p:nvSpPr>
          <p:spPr>
            <a:xfrm>
              <a:off x="1666443" y="3867494"/>
              <a:ext cx="450742" cy="271556"/>
            </a:xfrm>
            <a:custGeom>
              <a:avLst/>
              <a:gdLst/>
              <a:ahLst/>
              <a:cxnLst/>
              <a:rect l="l" t="t" r="r" b="b"/>
              <a:pathLst>
                <a:path w="22554" h="13588" extrusionOk="0">
                  <a:moveTo>
                    <a:pt x="22462" y="0"/>
                  </a:moveTo>
                  <a:lnTo>
                    <a:pt x="0" y="183"/>
                  </a:lnTo>
                  <a:lnTo>
                    <a:pt x="91" y="13587"/>
                  </a:lnTo>
                  <a:lnTo>
                    <a:pt x="22554" y="13435"/>
                  </a:lnTo>
                  <a:lnTo>
                    <a:pt x="2246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5"/>
            <p:cNvSpPr/>
            <p:nvPr/>
          </p:nvSpPr>
          <p:spPr>
            <a:xfrm>
              <a:off x="1637885" y="3880863"/>
              <a:ext cx="513934" cy="302533"/>
            </a:xfrm>
            <a:custGeom>
              <a:avLst/>
              <a:gdLst/>
              <a:ahLst/>
              <a:cxnLst/>
              <a:rect l="l" t="t" r="r" b="b"/>
              <a:pathLst>
                <a:path w="25716" h="15138" extrusionOk="0">
                  <a:moveTo>
                    <a:pt x="25198" y="0"/>
                  </a:moveTo>
                  <a:lnTo>
                    <a:pt x="487" y="183"/>
                  </a:lnTo>
                  <a:cubicBezTo>
                    <a:pt x="213" y="183"/>
                    <a:pt x="0" y="426"/>
                    <a:pt x="0" y="699"/>
                  </a:cubicBezTo>
                  <a:lnTo>
                    <a:pt x="1216" y="14681"/>
                  </a:lnTo>
                  <a:cubicBezTo>
                    <a:pt x="1247" y="14924"/>
                    <a:pt x="1459" y="15137"/>
                    <a:pt x="1703" y="15137"/>
                  </a:cubicBezTo>
                  <a:lnTo>
                    <a:pt x="23587" y="14985"/>
                  </a:lnTo>
                  <a:cubicBezTo>
                    <a:pt x="23831" y="14985"/>
                    <a:pt x="24043" y="14772"/>
                    <a:pt x="24074" y="14529"/>
                  </a:cubicBezTo>
                  <a:lnTo>
                    <a:pt x="25685" y="547"/>
                  </a:lnTo>
                  <a:cubicBezTo>
                    <a:pt x="25715" y="243"/>
                    <a:pt x="25472" y="0"/>
                    <a:pt x="2519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5"/>
            <p:cNvSpPr/>
            <p:nvPr/>
          </p:nvSpPr>
          <p:spPr>
            <a:xfrm>
              <a:off x="1787930" y="3801844"/>
              <a:ext cx="455578" cy="261264"/>
            </a:xfrm>
            <a:custGeom>
              <a:avLst/>
              <a:gdLst/>
              <a:ahLst/>
              <a:cxnLst/>
              <a:rect l="l" t="t" r="r" b="b"/>
              <a:pathLst>
                <a:path w="22796" h="13073" extrusionOk="0">
                  <a:moveTo>
                    <a:pt x="22029" y="1"/>
                  </a:moveTo>
                  <a:cubicBezTo>
                    <a:pt x="22012" y="1"/>
                    <a:pt x="21994" y="2"/>
                    <a:pt x="21976" y="3"/>
                  </a:cubicBezTo>
                  <a:lnTo>
                    <a:pt x="16657" y="33"/>
                  </a:lnTo>
                  <a:cubicBezTo>
                    <a:pt x="16475" y="33"/>
                    <a:pt x="16262" y="124"/>
                    <a:pt x="16140" y="246"/>
                  </a:cubicBezTo>
                  <a:lnTo>
                    <a:pt x="13952" y="2434"/>
                  </a:lnTo>
                  <a:cubicBezTo>
                    <a:pt x="13800" y="2586"/>
                    <a:pt x="13617" y="2647"/>
                    <a:pt x="13405" y="2647"/>
                  </a:cubicBezTo>
                  <a:lnTo>
                    <a:pt x="760" y="2647"/>
                  </a:lnTo>
                  <a:cubicBezTo>
                    <a:pt x="335" y="2647"/>
                    <a:pt x="0" y="3012"/>
                    <a:pt x="0" y="3437"/>
                  </a:cubicBezTo>
                  <a:lnTo>
                    <a:pt x="91" y="12313"/>
                  </a:lnTo>
                  <a:cubicBezTo>
                    <a:pt x="91" y="12738"/>
                    <a:pt x="426" y="13073"/>
                    <a:pt x="851" y="13073"/>
                  </a:cubicBezTo>
                  <a:lnTo>
                    <a:pt x="21399" y="12921"/>
                  </a:lnTo>
                  <a:cubicBezTo>
                    <a:pt x="21794" y="12921"/>
                    <a:pt x="22128" y="12617"/>
                    <a:pt x="22159" y="12191"/>
                  </a:cubicBezTo>
                  <a:lnTo>
                    <a:pt x="22767" y="793"/>
                  </a:lnTo>
                  <a:cubicBezTo>
                    <a:pt x="22796" y="355"/>
                    <a:pt x="22460" y="1"/>
                    <a:pt x="220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5"/>
            <p:cNvSpPr/>
            <p:nvPr/>
          </p:nvSpPr>
          <p:spPr>
            <a:xfrm>
              <a:off x="1787310" y="3824966"/>
              <a:ext cx="450762" cy="270957"/>
            </a:xfrm>
            <a:custGeom>
              <a:avLst/>
              <a:gdLst/>
              <a:ahLst/>
              <a:cxnLst/>
              <a:rect l="l" t="t" r="r" b="b"/>
              <a:pathLst>
                <a:path w="22555" h="13558" extrusionOk="0">
                  <a:moveTo>
                    <a:pt x="22463" y="1"/>
                  </a:moveTo>
                  <a:lnTo>
                    <a:pt x="1" y="153"/>
                  </a:lnTo>
                  <a:lnTo>
                    <a:pt x="92" y="13557"/>
                  </a:lnTo>
                  <a:lnTo>
                    <a:pt x="22554" y="13405"/>
                  </a:lnTo>
                  <a:lnTo>
                    <a:pt x="2246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5"/>
            <p:cNvSpPr/>
            <p:nvPr/>
          </p:nvSpPr>
          <p:spPr>
            <a:xfrm>
              <a:off x="1758153" y="3837736"/>
              <a:ext cx="514534" cy="302533"/>
            </a:xfrm>
            <a:custGeom>
              <a:avLst/>
              <a:gdLst/>
              <a:ahLst/>
              <a:cxnLst/>
              <a:rect l="l" t="t" r="r" b="b"/>
              <a:pathLst>
                <a:path w="25746" h="15138" extrusionOk="0">
                  <a:moveTo>
                    <a:pt x="25229" y="0"/>
                  </a:moveTo>
                  <a:lnTo>
                    <a:pt x="517" y="182"/>
                  </a:lnTo>
                  <a:cubicBezTo>
                    <a:pt x="244" y="182"/>
                    <a:pt x="1" y="426"/>
                    <a:pt x="31" y="699"/>
                  </a:cubicBezTo>
                  <a:lnTo>
                    <a:pt x="1247" y="14681"/>
                  </a:lnTo>
                  <a:cubicBezTo>
                    <a:pt x="1277" y="14955"/>
                    <a:pt x="1490" y="15137"/>
                    <a:pt x="1733" y="15137"/>
                  </a:cubicBezTo>
                  <a:lnTo>
                    <a:pt x="23618" y="14985"/>
                  </a:lnTo>
                  <a:cubicBezTo>
                    <a:pt x="23861" y="14985"/>
                    <a:pt x="24074" y="14803"/>
                    <a:pt x="24105" y="14529"/>
                  </a:cubicBezTo>
                  <a:lnTo>
                    <a:pt x="25716" y="547"/>
                  </a:lnTo>
                  <a:cubicBezTo>
                    <a:pt x="25746" y="243"/>
                    <a:pt x="25503" y="0"/>
                    <a:pt x="2522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5"/>
            <p:cNvSpPr/>
            <p:nvPr/>
          </p:nvSpPr>
          <p:spPr>
            <a:xfrm>
              <a:off x="1924605" y="3855343"/>
              <a:ext cx="454399" cy="261224"/>
            </a:xfrm>
            <a:custGeom>
              <a:avLst/>
              <a:gdLst/>
              <a:ahLst/>
              <a:cxnLst/>
              <a:rect l="l" t="t" r="r" b="b"/>
              <a:pathLst>
                <a:path w="22737" h="13071" extrusionOk="0">
                  <a:moveTo>
                    <a:pt x="21976" y="1"/>
                  </a:moveTo>
                  <a:lnTo>
                    <a:pt x="16657" y="31"/>
                  </a:lnTo>
                  <a:cubicBezTo>
                    <a:pt x="16444" y="31"/>
                    <a:pt x="16262" y="122"/>
                    <a:pt x="16110" y="274"/>
                  </a:cubicBezTo>
                  <a:lnTo>
                    <a:pt x="13921" y="2432"/>
                  </a:lnTo>
                  <a:cubicBezTo>
                    <a:pt x="13769" y="2584"/>
                    <a:pt x="13587" y="2675"/>
                    <a:pt x="13374" y="2675"/>
                  </a:cubicBezTo>
                  <a:lnTo>
                    <a:pt x="760" y="2675"/>
                  </a:lnTo>
                  <a:cubicBezTo>
                    <a:pt x="335" y="2675"/>
                    <a:pt x="0" y="3010"/>
                    <a:pt x="0" y="3435"/>
                  </a:cubicBezTo>
                  <a:lnTo>
                    <a:pt x="61" y="12311"/>
                  </a:lnTo>
                  <a:cubicBezTo>
                    <a:pt x="61" y="12736"/>
                    <a:pt x="395" y="13071"/>
                    <a:pt x="821" y="13071"/>
                  </a:cubicBezTo>
                  <a:lnTo>
                    <a:pt x="21368" y="12919"/>
                  </a:lnTo>
                  <a:cubicBezTo>
                    <a:pt x="21764" y="12919"/>
                    <a:pt x="22098" y="12615"/>
                    <a:pt x="22128" y="12189"/>
                  </a:cubicBezTo>
                  <a:lnTo>
                    <a:pt x="22736" y="791"/>
                  </a:lnTo>
                  <a:cubicBezTo>
                    <a:pt x="22736" y="335"/>
                    <a:pt x="22402" y="1"/>
                    <a:pt x="2197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5"/>
            <p:cNvSpPr/>
            <p:nvPr/>
          </p:nvSpPr>
          <p:spPr>
            <a:xfrm>
              <a:off x="1923386" y="3878425"/>
              <a:ext cx="450742" cy="270957"/>
            </a:xfrm>
            <a:custGeom>
              <a:avLst/>
              <a:gdLst/>
              <a:ahLst/>
              <a:cxnLst/>
              <a:rect l="l" t="t" r="r" b="b"/>
              <a:pathLst>
                <a:path w="22554" h="13558" extrusionOk="0">
                  <a:moveTo>
                    <a:pt x="22463" y="1"/>
                  </a:moveTo>
                  <a:lnTo>
                    <a:pt x="0" y="153"/>
                  </a:lnTo>
                  <a:lnTo>
                    <a:pt x="92" y="13557"/>
                  </a:lnTo>
                  <a:lnTo>
                    <a:pt x="22554" y="13405"/>
                  </a:lnTo>
                  <a:lnTo>
                    <a:pt x="2246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5"/>
            <p:cNvSpPr/>
            <p:nvPr/>
          </p:nvSpPr>
          <p:spPr>
            <a:xfrm>
              <a:off x="1894228" y="3891175"/>
              <a:ext cx="514534" cy="302533"/>
            </a:xfrm>
            <a:custGeom>
              <a:avLst/>
              <a:gdLst/>
              <a:ahLst/>
              <a:cxnLst/>
              <a:rect l="l" t="t" r="r" b="b"/>
              <a:pathLst>
                <a:path w="25746" h="15138" extrusionOk="0">
                  <a:moveTo>
                    <a:pt x="25229" y="1"/>
                  </a:moveTo>
                  <a:lnTo>
                    <a:pt x="517" y="183"/>
                  </a:lnTo>
                  <a:cubicBezTo>
                    <a:pt x="244" y="183"/>
                    <a:pt x="0" y="426"/>
                    <a:pt x="31" y="700"/>
                  </a:cubicBezTo>
                  <a:lnTo>
                    <a:pt x="1247" y="14682"/>
                  </a:lnTo>
                  <a:cubicBezTo>
                    <a:pt x="1247" y="14956"/>
                    <a:pt x="1490" y="15138"/>
                    <a:pt x="1733" y="15138"/>
                  </a:cubicBezTo>
                  <a:lnTo>
                    <a:pt x="23618" y="14986"/>
                  </a:lnTo>
                  <a:cubicBezTo>
                    <a:pt x="23861" y="14986"/>
                    <a:pt x="24074" y="14804"/>
                    <a:pt x="24104" y="14530"/>
                  </a:cubicBezTo>
                  <a:lnTo>
                    <a:pt x="25715" y="548"/>
                  </a:lnTo>
                  <a:cubicBezTo>
                    <a:pt x="25746" y="244"/>
                    <a:pt x="25502" y="1"/>
                    <a:pt x="2522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5"/>
            <p:cNvSpPr/>
            <p:nvPr/>
          </p:nvSpPr>
          <p:spPr>
            <a:xfrm>
              <a:off x="1894828" y="3939778"/>
              <a:ext cx="560100" cy="388189"/>
            </a:xfrm>
            <a:custGeom>
              <a:avLst/>
              <a:gdLst/>
              <a:ahLst/>
              <a:cxnLst/>
              <a:rect l="l" t="t" r="r" b="b"/>
              <a:pathLst>
                <a:path w="28026" h="19424" extrusionOk="0">
                  <a:moveTo>
                    <a:pt x="17418" y="2067"/>
                  </a:moveTo>
                  <a:cubicBezTo>
                    <a:pt x="19241" y="2159"/>
                    <a:pt x="19241" y="4833"/>
                    <a:pt x="17418" y="4955"/>
                  </a:cubicBezTo>
                  <a:lnTo>
                    <a:pt x="10579" y="4955"/>
                  </a:lnTo>
                  <a:cubicBezTo>
                    <a:pt x="9788" y="4955"/>
                    <a:pt x="9150" y="4286"/>
                    <a:pt x="9150" y="3496"/>
                  </a:cubicBezTo>
                  <a:cubicBezTo>
                    <a:pt x="9150" y="2706"/>
                    <a:pt x="9788" y="2067"/>
                    <a:pt x="10579" y="2067"/>
                  </a:cubicBezTo>
                  <a:close/>
                  <a:moveTo>
                    <a:pt x="1" y="1"/>
                  </a:moveTo>
                  <a:lnTo>
                    <a:pt x="1" y="19423"/>
                  </a:lnTo>
                  <a:lnTo>
                    <a:pt x="28026" y="19423"/>
                  </a:lnTo>
                  <a:lnTo>
                    <a:pt x="2802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5"/>
            <p:cNvSpPr/>
            <p:nvPr/>
          </p:nvSpPr>
          <p:spPr>
            <a:xfrm>
              <a:off x="1592939" y="3939778"/>
              <a:ext cx="301913" cy="388189"/>
            </a:xfrm>
            <a:custGeom>
              <a:avLst/>
              <a:gdLst/>
              <a:ahLst/>
              <a:cxnLst/>
              <a:rect l="l" t="t" r="r" b="b"/>
              <a:pathLst>
                <a:path w="15107" h="19424" extrusionOk="0">
                  <a:moveTo>
                    <a:pt x="0" y="1"/>
                  </a:moveTo>
                  <a:lnTo>
                    <a:pt x="0" y="19423"/>
                  </a:lnTo>
                  <a:lnTo>
                    <a:pt x="15107" y="19423"/>
                  </a:lnTo>
                  <a:lnTo>
                    <a:pt x="1510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5"/>
            <p:cNvSpPr/>
            <p:nvPr/>
          </p:nvSpPr>
          <p:spPr>
            <a:xfrm>
              <a:off x="4544518" y="1682515"/>
              <a:ext cx="66850" cy="324397"/>
            </a:xfrm>
            <a:custGeom>
              <a:avLst/>
              <a:gdLst/>
              <a:ahLst/>
              <a:cxnLst/>
              <a:rect l="l" t="t" r="r" b="b"/>
              <a:pathLst>
                <a:path w="3345" h="16232" extrusionOk="0">
                  <a:moveTo>
                    <a:pt x="3253" y="1"/>
                  </a:moveTo>
                  <a:lnTo>
                    <a:pt x="1" y="31"/>
                  </a:lnTo>
                  <a:lnTo>
                    <a:pt x="92" y="16232"/>
                  </a:lnTo>
                  <a:lnTo>
                    <a:pt x="3344" y="16201"/>
                  </a:lnTo>
                  <a:lnTo>
                    <a:pt x="325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5"/>
            <p:cNvSpPr/>
            <p:nvPr/>
          </p:nvSpPr>
          <p:spPr>
            <a:xfrm>
              <a:off x="3980810" y="1683734"/>
              <a:ext cx="169513" cy="179825"/>
            </a:xfrm>
            <a:custGeom>
              <a:avLst/>
              <a:gdLst/>
              <a:ahLst/>
              <a:cxnLst/>
              <a:rect l="l" t="t" r="r" b="b"/>
              <a:pathLst>
                <a:path w="8482" h="8998" extrusionOk="0">
                  <a:moveTo>
                    <a:pt x="8420" y="0"/>
                  </a:moveTo>
                  <a:lnTo>
                    <a:pt x="1" y="31"/>
                  </a:lnTo>
                  <a:lnTo>
                    <a:pt x="31" y="8997"/>
                  </a:lnTo>
                  <a:lnTo>
                    <a:pt x="8481" y="8937"/>
                  </a:lnTo>
                  <a:lnTo>
                    <a:pt x="842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5"/>
            <p:cNvSpPr/>
            <p:nvPr/>
          </p:nvSpPr>
          <p:spPr>
            <a:xfrm>
              <a:off x="4148462" y="1682515"/>
              <a:ext cx="169513" cy="179825"/>
            </a:xfrm>
            <a:custGeom>
              <a:avLst/>
              <a:gdLst/>
              <a:ahLst/>
              <a:cxnLst/>
              <a:rect l="l" t="t" r="r" b="b"/>
              <a:pathLst>
                <a:path w="8482" h="8998" extrusionOk="0">
                  <a:moveTo>
                    <a:pt x="8420" y="1"/>
                  </a:moveTo>
                  <a:lnTo>
                    <a:pt x="1" y="61"/>
                  </a:lnTo>
                  <a:lnTo>
                    <a:pt x="31" y="8998"/>
                  </a:lnTo>
                  <a:lnTo>
                    <a:pt x="8481" y="8967"/>
                  </a:lnTo>
                  <a:lnTo>
                    <a:pt x="842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5"/>
            <p:cNvSpPr/>
            <p:nvPr/>
          </p:nvSpPr>
          <p:spPr>
            <a:xfrm>
              <a:off x="3978992" y="1728799"/>
              <a:ext cx="340205" cy="5596"/>
            </a:xfrm>
            <a:custGeom>
              <a:avLst/>
              <a:gdLst/>
              <a:ahLst/>
              <a:cxnLst/>
              <a:rect l="l" t="t" r="r" b="b"/>
              <a:pathLst>
                <a:path w="17023" h="280" extrusionOk="0">
                  <a:moveTo>
                    <a:pt x="12226" y="1"/>
                  </a:moveTo>
                  <a:cubicBezTo>
                    <a:pt x="8182" y="1"/>
                    <a:pt x="4145" y="51"/>
                    <a:pt x="92" y="116"/>
                  </a:cubicBezTo>
                  <a:cubicBezTo>
                    <a:pt x="0" y="116"/>
                    <a:pt x="0" y="268"/>
                    <a:pt x="92" y="268"/>
                  </a:cubicBezTo>
                  <a:cubicBezTo>
                    <a:pt x="1497" y="276"/>
                    <a:pt x="2901" y="280"/>
                    <a:pt x="4304" y="280"/>
                  </a:cubicBezTo>
                  <a:cubicBezTo>
                    <a:pt x="8513" y="280"/>
                    <a:pt x="12713" y="245"/>
                    <a:pt x="16931" y="177"/>
                  </a:cubicBezTo>
                  <a:cubicBezTo>
                    <a:pt x="17022" y="177"/>
                    <a:pt x="17022" y="25"/>
                    <a:pt x="16931" y="25"/>
                  </a:cubicBezTo>
                  <a:cubicBezTo>
                    <a:pt x="15361" y="8"/>
                    <a:pt x="13793" y="1"/>
                    <a:pt x="1222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5"/>
            <p:cNvSpPr/>
            <p:nvPr/>
          </p:nvSpPr>
          <p:spPr>
            <a:xfrm>
              <a:off x="3875731" y="1859279"/>
              <a:ext cx="306790" cy="147629"/>
            </a:xfrm>
            <a:custGeom>
              <a:avLst/>
              <a:gdLst/>
              <a:ahLst/>
              <a:cxnLst/>
              <a:rect l="l" t="t" r="r" b="b"/>
              <a:pathLst>
                <a:path w="15351" h="7387" extrusionOk="0">
                  <a:moveTo>
                    <a:pt x="15320" y="1"/>
                  </a:moveTo>
                  <a:lnTo>
                    <a:pt x="0" y="92"/>
                  </a:lnTo>
                  <a:lnTo>
                    <a:pt x="31" y="7387"/>
                  </a:lnTo>
                  <a:lnTo>
                    <a:pt x="15350" y="7296"/>
                  </a:lnTo>
                  <a:lnTo>
                    <a:pt x="1532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5"/>
            <p:cNvSpPr/>
            <p:nvPr/>
          </p:nvSpPr>
          <p:spPr>
            <a:xfrm>
              <a:off x="4180657" y="1857460"/>
              <a:ext cx="306790" cy="147629"/>
            </a:xfrm>
            <a:custGeom>
              <a:avLst/>
              <a:gdLst/>
              <a:ahLst/>
              <a:cxnLst/>
              <a:rect l="l" t="t" r="r" b="b"/>
              <a:pathLst>
                <a:path w="15351" h="7387" extrusionOk="0">
                  <a:moveTo>
                    <a:pt x="15320" y="1"/>
                  </a:moveTo>
                  <a:lnTo>
                    <a:pt x="1" y="92"/>
                  </a:lnTo>
                  <a:lnTo>
                    <a:pt x="31" y="7387"/>
                  </a:lnTo>
                  <a:lnTo>
                    <a:pt x="15351" y="7295"/>
                  </a:lnTo>
                  <a:lnTo>
                    <a:pt x="1532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5"/>
            <p:cNvSpPr/>
            <p:nvPr/>
          </p:nvSpPr>
          <p:spPr>
            <a:xfrm>
              <a:off x="3873912" y="1894572"/>
              <a:ext cx="614759" cy="8254"/>
            </a:xfrm>
            <a:custGeom>
              <a:avLst/>
              <a:gdLst/>
              <a:ahLst/>
              <a:cxnLst/>
              <a:rect l="l" t="t" r="r" b="b"/>
              <a:pathLst>
                <a:path w="30761" h="413" extrusionOk="0">
                  <a:moveTo>
                    <a:pt x="21774" y="0"/>
                  </a:moveTo>
                  <a:cubicBezTo>
                    <a:pt x="14545" y="0"/>
                    <a:pt x="7311" y="60"/>
                    <a:pt x="91" y="210"/>
                  </a:cubicBezTo>
                  <a:cubicBezTo>
                    <a:pt x="0" y="210"/>
                    <a:pt x="0" y="332"/>
                    <a:pt x="91" y="362"/>
                  </a:cubicBezTo>
                  <a:cubicBezTo>
                    <a:pt x="3000" y="397"/>
                    <a:pt x="5912" y="412"/>
                    <a:pt x="8825" y="412"/>
                  </a:cubicBezTo>
                  <a:cubicBezTo>
                    <a:pt x="16107" y="412"/>
                    <a:pt x="23396" y="319"/>
                    <a:pt x="30669" y="210"/>
                  </a:cubicBezTo>
                  <a:cubicBezTo>
                    <a:pt x="30760" y="180"/>
                    <a:pt x="30760" y="58"/>
                    <a:pt x="30669" y="28"/>
                  </a:cubicBezTo>
                  <a:cubicBezTo>
                    <a:pt x="27706" y="10"/>
                    <a:pt x="24741" y="0"/>
                    <a:pt x="217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5"/>
            <p:cNvSpPr/>
            <p:nvPr/>
          </p:nvSpPr>
          <p:spPr>
            <a:xfrm>
              <a:off x="3760919" y="2006885"/>
              <a:ext cx="1186989" cy="52261"/>
            </a:xfrm>
            <a:custGeom>
              <a:avLst/>
              <a:gdLst/>
              <a:ahLst/>
              <a:cxnLst/>
              <a:rect l="l" t="t" r="r" b="b"/>
              <a:pathLst>
                <a:path w="59394" h="2615" extrusionOk="0">
                  <a:moveTo>
                    <a:pt x="0" y="1"/>
                  </a:moveTo>
                  <a:lnTo>
                    <a:pt x="0" y="2615"/>
                  </a:lnTo>
                  <a:lnTo>
                    <a:pt x="59394" y="2615"/>
                  </a:lnTo>
                  <a:lnTo>
                    <a:pt x="5939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5"/>
            <p:cNvSpPr/>
            <p:nvPr/>
          </p:nvSpPr>
          <p:spPr>
            <a:xfrm>
              <a:off x="3955310" y="2031806"/>
              <a:ext cx="48604" cy="178606"/>
            </a:xfrm>
            <a:custGeom>
              <a:avLst/>
              <a:gdLst/>
              <a:ahLst/>
              <a:cxnLst/>
              <a:rect l="l" t="t" r="r" b="b"/>
              <a:pathLst>
                <a:path w="2432" h="8937" extrusionOk="0">
                  <a:moveTo>
                    <a:pt x="0" y="0"/>
                  </a:moveTo>
                  <a:lnTo>
                    <a:pt x="0" y="8936"/>
                  </a:lnTo>
                  <a:lnTo>
                    <a:pt x="2432" y="8936"/>
                  </a:lnTo>
                  <a:lnTo>
                    <a:pt x="243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5"/>
            <p:cNvSpPr/>
            <p:nvPr/>
          </p:nvSpPr>
          <p:spPr>
            <a:xfrm>
              <a:off x="4674519" y="2031806"/>
              <a:ext cx="48004" cy="178606"/>
            </a:xfrm>
            <a:custGeom>
              <a:avLst/>
              <a:gdLst/>
              <a:ahLst/>
              <a:cxnLst/>
              <a:rect l="l" t="t" r="r" b="b"/>
              <a:pathLst>
                <a:path w="2402" h="8937" extrusionOk="0">
                  <a:moveTo>
                    <a:pt x="1" y="0"/>
                  </a:moveTo>
                  <a:lnTo>
                    <a:pt x="1" y="8936"/>
                  </a:lnTo>
                  <a:lnTo>
                    <a:pt x="2402" y="8936"/>
                  </a:lnTo>
                  <a:lnTo>
                    <a:pt x="240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5"/>
            <p:cNvSpPr/>
            <p:nvPr/>
          </p:nvSpPr>
          <p:spPr>
            <a:xfrm>
              <a:off x="4608310" y="1561628"/>
              <a:ext cx="67449" cy="445905"/>
            </a:xfrm>
            <a:custGeom>
              <a:avLst/>
              <a:gdLst/>
              <a:ahLst/>
              <a:cxnLst/>
              <a:rect l="l" t="t" r="r" b="b"/>
              <a:pathLst>
                <a:path w="3375" h="22312" extrusionOk="0">
                  <a:moveTo>
                    <a:pt x="3253" y="1"/>
                  </a:moveTo>
                  <a:lnTo>
                    <a:pt x="0" y="31"/>
                  </a:lnTo>
                  <a:lnTo>
                    <a:pt x="122" y="22311"/>
                  </a:lnTo>
                  <a:lnTo>
                    <a:pt x="3374" y="22311"/>
                  </a:lnTo>
                  <a:lnTo>
                    <a:pt x="325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5"/>
            <p:cNvSpPr/>
            <p:nvPr/>
          </p:nvSpPr>
          <p:spPr>
            <a:xfrm>
              <a:off x="4677557" y="1620563"/>
              <a:ext cx="105101" cy="362048"/>
            </a:xfrm>
            <a:custGeom>
              <a:avLst/>
              <a:gdLst/>
              <a:ahLst/>
              <a:cxnLst/>
              <a:rect l="l" t="t" r="r" b="b"/>
              <a:pathLst>
                <a:path w="5259" h="18116" extrusionOk="0">
                  <a:moveTo>
                    <a:pt x="5077" y="0"/>
                  </a:moveTo>
                  <a:lnTo>
                    <a:pt x="1" y="61"/>
                  </a:lnTo>
                  <a:lnTo>
                    <a:pt x="183" y="18116"/>
                  </a:lnTo>
                  <a:lnTo>
                    <a:pt x="5259" y="18055"/>
                  </a:lnTo>
                  <a:lnTo>
                    <a:pt x="507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4673300" y="1712892"/>
              <a:ext cx="100864" cy="3657"/>
            </a:xfrm>
            <a:custGeom>
              <a:avLst/>
              <a:gdLst/>
              <a:ahLst/>
              <a:cxnLst/>
              <a:rect l="l" t="t" r="r" b="b"/>
              <a:pathLst>
                <a:path w="5047" h="183" extrusionOk="0">
                  <a:moveTo>
                    <a:pt x="2524" y="0"/>
                  </a:moveTo>
                  <a:cubicBezTo>
                    <a:pt x="1680" y="0"/>
                    <a:pt x="837" y="31"/>
                    <a:pt x="1" y="92"/>
                  </a:cubicBezTo>
                  <a:cubicBezTo>
                    <a:pt x="837" y="152"/>
                    <a:pt x="1680" y="183"/>
                    <a:pt x="2524" y="183"/>
                  </a:cubicBezTo>
                  <a:cubicBezTo>
                    <a:pt x="3367" y="183"/>
                    <a:pt x="4211" y="152"/>
                    <a:pt x="5046" y="92"/>
                  </a:cubicBezTo>
                  <a:cubicBezTo>
                    <a:pt x="4211" y="31"/>
                    <a:pt x="3367" y="0"/>
                    <a:pt x="25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4673300" y="1697703"/>
              <a:ext cx="100864" cy="3657"/>
            </a:xfrm>
            <a:custGeom>
              <a:avLst/>
              <a:gdLst/>
              <a:ahLst/>
              <a:cxnLst/>
              <a:rect l="l" t="t" r="r" b="b"/>
              <a:pathLst>
                <a:path w="5047" h="183" extrusionOk="0">
                  <a:moveTo>
                    <a:pt x="2524" y="0"/>
                  </a:moveTo>
                  <a:cubicBezTo>
                    <a:pt x="1680" y="0"/>
                    <a:pt x="837" y="31"/>
                    <a:pt x="1" y="92"/>
                  </a:cubicBezTo>
                  <a:cubicBezTo>
                    <a:pt x="837" y="152"/>
                    <a:pt x="1680" y="183"/>
                    <a:pt x="2524" y="183"/>
                  </a:cubicBezTo>
                  <a:cubicBezTo>
                    <a:pt x="3367" y="183"/>
                    <a:pt x="4211" y="152"/>
                    <a:pt x="5046" y="92"/>
                  </a:cubicBezTo>
                  <a:cubicBezTo>
                    <a:pt x="4211" y="31"/>
                    <a:pt x="3367" y="0"/>
                    <a:pt x="25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4673300" y="1949789"/>
              <a:ext cx="100864" cy="3677"/>
            </a:xfrm>
            <a:custGeom>
              <a:avLst/>
              <a:gdLst/>
              <a:ahLst/>
              <a:cxnLst/>
              <a:rect l="l" t="t" r="r" b="b"/>
              <a:pathLst>
                <a:path w="5047" h="184" extrusionOk="0">
                  <a:moveTo>
                    <a:pt x="2524" y="1"/>
                  </a:moveTo>
                  <a:cubicBezTo>
                    <a:pt x="1680" y="1"/>
                    <a:pt x="837" y="31"/>
                    <a:pt x="1" y="92"/>
                  </a:cubicBezTo>
                  <a:cubicBezTo>
                    <a:pt x="837" y="153"/>
                    <a:pt x="1680" y="183"/>
                    <a:pt x="2524" y="183"/>
                  </a:cubicBezTo>
                  <a:cubicBezTo>
                    <a:pt x="3367" y="183"/>
                    <a:pt x="4211" y="153"/>
                    <a:pt x="5046" y="92"/>
                  </a:cubicBezTo>
                  <a:cubicBezTo>
                    <a:pt x="4211" y="31"/>
                    <a:pt x="3367" y="1"/>
                    <a:pt x="25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5"/>
            <p:cNvSpPr/>
            <p:nvPr/>
          </p:nvSpPr>
          <p:spPr>
            <a:xfrm>
              <a:off x="4673300" y="1934601"/>
              <a:ext cx="100864" cy="3677"/>
            </a:xfrm>
            <a:custGeom>
              <a:avLst/>
              <a:gdLst/>
              <a:ahLst/>
              <a:cxnLst/>
              <a:rect l="l" t="t" r="r" b="b"/>
              <a:pathLst>
                <a:path w="5047" h="184" extrusionOk="0">
                  <a:moveTo>
                    <a:pt x="2524" y="1"/>
                  </a:moveTo>
                  <a:cubicBezTo>
                    <a:pt x="1680" y="1"/>
                    <a:pt x="837" y="31"/>
                    <a:pt x="1" y="92"/>
                  </a:cubicBezTo>
                  <a:cubicBezTo>
                    <a:pt x="837" y="153"/>
                    <a:pt x="1680" y="183"/>
                    <a:pt x="2524" y="183"/>
                  </a:cubicBezTo>
                  <a:cubicBezTo>
                    <a:pt x="3367" y="183"/>
                    <a:pt x="4211" y="153"/>
                    <a:pt x="5046" y="92"/>
                  </a:cubicBezTo>
                  <a:cubicBezTo>
                    <a:pt x="4211" y="31"/>
                    <a:pt x="3367" y="1"/>
                    <a:pt x="25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5"/>
            <p:cNvSpPr/>
            <p:nvPr/>
          </p:nvSpPr>
          <p:spPr>
            <a:xfrm>
              <a:off x="4614385" y="1619344"/>
              <a:ext cx="43747" cy="37672"/>
            </a:xfrm>
            <a:custGeom>
              <a:avLst/>
              <a:gdLst/>
              <a:ahLst/>
              <a:cxnLst/>
              <a:rect l="l" t="t" r="r" b="b"/>
              <a:pathLst>
                <a:path w="2189" h="1885" extrusionOk="0">
                  <a:moveTo>
                    <a:pt x="1247" y="0"/>
                  </a:moveTo>
                  <a:cubicBezTo>
                    <a:pt x="426" y="31"/>
                    <a:pt x="0" y="1034"/>
                    <a:pt x="608" y="1611"/>
                  </a:cubicBezTo>
                  <a:cubicBezTo>
                    <a:pt x="796" y="1799"/>
                    <a:pt x="1029" y="1884"/>
                    <a:pt x="1257" y="1884"/>
                  </a:cubicBezTo>
                  <a:cubicBezTo>
                    <a:pt x="1732" y="1884"/>
                    <a:pt x="2189" y="1517"/>
                    <a:pt x="2189" y="943"/>
                  </a:cubicBezTo>
                  <a:cubicBezTo>
                    <a:pt x="2189" y="426"/>
                    <a:pt x="1763" y="0"/>
                    <a:pt x="124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a:off x="4633830" y="1689809"/>
              <a:ext cx="11551" cy="264861"/>
            </a:xfrm>
            <a:custGeom>
              <a:avLst/>
              <a:gdLst/>
              <a:ahLst/>
              <a:cxnLst/>
              <a:rect l="l" t="t" r="r" b="b"/>
              <a:pathLst>
                <a:path w="578" h="13253" extrusionOk="0">
                  <a:moveTo>
                    <a:pt x="0" y="0"/>
                  </a:moveTo>
                  <a:lnTo>
                    <a:pt x="0" y="13253"/>
                  </a:lnTo>
                  <a:lnTo>
                    <a:pt x="578" y="13253"/>
                  </a:lnTo>
                  <a:lnTo>
                    <a:pt x="57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a:off x="4009968" y="3563168"/>
              <a:ext cx="550986" cy="42528"/>
            </a:xfrm>
            <a:custGeom>
              <a:avLst/>
              <a:gdLst/>
              <a:ahLst/>
              <a:cxnLst/>
              <a:rect l="l" t="t" r="r" b="b"/>
              <a:pathLst>
                <a:path w="27570" h="2128" extrusionOk="0">
                  <a:moveTo>
                    <a:pt x="1" y="0"/>
                  </a:moveTo>
                  <a:lnTo>
                    <a:pt x="1" y="2128"/>
                  </a:lnTo>
                  <a:lnTo>
                    <a:pt x="27570" y="2128"/>
                  </a:lnTo>
                  <a:lnTo>
                    <a:pt x="2757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a:off x="4409682" y="3563168"/>
              <a:ext cx="151266" cy="42528"/>
            </a:xfrm>
            <a:custGeom>
              <a:avLst/>
              <a:gdLst/>
              <a:ahLst/>
              <a:cxnLst/>
              <a:rect l="l" t="t" r="r" b="b"/>
              <a:pathLst>
                <a:path w="7569" h="2128" extrusionOk="0">
                  <a:moveTo>
                    <a:pt x="0" y="0"/>
                  </a:moveTo>
                  <a:lnTo>
                    <a:pt x="0" y="2128"/>
                  </a:lnTo>
                  <a:lnTo>
                    <a:pt x="7569" y="2128"/>
                  </a:lnTo>
                  <a:lnTo>
                    <a:pt x="756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a:off x="3909745" y="3605675"/>
              <a:ext cx="612940" cy="342643"/>
            </a:xfrm>
            <a:custGeom>
              <a:avLst/>
              <a:gdLst/>
              <a:ahLst/>
              <a:cxnLst/>
              <a:rect l="l" t="t" r="r" b="b"/>
              <a:pathLst>
                <a:path w="30670" h="17145" extrusionOk="0">
                  <a:moveTo>
                    <a:pt x="1520" y="1"/>
                  </a:moveTo>
                  <a:lnTo>
                    <a:pt x="1520" y="9636"/>
                  </a:lnTo>
                  <a:lnTo>
                    <a:pt x="0" y="9636"/>
                  </a:lnTo>
                  <a:lnTo>
                    <a:pt x="0" y="10670"/>
                  </a:lnTo>
                  <a:lnTo>
                    <a:pt x="1520" y="10670"/>
                  </a:lnTo>
                  <a:lnTo>
                    <a:pt x="1520" y="17144"/>
                  </a:lnTo>
                  <a:lnTo>
                    <a:pt x="29758" y="17144"/>
                  </a:lnTo>
                  <a:lnTo>
                    <a:pt x="29758" y="11247"/>
                  </a:lnTo>
                  <a:lnTo>
                    <a:pt x="27660" y="11247"/>
                  </a:lnTo>
                  <a:lnTo>
                    <a:pt x="27660" y="9971"/>
                  </a:lnTo>
                  <a:lnTo>
                    <a:pt x="29758" y="9971"/>
                  </a:lnTo>
                  <a:lnTo>
                    <a:pt x="29758" y="8056"/>
                  </a:lnTo>
                  <a:lnTo>
                    <a:pt x="30670" y="8056"/>
                  </a:lnTo>
                  <a:lnTo>
                    <a:pt x="30670" y="7205"/>
                  </a:lnTo>
                  <a:lnTo>
                    <a:pt x="29575" y="7205"/>
                  </a:lnTo>
                  <a:lnTo>
                    <a:pt x="2957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a:off x="4354404" y="3605675"/>
              <a:ext cx="168274" cy="340205"/>
            </a:xfrm>
            <a:custGeom>
              <a:avLst/>
              <a:gdLst/>
              <a:ahLst/>
              <a:cxnLst/>
              <a:rect l="l" t="t" r="r" b="b"/>
              <a:pathLst>
                <a:path w="8420" h="17023" extrusionOk="0">
                  <a:moveTo>
                    <a:pt x="7325" y="1"/>
                  </a:moveTo>
                  <a:lnTo>
                    <a:pt x="0" y="31"/>
                  </a:lnTo>
                  <a:lnTo>
                    <a:pt x="0" y="17023"/>
                  </a:lnTo>
                  <a:lnTo>
                    <a:pt x="7508" y="17023"/>
                  </a:lnTo>
                  <a:lnTo>
                    <a:pt x="7508" y="11156"/>
                  </a:lnTo>
                  <a:lnTo>
                    <a:pt x="5410" y="11156"/>
                  </a:lnTo>
                  <a:lnTo>
                    <a:pt x="5410" y="9971"/>
                  </a:lnTo>
                  <a:lnTo>
                    <a:pt x="7508" y="9971"/>
                  </a:lnTo>
                  <a:lnTo>
                    <a:pt x="7508" y="8056"/>
                  </a:lnTo>
                  <a:lnTo>
                    <a:pt x="8420" y="8056"/>
                  </a:lnTo>
                  <a:lnTo>
                    <a:pt x="8420" y="7083"/>
                  </a:lnTo>
                  <a:lnTo>
                    <a:pt x="7325" y="7083"/>
                  </a:lnTo>
                  <a:lnTo>
                    <a:pt x="732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5"/>
            <p:cNvSpPr/>
            <p:nvPr/>
          </p:nvSpPr>
          <p:spPr>
            <a:xfrm>
              <a:off x="3909745" y="3814035"/>
              <a:ext cx="455618" cy="4277"/>
            </a:xfrm>
            <a:custGeom>
              <a:avLst/>
              <a:gdLst/>
              <a:ahLst/>
              <a:cxnLst/>
              <a:rect l="l" t="t" r="r" b="b"/>
              <a:pathLst>
                <a:path w="22798" h="214" extrusionOk="0">
                  <a:moveTo>
                    <a:pt x="11399" y="1"/>
                  </a:moveTo>
                  <a:cubicBezTo>
                    <a:pt x="5107" y="1"/>
                    <a:pt x="0" y="61"/>
                    <a:pt x="0" y="122"/>
                  </a:cubicBezTo>
                  <a:cubicBezTo>
                    <a:pt x="0" y="153"/>
                    <a:pt x="5107" y="213"/>
                    <a:pt x="11399" y="213"/>
                  </a:cubicBezTo>
                  <a:cubicBezTo>
                    <a:pt x="17691" y="213"/>
                    <a:pt x="22797" y="153"/>
                    <a:pt x="22797" y="122"/>
                  </a:cubicBezTo>
                  <a:cubicBezTo>
                    <a:pt x="22797" y="61"/>
                    <a:pt x="17691" y="1"/>
                    <a:pt x="113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5"/>
            <p:cNvSpPr/>
            <p:nvPr/>
          </p:nvSpPr>
          <p:spPr>
            <a:xfrm>
              <a:off x="3909745" y="3794610"/>
              <a:ext cx="455618" cy="4257"/>
            </a:xfrm>
            <a:custGeom>
              <a:avLst/>
              <a:gdLst/>
              <a:ahLst/>
              <a:cxnLst/>
              <a:rect l="l" t="t" r="r" b="b"/>
              <a:pathLst>
                <a:path w="22798" h="213" extrusionOk="0">
                  <a:moveTo>
                    <a:pt x="11399" y="0"/>
                  </a:moveTo>
                  <a:cubicBezTo>
                    <a:pt x="5107" y="0"/>
                    <a:pt x="0" y="61"/>
                    <a:pt x="0" y="122"/>
                  </a:cubicBezTo>
                  <a:cubicBezTo>
                    <a:pt x="0" y="182"/>
                    <a:pt x="5107" y="213"/>
                    <a:pt x="11399" y="213"/>
                  </a:cubicBezTo>
                  <a:cubicBezTo>
                    <a:pt x="17691" y="213"/>
                    <a:pt x="22797" y="182"/>
                    <a:pt x="22797" y="122"/>
                  </a:cubicBezTo>
                  <a:cubicBezTo>
                    <a:pt x="22797" y="61"/>
                    <a:pt x="17691" y="0"/>
                    <a:pt x="1139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3938902" y="3741750"/>
              <a:ext cx="455618" cy="4277"/>
            </a:xfrm>
            <a:custGeom>
              <a:avLst/>
              <a:gdLst/>
              <a:ahLst/>
              <a:cxnLst/>
              <a:rect l="l" t="t" r="r" b="b"/>
              <a:pathLst>
                <a:path w="22798" h="214" extrusionOk="0">
                  <a:moveTo>
                    <a:pt x="11399" y="1"/>
                  </a:moveTo>
                  <a:cubicBezTo>
                    <a:pt x="5107" y="1"/>
                    <a:pt x="0" y="61"/>
                    <a:pt x="0" y="122"/>
                  </a:cubicBezTo>
                  <a:cubicBezTo>
                    <a:pt x="0" y="183"/>
                    <a:pt x="5107" y="213"/>
                    <a:pt x="11399" y="213"/>
                  </a:cubicBezTo>
                  <a:cubicBezTo>
                    <a:pt x="17691" y="213"/>
                    <a:pt x="22797" y="183"/>
                    <a:pt x="22797" y="122"/>
                  </a:cubicBezTo>
                  <a:cubicBezTo>
                    <a:pt x="22797" y="61"/>
                    <a:pt x="17691" y="1"/>
                    <a:pt x="113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3941940" y="3885720"/>
              <a:ext cx="455618" cy="3657"/>
            </a:xfrm>
            <a:custGeom>
              <a:avLst/>
              <a:gdLst/>
              <a:ahLst/>
              <a:cxnLst/>
              <a:rect l="l" t="t" r="r" b="b"/>
              <a:pathLst>
                <a:path w="22798" h="183" extrusionOk="0">
                  <a:moveTo>
                    <a:pt x="11399" y="0"/>
                  </a:moveTo>
                  <a:cubicBezTo>
                    <a:pt x="5107" y="0"/>
                    <a:pt x="0" y="31"/>
                    <a:pt x="0" y="92"/>
                  </a:cubicBezTo>
                  <a:cubicBezTo>
                    <a:pt x="0" y="152"/>
                    <a:pt x="5107" y="183"/>
                    <a:pt x="11399" y="183"/>
                  </a:cubicBezTo>
                  <a:cubicBezTo>
                    <a:pt x="17660" y="183"/>
                    <a:pt x="22797" y="152"/>
                    <a:pt x="22797" y="92"/>
                  </a:cubicBezTo>
                  <a:cubicBezTo>
                    <a:pt x="22797" y="31"/>
                    <a:pt x="17660" y="0"/>
                    <a:pt x="1139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5"/>
            <p:cNvSpPr/>
            <p:nvPr/>
          </p:nvSpPr>
          <p:spPr>
            <a:xfrm>
              <a:off x="3973516" y="3988980"/>
              <a:ext cx="613559" cy="342023"/>
            </a:xfrm>
            <a:custGeom>
              <a:avLst/>
              <a:gdLst/>
              <a:ahLst/>
              <a:cxnLst/>
              <a:rect l="l" t="t" r="r" b="b"/>
              <a:pathLst>
                <a:path w="30701" h="17114" extrusionOk="0">
                  <a:moveTo>
                    <a:pt x="1521" y="1"/>
                  </a:moveTo>
                  <a:lnTo>
                    <a:pt x="1521" y="9636"/>
                  </a:lnTo>
                  <a:lnTo>
                    <a:pt x="1" y="9636"/>
                  </a:lnTo>
                  <a:lnTo>
                    <a:pt x="1" y="10669"/>
                  </a:lnTo>
                  <a:lnTo>
                    <a:pt x="1521" y="10669"/>
                  </a:lnTo>
                  <a:lnTo>
                    <a:pt x="1521" y="17113"/>
                  </a:lnTo>
                  <a:lnTo>
                    <a:pt x="29758" y="17113"/>
                  </a:lnTo>
                  <a:lnTo>
                    <a:pt x="29758" y="11247"/>
                  </a:lnTo>
                  <a:lnTo>
                    <a:pt x="27661" y="11247"/>
                  </a:lnTo>
                  <a:lnTo>
                    <a:pt x="27661" y="9970"/>
                  </a:lnTo>
                  <a:lnTo>
                    <a:pt x="29758" y="9970"/>
                  </a:lnTo>
                  <a:lnTo>
                    <a:pt x="29758" y="8086"/>
                  </a:lnTo>
                  <a:lnTo>
                    <a:pt x="30701" y="8086"/>
                  </a:lnTo>
                  <a:lnTo>
                    <a:pt x="30701" y="7204"/>
                  </a:lnTo>
                  <a:lnTo>
                    <a:pt x="29576" y="7204"/>
                  </a:lnTo>
                  <a:lnTo>
                    <a:pt x="2957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5"/>
            <p:cNvSpPr/>
            <p:nvPr/>
          </p:nvSpPr>
          <p:spPr>
            <a:xfrm>
              <a:off x="4418175" y="3988980"/>
              <a:ext cx="168893" cy="340205"/>
            </a:xfrm>
            <a:custGeom>
              <a:avLst/>
              <a:gdLst/>
              <a:ahLst/>
              <a:cxnLst/>
              <a:rect l="l" t="t" r="r" b="b"/>
              <a:pathLst>
                <a:path w="8451" h="17023" extrusionOk="0">
                  <a:moveTo>
                    <a:pt x="7326" y="1"/>
                  </a:moveTo>
                  <a:lnTo>
                    <a:pt x="1" y="31"/>
                  </a:lnTo>
                  <a:lnTo>
                    <a:pt x="1" y="17022"/>
                  </a:lnTo>
                  <a:lnTo>
                    <a:pt x="7508" y="17022"/>
                  </a:lnTo>
                  <a:lnTo>
                    <a:pt x="7508" y="11156"/>
                  </a:lnTo>
                  <a:lnTo>
                    <a:pt x="5411" y="11156"/>
                  </a:lnTo>
                  <a:lnTo>
                    <a:pt x="5411" y="9970"/>
                  </a:lnTo>
                  <a:lnTo>
                    <a:pt x="7508" y="10001"/>
                  </a:lnTo>
                  <a:lnTo>
                    <a:pt x="7508" y="8086"/>
                  </a:lnTo>
                  <a:lnTo>
                    <a:pt x="8451" y="8086"/>
                  </a:lnTo>
                  <a:lnTo>
                    <a:pt x="8451" y="7113"/>
                  </a:lnTo>
                  <a:lnTo>
                    <a:pt x="7326" y="7083"/>
                  </a:lnTo>
                  <a:lnTo>
                    <a:pt x="732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5"/>
            <p:cNvSpPr/>
            <p:nvPr/>
          </p:nvSpPr>
          <p:spPr>
            <a:xfrm>
              <a:off x="3973516" y="4197340"/>
              <a:ext cx="455618" cy="4277"/>
            </a:xfrm>
            <a:custGeom>
              <a:avLst/>
              <a:gdLst/>
              <a:ahLst/>
              <a:cxnLst/>
              <a:rect l="l" t="t" r="r" b="b"/>
              <a:pathLst>
                <a:path w="22798" h="214" extrusionOk="0">
                  <a:moveTo>
                    <a:pt x="11399" y="0"/>
                  </a:moveTo>
                  <a:cubicBezTo>
                    <a:pt x="5107" y="0"/>
                    <a:pt x="1" y="31"/>
                    <a:pt x="1" y="91"/>
                  </a:cubicBezTo>
                  <a:cubicBezTo>
                    <a:pt x="1" y="152"/>
                    <a:pt x="5107" y="213"/>
                    <a:pt x="11399" y="213"/>
                  </a:cubicBezTo>
                  <a:cubicBezTo>
                    <a:pt x="17691" y="213"/>
                    <a:pt x="22798" y="152"/>
                    <a:pt x="22798" y="91"/>
                  </a:cubicBezTo>
                  <a:cubicBezTo>
                    <a:pt x="22798" y="61"/>
                    <a:pt x="17691" y="0"/>
                    <a:pt x="1139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3973516" y="4177895"/>
              <a:ext cx="455618" cy="4277"/>
            </a:xfrm>
            <a:custGeom>
              <a:avLst/>
              <a:gdLst/>
              <a:ahLst/>
              <a:cxnLst/>
              <a:rect l="l" t="t" r="r" b="b"/>
              <a:pathLst>
                <a:path w="22798" h="214" extrusionOk="0">
                  <a:moveTo>
                    <a:pt x="11399" y="1"/>
                  </a:moveTo>
                  <a:cubicBezTo>
                    <a:pt x="5107" y="1"/>
                    <a:pt x="1" y="31"/>
                    <a:pt x="1" y="92"/>
                  </a:cubicBezTo>
                  <a:cubicBezTo>
                    <a:pt x="1" y="153"/>
                    <a:pt x="5107" y="213"/>
                    <a:pt x="11399" y="213"/>
                  </a:cubicBezTo>
                  <a:cubicBezTo>
                    <a:pt x="17691" y="213"/>
                    <a:pt x="22798" y="153"/>
                    <a:pt x="22798" y="92"/>
                  </a:cubicBezTo>
                  <a:cubicBezTo>
                    <a:pt x="22798" y="31"/>
                    <a:pt x="17691" y="1"/>
                    <a:pt x="113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4002673" y="4125655"/>
              <a:ext cx="455618" cy="4277"/>
            </a:xfrm>
            <a:custGeom>
              <a:avLst/>
              <a:gdLst/>
              <a:ahLst/>
              <a:cxnLst/>
              <a:rect l="l" t="t" r="r" b="b"/>
              <a:pathLst>
                <a:path w="22798" h="214" extrusionOk="0">
                  <a:moveTo>
                    <a:pt x="11399" y="1"/>
                  </a:moveTo>
                  <a:cubicBezTo>
                    <a:pt x="5107" y="1"/>
                    <a:pt x="1" y="31"/>
                    <a:pt x="1" y="92"/>
                  </a:cubicBezTo>
                  <a:cubicBezTo>
                    <a:pt x="1" y="153"/>
                    <a:pt x="5107" y="213"/>
                    <a:pt x="11399" y="213"/>
                  </a:cubicBezTo>
                  <a:cubicBezTo>
                    <a:pt x="17691" y="213"/>
                    <a:pt x="22798" y="153"/>
                    <a:pt x="22798" y="92"/>
                  </a:cubicBezTo>
                  <a:cubicBezTo>
                    <a:pt x="22798" y="31"/>
                    <a:pt x="17691" y="1"/>
                    <a:pt x="113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4005711" y="4268405"/>
              <a:ext cx="455618" cy="4277"/>
            </a:xfrm>
            <a:custGeom>
              <a:avLst/>
              <a:gdLst/>
              <a:ahLst/>
              <a:cxnLst/>
              <a:rect l="l" t="t" r="r" b="b"/>
              <a:pathLst>
                <a:path w="22798" h="214" extrusionOk="0">
                  <a:moveTo>
                    <a:pt x="11399" y="1"/>
                  </a:moveTo>
                  <a:cubicBezTo>
                    <a:pt x="5107" y="1"/>
                    <a:pt x="1" y="61"/>
                    <a:pt x="1" y="122"/>
                  </a:cubicBezTo>
                  <a:cubicBezTo>
                    <a:pt x="1" y="183"/>
                    <a:pt x="5107" y="213"/>
                    <a:pt x="11399" y="213"/>
                  </a:cubicBezTo>
                  <a:cubicBezTo>
                    <a:pt x="17691" y="213"/>
                    <a:pt x="22798" y="183"/>
                    <a:pt x="22798" y="122"/>
                  </a:cubicBezTo>
                  <a:cubicBezTo>
                    <a:pt x="22798" y="61"/>
                    <a:pt x="17691" y="1"/>
                    <a:pt x="113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3965622" y="3220571"/>
              <a:ext cx="612940" cy="342623"/>
            </a:xfrm>
            <a:custGeom>
              <a:avLst/>
              <a:gdLst/>
              <a:ahLst/>
              <a:cxnLst/>
              <a:rect l="l" t="t" r="r" b="b"/>
              <a:pathLst>
                <a:path w="30670" h="17144" extrusionOk="0">
                  <a:moveTo>
                    <a:pt x="1521" y="0"/>
                  </a:moveTo>
                  <a:lnTo>
                    <a:pt x="1521" y="9636"/>
                  </a:lnTo>
                  <a:lnTo>
                    <a:pt x="1" y="9636"/>
                  </a:lnTo>
                  <a:lnTo>
                    <a:pt x="1" y="10699"/>
                  </a:lnTo>
                  <a:lnTo>
                    <a:pt x="1521" y="10699"/>
                  </a:lnTo>
                  <a:lnTo>
                    <a:pt x="1521" y="17143"/>
                  </a:lnTo>
                  <a:lnTo>
                    <a:pt x="29758" y="17143"/>
                  </a:lnTo>
                  <a:lnTo>
                    <a:pt x="29758" y="11277"/>
                  </a:lnTo>
                  <a:lnTo>
                    <a:pt x="27661" y="11277"/>
                  </a:lnTo>
                  <a:lnTo>
                    <a:pt x="27661" y="10000"/>
                  </a:lnTo>
                  <a:lnTo>
                    <a:pt x="29758" y="10000"/>
                  </a:lnTo>
                  <a:lnTo>
                    <a:pt x="29758" y="8085"/>
                  </a:lnTo>
                  <a:lnTo>
                    <a:pt x="30670" y="8085"/>
                  </a:lnTo>
                  <a:lnTo>
                    <a:pt x="30670" y="7204"/>
                  </a:lnTo>
                  <a:lnTo>
                    <a:pt x="29576" y="7204"/>
                  </a:lnTo>
                  <a:lnTo>
                    <a:pt x="2957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4410281" y="3220571"/>
              <a:ext cx="168893" cy="340185"/>
            </a:xfrm>
            <a:custGeom>
              <a:avLst/>
              <a:gdLst/>
              <a:ahLst/>
              <a:cxnLst/>
              <a:rect l="l" t="t" r="r" b="b"/>
              <a:pathLst>
                <a:path w="8451" h="17022" extrusionOk="0">
                  <a:moveTo>
                    <a:pt x="7326" y="0"/>
                  </a:moveTo>
                  <a:lnTo>
                    <a:pt x="0" y="31"/>
                  </a:lnTo>
                  <a:lnTo>
                    <a:pt x="0" y="17022"/>
                  </a:lnTo>
                  <a:lnTo>
                    <a:pt x="7508" y="17022"/>
                  </a:lnTo>
                  <a:lnTo>
                    <a:pt x="7508" y="11155"/>
                  </a:lnTo>
                  <a:lnTo>
                    <a:pt x="5411" y="11155"/>
                  </a:lnTo>
                  <a:lnTo>
                    <a:pt x="5411" y="10000"/>
                  </a:lnTo>
                  <a:lnTo>
                    <a:pt x="7508" y="10031"/>
                  </a:lnTo>
                  <a:lnTo>
                    <a:pt x="7508" y="8116"/>
                  </a:lnTo>
                  <a:lnTo>
                    <a:pt x="8450" y="8116"/>
                  </a:lnTo>
                  <a:lnTo>
                    <a:pt x="8420" y="7113"/>
                  </a:lnTo>
                  <a:lnTo>
                    <a:pt x="7326" y="7082"/>
                  </a:lnTo>
                  <a:lnTo>
                    <a:pt x="732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5"/>
            <p:cNvSpPr/>
            <p:nvPr/>
          </p:nvSpPr>
          <p:spPr>
            <a:xfrm>
              <a:off x="3965622" y="3428911"/>
              <a:ext cx="455618" cy="4277"/>
            </a:xfrm>
            <a:custGeom>
              <a:avLst/>
              <a:gdLst/>
              <a:ahLst/>
              <a:cxnLst/>
              <a:rect l="l" t="t" r="r" b="b"/>
              <a:pathLst>
                <a:path w="22798" h="214" extrusionOk="0">
                  <a:moveTo>
                    <a:pt x="11399" y="1"/>
                  </a:moveTo>
                  <a:cubicBezTo>
                    <a:pt x="5107" y="1"/>
                    <a:pt x="1" y="62"/>
                    <a:pt x="1" y="122"/>
                  </a:cubicBezTo>
                  <a:cubicBezTo>
                    <a:pt x="1" y="183"/>
                    <a:pt x="5107" y="214"/>
                    <a:pt x="11399" y="214"/>
                  </a:cubicBezTo>
                  <a:cubicBezTo>
                    <a:pt x="17661" y="214"/>
                    <a:pt x="22798" y="183"/>
                    <a:pt x="22798" y="122"/>
                  </a:cubicBezTo>
                  <a:cubicBezTo>
                    <a:pt x="22798" y="62"/>
                    <a:pt x="17661" y="1"/>
                    <a:pt x="113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5"/>
            <p:cNvSpPr/>
            <p:nvPr/>
          </p:nvSpPr>
          <p:spPr>
            <a:xfrm>
              <a:off x="3965622" y="3409486"/>
              <a:ext cx="455618" cy="4257"/>
            </a:xfrm>
            <a:custGeom>
              <a:avLst/>
              <a:gdLst/>
              <a:ahLst/>
              <a:cxnLst/>
              <a:rect l="l" t="t" r="r" b="b"/>
              <a:pathLst>
                <a:path w="22798" h="213" extrusionOk="0">
                  <a:moveTo>
                    <a:pt x="11399" y="0"/>
                  </a:moveTo>
                  <a:cubicBezTo>
                    <a:pt x="5107" y="0"/>
                    <a:pt x="1" y="61"/>
                    <a:pt x="1" y="122"/>
                  </a:cubicBezTo>
                  <a:cubicBezTo>
                    <a:pt x="1" y="183"/>
                    <a:pt x="5107" y="213"/>
                    <a:pt x="11399" y="213"/>
                  </a:cubicBezTo>
                  <a:cubicBezTo>
                    <a:pt x="17661" y="213"/>
                    <a:pt x="22798" y="183"/>
                    <a:pt x="22798" y="122"/>
                  </a:cubicBezTo>
                  <a:cubicBezTo>
                    <a:pt x="22798" y="61"/>
                    <a:pt x="17661" y="0"/>
                    <a:pt x="1139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3994780" y="3357246"/>
              <a:ext cx="455618" cy="4257"/>
            </a:xfrm>
            <a:custGeom>
              <a:avLst/>
              <a:gdLst/>
              <a:ahLst/>
              <a:cxnLst/>
              <a:rect l="l" t="t" r="r" b="b"/>
              <a:pathLst>
                <a:path w="22798" h="213" extrusionOk="0">
                  <a:moveTo>
                    <a:pt x="11399" y="0"/>
                  </a:moveTo>
                  <a:cubicBezTo>
                    <a:pt x="5107" y="0"/>
                    <a:pt x="1" y="31"/>
                    <a:pt x="1" y="91"/>
                  </a:cubicBezTo>
                  <a:cubicBezTo>
                    <a:pt x="1" y="152"/>
                    <a:pt x="5107" y="213"/>
                    <a:pt x="11399" y="213"/>
                  </a:cubicBezTo>
                  <a:cubicBezTo>
                    <a:pt x="17691" y="213"/>
                    <a:pt x="22798" y="152"/>
                    <a:pt x="22798" y="91"/>
                  </a:cubicBezTo>
                  <a:cubicBezTo>
                    <a:pt x="22798" y="31"/>
                    <a:pt x="17691" y="0"/>
                    <a:pt x="1139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3997218" y="3500596"/>
              <a:ext cx="455618" cy="4277"/>
            </a:xfrm>
            <a:custGeom>
              <a:avLst/>
              <a:gdLst/>
              <a:ahLst/>
              <a:cxnLst/>
              <a:rect l="l" t="t" r="r" b="b"/>
              <a:pathLst>
                <a:path w="22798" h="214" extrusionOk="0">
                  <a:moveTo>
                    <a:pt x="11399" y="1"/>
                  </a:moveTo>
                  <a:cubicBezTo>
                    <a:pt x="5107" y="1"/>
                    <a:pt x="0" y="31"/>
                    <a:pt x="0" y="92"/>
                  </a:cubicBezTo>
                  <a:cubicBezTo>
                    <a:pt x="0" y="153"/>
                    <a:pt x="5107" y="213"/>
                    <a:pt x="11399" y="213"/>
                  </a:cubicBezTo>
                  <a:cubicBezTo>
                    <a:pt x="17691" y="213"/>
                    <a:pt x="22797" y="153"/>
                    <a:pt x="22797" y="92"/>
                  </a:cubicBezTo>
                  <a:cubicBezTo>
                    <a:pt x="22797" y="31"/>
                    <a:pt x="17691" y="1"/>
                    <a:pt x="113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3972916" y="3945853"/>
              <a:ext cx="551586" cy="43148"/>
            </a:xfrm>
            <a:custGeom>
              <a:avLst/>
              <a:gdLst/>
              <a:ahLst/>
              <a:cxnLst/>
              <a:rect l="l" t="t" r="r" b="b"/>
              <a:pathLst>
                <a:path w="27600" h="2159" extrusionOk="0">
                  <a:moveTo>
                    <a:pt x="1" y="1"/>
                  </a:moveTo>
                  <a:lnTo>
                    <a:pt x="1" y="2159"/>
                  </a:lnTo>
                  <a:lnTo>
                    <a:pt x="27600" y="2159"/>
                  </a:lnTo>
                  <a:lnTo>
                    <a:pt x="2760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5"/>
            <p:cNvSpPr/>
            <p:nvPr/>
          </p:nvSpPr>
          <p:spPr>
            <a:xfrm>
              <a:off x="4372610" y="3945853"/>
              <a:ext cx="151286" cy="43148"/>
            </a:xfrm>
            <a:custGeom>
              <a:avLst/>
              <a:gdLst/>
              <a:ahLst/>
              <a:cxnLst/>
              <a:rect l="l" t="t" r="r" b="b"/>
              <a:pathLst>
                <a:path w="7570" h="2159" extrusionOk="0">
                  <a:moveTo>
                    <a:pt x="1" y="1"/>
                  </a:moveTo>
                  <a:lnTo>
                    <a:pt x="1" y="2159"/>
                  </a:lnTo>
                  <a:lnTo>
                    <a:pt x="7569" y="2159"/>
                  </a:lnTo>
                  <a:lnTo>
                    <a:pt x="756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5"/>
            <p:cNvSpPr/>
            <p:nvPr/>
          </p:nvSpPr>
          <p:spPr>
            <a:xfrm>
              <a:off x="557832" y="1209919"/>
              <a:ext cx="3707337" cy="2236062"/>
            </a:xfrm>
            <a:custGeom>
              <a:avLst/>
              <a:gdLst/>
              <a:ahLst/>
              <a:cxnLst/>
              <a:rect l="l" t="t" r="r" b="b"/>
              <a:pathLst>
                <a:path w="185506" h="111887" extrusionOk="0">
                  <a:moveTo>
                    <a:pt x="1" y="1"/>
                  </a:moveTo>
                  <a:lnTo>
                    <a:pt x="1" y="111887"/>
                  </a:lnTo>
                  <a:lnTo>
                    <a:pt x="185506" y="111887"/>
                  </a:lnTo>
                  <a:lnTo>
                    <a:pt x="1855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56633" y="1208100"/>
              <a:ext cx="3710375" cy="2239719"/>
            </a:xfrm>
            <a:custGeom>
              <a:avLst/>
              <a:gdLst/>
              <a:ahLst/>
              <a:cxnLst/>
              <a:rect l="l" t="t" r="r" b="b"/>
              <a:pathLst>
                <a:path w="185658" h="112070" extrusionOk="0">
                  <a:moveTo>
                    <a:pt x="0" y="1"/>
                  </a:moveTo>
                  <a:lnTo>
                    <a:pt x="0" y="92"/>
                  </a:lnTo>
                  <a:lnTo>
                    <a:pt x="0" y="111978"/>
                  </a:lnTo>
                  <a:lnTo>
                    <a:pt x="0" y="112069"/>
                  </a:lnTo>
                  <a:lnTo>
                    <a:pt x="91" y="112069"/>
                  </a:lnTo>
                  <a:lnTo>
                    <a:pt x="185596" y="111978"/>
                  </a:lnTo>
                  <a:lnTo>
                    <a:pt x="185596" y="111978"/>
                  </a:lnTo>
                  <a:lnTo>
                    <a:pt x="182" y="111887"/>
                  </a:lnTo>
                  <a:lnTo>
                    <a:pt x="182" y="111887"/>
                  </a:lnTo>
                  <a:lnTo>
                    <a:pt x="182" y="183"/>
                  </a:lnTo>
                  <a:lnTo>
                    <a:pt x="182" y="183"/>
                  </a:lnTo>
                  <a:lnTo>
                    <a:pt x="185475" y="153"/>
                  </a:lnTo>
                  <a:lnTo>
                    <a:pt x="185475" y="153"/>
                  </a:lnTo>
                  <a:cubicBezTo>
                    <a:pt x="185535" y="68659"/>
                    <a:pt x="185566" y="111339"/>
                    <a:pt x="185566" y="111978"/>
                  </a:cubicBezTo>
                  <a:lnTo>
                    <a:pt x="185566" y="111978"/>
                  </a:lnTo>
                  <a:cubicBezTo>
                    <a:pt x="185566" y="111339"/>
                    <a:pt x="185596" y="68633"/>
                    <a:pt x="185657" y="92"/>
                  </a:cubicBezTo>
                  <a:lnTo>
                    <a:pt x="1856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1023136" y="1588967"/>
              <a:ext cx="269138" cy="282488"/>
            </a:xfrm>
            <a:custGeom>
              <a:avLst/>
              <a:gdLst/>
              <a:ahLst/>
              <a:cxnLst/>
              <a:rect l="l" t="t" r="r" b="b"/>
              <a:pathLst>
                <a:path w="13467" h="14135" extrusionOk="0">
                  <a:moveTo>
                    <a:pt x="1004" y="1"/>
                  </a:moveTo>
                  <a:cubicBezTo>
                    <a:pt x="1004" y="1"/>
                    <a:pt x="1" y="9119"/>
                    <a:pt x="1278" y="14135"/>
                  </a:cubicBezTo>
                  <a:lnTo>
                    <a:pt x="13466" y="13587"/>
                  </a:lnTo>
                  <a:cubicBezTo>
                    <a:pt x="13466" y="13587"/>
                    <a:pt x="10852" y="4590"/>
                    <a:pt x="12463" y="609"/>
                  </a:cubicBezTo>
                  <a:lnTo>
                    <a:pt x="10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5"/>
            <p:cNvSpPr/>
            <p:nvPr/>
          </p:nvSpPr>
          <p:spPr>
            <a:xfrm>
              <a:off x="1041362" y="1588967"/>
              <a:ext cx="258206" cy="256967"/>
            </a:xfrm>
            <a:custGeom>
              <a:avLst/>
              <a:gdLst/>
              <a:ahLst/>
              <a:cxnLst/>
              <a:rect l="l" t="t" r="r" b="b"/>
              <a:pathLst>
                <a:path w="12920" h="12858" extrusionOk="0">
                  <a:moveTo>
                    <a:pt x="1" y="1"/>
                  </a:moveTo>
                  <a:cubicBezTo>
                    <a:pt x="1" y="1"/>
                    <a:pt x="62" y="9849"/>
                    <a:pt x="578" y="12858"/>
                  </a:cubicBezTo>
                  <a:lnTo>
                    <a:pt x="12919" y="12280"/>
                  </a:lnTo>
                  <a:cubicBezTo>
                    <a:pt x="12919" y="12280"/>
                    <a:pt x="11855" y="2584"/>
                    <a:pt x="1225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5"/>
            <p:cNvSpPr/>
            <p:nvPr/>
          </p:nvSpPr>
          <p:spPr>
            <a:xfrm>
              <a:off x="1083289" y="1671723"/>
              <a:ext cx="165856" cy="10592"/>
            </a:xfrm>
            <a:custGeom>
              <a:avLst/>
              <a:gdLst/>
              <a:ahLst/>
              <a:cxnLst/>
              <a:rect l="l" t="t" r="r" b="b"/>
              <a:pathLst>
                <a:path w="8299" h="530" extrusionOk="0">
                  <a:moveTo>
                    <a:pt x="7926" y="0"/>
                  </a:moveTo>
                  <a:cubicBezTo>
                    <a:pt x="7272" y="0"/>
                    <a:pt x="5825" y="56"/>
                    <a:pt x="4134" y="145"/>
                  </a:cubicBezTo>
                  <a:cubicBezTo>
                    <a:pt x="1854" y="297"/>
                    <a:pt x="0" y="449"/>
                    <a:pt x="0" y="510"/>
                  </a:cubicBezTo>
                  <a:cubicBezTo>
                    <a:pt x="0" y="524"/>
                    <a:pt x="91" y="530"/>
                    <a:pt x="256" y="530"/>
                  </a:cubicBezTo>
                  <a:cubicBezTo>
                    <a:pt x="845" y="530"/>
                    <a:pt x="2384" y="453"/>
                    <a:pt x="4164" y="358"/>
                  </a:cubicBezTo>
                  <a:cubicBezTo>
                    <a:pt x="6444" y="206"/>
                    <a:pt x="8298" y="54"/>
                    <a:pt x="8298" y="24"/>
                  </a:cubicBezTo>
                  <a:cubicBezTo>
                    <a:pt x="8298" y="8"/>
                    <a:pt x="8165" y="0"/>
                    <a:pt x="7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5"/>
            <p:cNvSpPr/>
            <p:nvPr/>
          </p:nvSpPr>
          <p:spPr>
            <a:xfrm>
              <a:off x="1083289" y="1713351"/>
              <a:ext cx="165856" cy="10652"/>
            </a:xfrm>
            <a:custGeom>
              <a:avLst/>
              <a:gdLst/>
              <a:ahLst/>
              <a:cxnLst/>
              <a:rect l="l" t="t" r="r" b="b"/>
              <a:pathLst>
                <a:path w="8299" h="533" extrusionOk="0">
                  <a:moveTo>
                    <a:pt x="8142" y="0"/>
                  </a:moveTo>
                  <a:cubicBezTo>
                    <a:pt x="7649" y="0"/>
                    <a:pt x="6053" y="59"/>
                    <a:pt x="4164" y="160"/>
                  </a:cubicBezTo>
                  <a:cubicBezTo>
                    <a:pt x="1854" y="312"/>
                    <a:pt x="0" y="464"/>
                    <a:pt x="0" y="524"/>
                  </a:cubicBezTo>
                  <a:cubicBezTo>
                    <a:pt x="5" y="530"/>
                    <a:pt x="64" y="532"/>
                    <a:pt x="170" y="532"/>
                  </a:cubicBezTo>
                  <a:cubicBezTo>
                    <a:pt x="679" y="532"/>
                    <a:pt x="2276" y="473"/>
                    <a:pt x="4164" y="373"/>
                  </a:cubicBezTo>
                  <a:cubicBezTo>
                    <a:pt x="6444" y="221"/>
                    <a:pt x="8298" y="69"/>
                    <a:pt x="8298" y="8"/>
                  </a:cubicBezTo>
                  <a:cubicBezTo>
                    <a:pt x="8298" y="3"/>
                    <a:pt x="8244" y="0"/>
                    <a:pt x="8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5"/>
            <p:cNvSpPr/>
            <p:nvPr/>
          </p:nvSpPr>
          <p:spPr>
            <a:xfrm>
              <a:off x="1113047" y="1753960"/>
              <a:ext cx="94169" cy="6995"/>
            </a:xfrm>
            <a:custGeom>
              <a:avLst/>
              <a:gdLst/>
              <a:ahLst/>
              <a:cxnLst/>
              <a:rect l="l" t="t" r="r" b="b"/>
              <a:pathLst>
                <a:path w="4712" h="350" extrusionOk="0">
                  <a:moveTo>
                    <a:pt x="3646" y="0"/>
                  </a:moveTo>
                  <a:cubicBezTo>
                    <a:pt x="3211" y="0"/>
                    <a:pt x="2776" y="23"/>
                    <a:pt x="2341" y="73"/>
                  </a:cubicBezTo>
                  <a:cubicBezTo>
                    <a:pt x="1551" y="73"/>
                    <a:pt x="760" y="164"/>
                    <a:pt x="1" y="316"/>
                  </a:cubicBezTo>
                  <a:cubicBezTo>
                    <a:pt x="302" y="339"/>
                    <a:pt x="604" y="349"/>
                    <a:pt x="906" y="349"/>
                  </a:cubicBezTo>
                  <a:cubicBezTo>
                    <a:pt x="1395" y="349"/>
                    <a:pt x="1883" y="323"/>
                    <a:pt x="2371" y="286"/>
                  </a:cubicBezTo>
                  <a:cubicBezTo>
                    <a:pt x="3162" y="255"/>
                    <a:pt x="3922" y="164"/>
                    <a:pt x="4712" y="43"/>
                  </a:cubicBezTo>
                  <a:cubicBezTo>
                    <a:pt x="4357" y="15"/>
                    <a:pt x="4001" y="0"/>
                    <a:pt x="3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5"/>
            <p:cNvSpPr/>
            <p:nvPr/>
          </p:nvSpPr>
          <p:spPr>
            <a:xfrm>
              <a:off x="1037125" y="1883580"/>
              <a:ext cx="258186" cy="256967"/>
            </a:xfrm>
            <a:custGeom>
              <a:avLst/>
              <a:gdLst/>
              <a:ahLst/>
              <a:cxnLst/>
              <a:rect l="l" t="t" r="r" b="b"/>
              <a:pathLst>
                <a:path w="12919" h="12858" extrusionOk="0">
                  <a:moveTo>
                    <a:pt x="0" y="1"/>
                  </a:moveTo>
                  <a:cubicBezTo>
                    <a:pt x="0" y="1"/>
                    <a:pt x="61" y="9849"/>
                    <a:pt x="578" y="12858"/>
                  </a:cubicBezTo>
                  <a:lnTo>
                    <a:pt x="12918" y="12280"/>
                  </a:lnTo>
                  <a:cubicBezTo>
                    <a:pt x="12918" y="12280"/>
                    <a:pt x="11854" y="2584"/>
                    <a:pt x="1225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5"/>
            <p:cNvSpPr/>
            <p:nvPr/>
          </p:nvSpPr>
          <p:spPr>
            <a:xfrm>
              <a:off x="1079632" y="1965797"/>
              <a:ext cx="165856" cy="10612"/>
            </a:xfrm>
            <a:custGeom>
              <a:avLst/>
              <a:gdLst/>
              <a:ahLst/>
              <a:cxnLst/>
              <a:rect l="l" t="t" r="r" b="b"/>
              <a:pathLst>
                <a:path w="8299" h="531" extrusionOk="0">
                  <a:moveTo>
                    <a:pt x="8043" y="1"/>
                  </a:moveTo>
                  <a:cubicBezTo>
                    <a:pt x="7454" y="1"/>
                    <a:pt x="5915" y="77"/>
                    <a:pt x="4135" y="172"/>
                  </a:cubicBezTo>
                  <a:cubicBezTo>
                    <a:pt x="1855" y="324"/>
                    <a:pt x="1" y="476"/>
                    <a:pt x="1" y="507"/>
                  </a:cubicBezTo>
                  <a:cubicBezTo>
                    <a:pt x="1" y="523"/>
                    <a:pt x="134" y="530"/>
                    <a:pt x="373" y="530"/>
                  </a:cubicBezTo>
                  <a:cubicBezTo>
                    <a:pt x="1025" y="530"/>
                    <a:pt x="2466" y="474"/>
                    <a:pt x="4135" y="385"/>
                  </a:cubicBezTo>
                  <a:cubicBezTo>
                    <a:pt x="6445" y="233"/>
                    <a:pt x="8299" y="81"/>
                    <a:pt x="8299" y="20"/>
                  </a:cubicBezTo>
                  <a:cubicBezTo>
                    <a:pt x="8299" y="7"/>
                    <a:pt x="8208" y="1"/>
                    <a:pt x="8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5"/>
            <p:cNvSpPr/>
            <p:nvPr/>
          </p:nvSpPr>
          <p:spPr>
            <a:xfrm>
              <a:off x="1079632" y="2007645"/>
              <a:ext cx="165856" cy="10672"/>
            </a:xfrm>
            <a:custGeom>
              <a:avLst/>
              <a:gdLst/>
              <a:ahLst/>
              <a:cxnLst/>
              <a:rect l="l" t="t" r="r" b="b"/>
              <a:pathLst>
                <a:path w="8299" h="534" extrusionOk="0">
                  <a:moveTo>
                    <a:pt x="7947" y="0"/>
                  </a:moveTo>
                  <a:cubicBezTo>
                    <a:pt x="7299" y="0"/>
                    <a:pt x="5825" y="63"/>
                    <a:pt x="4135" y="176"/>
                  </a:cubicBezTo>
                  <a:cubicBezTo>
                    <a:pt x="1855" y="297"/>
                    <a:pt x="1" y="449"/>
                    <a:pt x="1" y="510"/>
                  </a:cubicBezTo>
                  <a:cubicBezTo>
                    <a:pt x="1" y="526"/>
                    <a:pt x="125" y="533"/>
                    <a:pt x="347" y="533"/>
                  </a:cubicBezTo>
                  <a:cubicBezTo>
                    <a:pt x="987" y="533"/>
                    <a:pt x="2444" y="471"/>
                    <a:pt x="4135" y="358"/>
                  </a:cubicBezTo>
                  <a:cubicBezTo>
                    <a:pt x="6445" y="236"/>
                    <a:pt x="8299" y="84"/>
                    <a:pt x="8299" y="24"/>
                  </a:cubicBezTo>
                  <a:cubicBezTo>
                    <a:pt x="8299" y="8"/>
                    <a:pt x="8173" y="0"/>
                    <a:pt x="79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5"/>
            <p:cNvSpPr/>
            <p:nvPr/>
          </p:nvSpPr>
          <p:spPr>
            <a:xfrm>
              <a:off x="1108790" y="2048174"/>
              <a:ext cx="94189" cy="7095"/>
            </a:xfrm>
            <a:custGeom>
              <a:avLst/>
              <a:gdLst/>
              <a:ahLst/>
              <a:cxnLst/>
              <a:rect l="l" t="t" r="r" b="b"/>
              <a:pathLst>
                <a:path w="4713" h="355" extrusionOk="0">
                  <a:moveTo>
                    <a:pt x="3872" y="0"/>
                  </a:moveTo>
                  <a:cubicBezTo>
                    <a:pt x="3362" y="0"/>
                    <a:pt x="2852" y="34"/>
                    <a:pt x="2341" y="93"/>
                  </a:cubicBezTo>
                  <a:cubicBezTo>
                    <a:pt x="1551" y="93"/>
                    <a:pt x="761" y="184"/>
                    <a:pt x="1" y="336"/>
                  </a:cubicBezTo>
                  <a:cubicBezTo>
                    <a:pt x="279" y="347"/>
                    <a:pt x="565" y="354"/>
                    <a:pt x="855" y="354"/>
                  </a:cubicBezTo>
                  <a:cubicBezTo>
                    <a:pt x="1357" y="354"/>
                    <a:pt x="1871" y="333"/>
                    <a:pt x="2372" y="275"/>
                  </a:cubicBezTo>
                  <a:cubicBezTo>
                    <a:pt x="3162" y="275"/>
                    <a:pt x="3922" y="184"/>
                    <a:pt x="4712" y="32"/>
                  </a:cubicBezTo>
                  <a:cubicBezTo>
                    <a:pt x="4432" y="11"/>
                    <a:pt x="4152" y="0"/>
                    <a:pt x="38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5"/>
            <p:cNvSpPr/>
            <p:nvPr/>
          </p:nvSpPr>
          <p:spPr>
            <a:xfrm>
              <a:off x="1037125" y="2217064"/>
              <a:ext cx="258186" cy="256987"/>
            </a:xfrm>
            <a:custGeom>
              <a:avLst/>
              <a:gdLst/>
              <a:ahLst/>
              <a:cxnLst/>
              <a:rect l="l" t="t" r="r" b="b"/>
              <a:pathLst>
                <a:path w="12919" h="12859" extrusionOk="0">
                  <a:moveTo>
                    <a:pt x="0" y="1"/>
                  </a:moveTo>
                  <a:cubicBezTo>
                    <a:pt x="0" y="1"/>
                    <a:pt x="61" y="9849"/>
                    <a:pt x="578" y="12858"/>
                  </a:cubicBezTo>
                  <a:lnTo>
                    <a:pt x="12918" y="12281"/>
                  </a:lnTo>
                  <a:cubicBezTo>
                    <a:pt x="12918" y="12281"/>
                    <a:pt x="11854" y="2584"/>
                    <a:pt x="122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5"/>
            <p:cNvSpPr/>
            <p:nvPr/>
          </p:nvSpPr>
          <p:spPr>
            <a:xfrm>
              <a:off x="1079632" y="2299220"/>
              <a:ext cx="165856" cy="10952"/>
            </a:xfrm>
            <a:custGeom>
              <a:avLst/>
              <a:gdLst/>
              <a:ahLst/>
              <a:cxnLst/>
              <a:rect l="l" t="t" r="r" b="b"/>
              <a:pathLst>
                <a:path w="8299" h="548" extrusionOk="0">
                  <a:moveTo>
                    <a:pt x="7947" y="0"/>
                  </a:moveTo>
                  <a:cubicBezTo>
                    <a:pt x="7299" y="0"/>
                    <a:pt x="5825" y="63"/>
                    <a:pt x="4135" y="175"/>
                  </a:cubicBezTo>
                  <a:cubicBezTo>
                    <a:pt x="1855" y="327"/>
                    <a:pt x="1" y="479"/>
                    <a:pt x="1" y="540"/>
                  </a:cubicBezTo>
                  <a:cubicBezTo>
                    <a:pt x="1" y="545"/>
                    <a:pt x="55" y="548"/>
                    <a:pt x="157" y="548"/>
                  </a:cubicBezTo>
                  <a:cubicBezTo>
                    <a:pt x="650" y="548"/>
                    <a:pt x="2246" y="489"/>
                    <a:pt x="4135" y="388"/>
                  </a:cubicBezTo>
                  <a:cubicBezTo>
                    <a:pt x="6445" y="236"/>
                    <a:pt x="8299" y="84"/>
                    <a:pt x="8299" y="23"/>
                  </a:cubicBezTo>
                  <a:cubicBezTo>
                    <a:pt x="8299" y="8"/>
                    <a:pt x="8173" y="0"/>
                    <a:pt x="79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5"/>
            <p:cNvSpPr/>
            <p:nvPr/>
          </p:nvSpPr>
          <p:spPr>
            <a:xfrm>
              <a:off x="1079632" y="2341128"/>
              <a:ext cx="165856" cy="10672"/>
            </a:xfrm>
            <a:custGeom>
              <a:avLst/>
              <a:gdLst/>
              <a:ahLst/>
              <a:cxnLst/>
              <a:rect l="l" t="t" r="r" b="b"/>
              <a:pathLst>
                <a:path w="8299" h="534" extrusionOk="0">
                  <a:moveTo>
                    <a:pt x="7947" y="0"/>
                  </a:moveTo>
                  <a:cubicBezTo>
                    <a:pt x="7299" y="0"/>
                    <a:pt x="5825" y="63"/>
                    <a:pt x="4135" y="176"/>
                  </a:cubicBezTo>
                  <a:cubicBezTo>
                    <a:pt x="1855" y="297"/>
                    <a:pt x="1" y="449"/>
                    <a:pt x="1" y="510"/>
                  </a:cubicBezTo>
                  <a:cubicBezTo>
                    <a:pt x="1" y="526"/>
                    <a:pt x="125" y="533"/>
                    <a:pt x="347" y="533"/>
                  </a:cubicBezTo>
                  <a:cubicBezTo>
                    <a:pt x="987" y="533"/>
                    <a:pt x="2444" y="471"/>
                    <a:pt x="4135" y="358"/>
                  </a:cubicBezTo>
                  <a:cubicBezTo>
                    <a:pt x="6445" y="237"/>
                    <a:pt x="8299" y="85"/>
                    <a:pt x="8299" y="24"/>
                  </a:cubicBezTo>
                  <a:cubicBezTo>
                    <a:pt x="8299" y="8"/>
                    <a:pt x="8173" y="0"/>
                    <a:pt x="79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5"/>
            <p:cNvSpPr/>
            <p:nvPr/>
          </p:nvSpPr>
          <p:spPr>
            <a:xfrm>
              <a:off x="1108790" y="2381657"/>
              <a:ext cx="94189" cy="7095"/>
            </a:xfrm>
            <a:custGeom>
              <a:avLst/>
              <a:gdLst/>
              <a:ahLst/>
              <a:cxnLst/>
              <a:rect l="l" t="t" r="r" b="b"/>
              <a:pathLst>
                <a:path w="4713" h="355" extrusionOk="0">
                  <a:moveTo>
                    <a:pt x="3872" y="1"/>
                  </a:moveTo>
                  <a:cubicBezTo>
                    <a:pt x="3362" y="1"/>
                    <a:pt x="2852" y="34"/>
                    <a:pt x="2341" y="93"/>
                  </a:cubicBezTo>
                  <a:cubicBezTo>
                    <a:pt x="1551" y="93"/>
                    <a:pt x="761" y="184"/>
                    <a:pt x="1" y="336"/>
                  </a:cubicBezTo>
                  <a:cubicBezTo>
                    <a:pt x="290" y="347"/>
                    <a:pt x="579" y="354"/>
                    <a:pt x="869" y="354"/>
                  </a:cubicBezTo>
                  <a:cubicBezTo>
                    <a:pt x="1370" y="354"/>
                    <a:pt x="1871" y="333"/>
                    <a:pt x="2372" y="275"/>
                  </a:cubicBezTo>
                  <a:cubicBezTo>
                    <a:pt x="3162" y="275"/>
                    <a:pt x="3922" y="184"/>
                    <a:pt x="4712" y="32"/>
                  </a:cubicBezTo>
                  <a:cubicBezTo>
                    <a:pt x="4432" y="11"/>
                    <a:pt x="4152" y="1"/>
                    <a:pt x="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5"/>
            <p:cNvSpPr/>
            <p:nvPr/>
          </p:nvSpPr>
          <p:spPr>
            <a:xfrm>
              <a:off x="1007967" y="2607043"/>
              <a:ext cx="258786" cy="256967"/>
            </a:xfrm>
            <a:custGeom>
              <a:avLst/>
              <a:gdLst/>
              <a:ahLst/>
              <a:cxnLst/>
              <a:rect l="l" t="t" r="r" b="b"/>
              <a:pathLst>
                <a:path w="12949" h="12858" extrusionOk="0">
                  <a:moveTo>
                    <a:pt x="0" y="1"/>
                  </a:moveTo>
                  <a:cubicBezTo>
                    <a:pt x="0" y="1"/>
                    <a:pt x="91" y="9849"/>
                    <a:pt x="578" y="12858"/>
                  </a:cubicBezTo>
                  <a:lnTo>
                    <a:pt x="12949" y="12280"/>
                  </a:lnTo>
                  <a:cubicBezTo>
                    <a:pt x="12949" y="12280"/>
                    <a:pt x="11854" y="2584"/>
                    <a:pt x="122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5"/>
            <p:cNvSpPr/>
            <p:nvPr/>
          </p:nvSpPr>
          <p:spPr>
            <a:xfrm>
              <a:off x="1050475" y="2689280"/>
              <a:ext cx="165856" cy="10592"/>
            </a:xfrm>
            <a:custGeom>
              <a:avLst/>
              <a:gdLst/>
              <a:ahLst/>
              <a:cxnLst/>
              <a:rect l="l" t="t" r="r" b="b"/>
              <a:pathLst>
                <a:path w="8299" h="530" extrusionOk="0">
                  <a:moveTo>
                    <a:pt x="8043" y="0"/>
                  </a:moveTo>
                  <a:cubicBezTo>
                    <a:pt x="7454" y="0"/>
                    <a:pt x="5915" y="76"/>
                    <a:pt x="4135" y="171"/>
                  </a:cubicBezTo>
                  <a:cubicBezTo>
                    <a:pt x="1855" y="323"/>
                    <a:pt x="1" y="475"/>
                    <a:pt x="1" y="506"/>
                  </a:cubicBezTo>
                  <a:cubicBezTo>
                    <a:pt x="1" y="522"/>
                    <a:pt x="134" y="530"/>
                    <a:pt x="373" y="530"/>
                  </a:cubicBezTo>
                  <a:cubicBezTo>
                    <a:pt x="1025" y="530"/>
                    <a:pt x="2466" y="473"/>
                    <a:pt x="4135" y="384"/>
                  </a:cubicBezTo>
                  <a:cubicBezTo>
                    <a:pt x="6445" y="232"/>
                    <a:pt x="8299" y="80"/>
                    <a:pt x="8299" y="19"/>
                  </a:cubicBezTo>
                  <a:cubicBezTo>
                    <a:pt x="8299" y="6"/>
                    <a:pt x="8208" y="0"/>
                    <a:pt x="80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5"/>
            <p:cNvSpPr/>
            <p:nvPr/>
          </p:nvSpPr>
          <p:spPr>
            <a:xfrm>
              <a:off x="1050475" y="2731108"/>
              <a:ext cx="165856" cy="10672"/>
            </a:xfrm>
            <a:custGeom>
              <a:avLst/>
              <a:gdLst/>
              <a:ahLst/>
              <a:cxnLst/>
              <a:rect l="l" t="t" r="r" b="b"/>
              <a:pathLst>
                <a:path w="8299" h="534" extrusionOk="0">
                  <a:moveTo>
                    <a:pt x="7952" y="0"/>
                  </a:moveTo>
                  <a:cubicBezTo>
                    <a:pt x="7310" y="0"/>
                    <a:pt x="5848" y="63"/>
                    <a:pt x="4135" y="176"/>
                  </a:cubicBezTo>
                  <a:cubicBezTo>
                    <a:pt x="1855" y="297"/>
                    <a:pt x="1" y="480"/>
                    <a:pt x="1" y="510"/>
                  </a:cubicBezTo>
                  <a:cubicBezTo>
                    <a:pt x="1" y="526"/>
                    <a:pt x="125" y="533"/>
                    <a:pt x="348" y="533"/>
                  </a:cubicBezTo>
                  <a:cubicBezTo>
                    <a:pt x="989" y="533"/>
                    <a:pt x="2452" y="471"/>
                    <a:pt x="4165" y="358"/>
                  </a:cubicBezTo>
                  <a:cubicBezTo>
                    <a:pt x="6445" y="237"/>
                    <a:pt x="8299" y="85"/>
                    <a:pt x="8299" y="24"/>
                  </a:cubicBezTo>
                  <a:cubicBezTo>
                    <a:pt x="8299" y="8"/>
                    <a:pt x="8175" y="0"/>
                    <a:pt x="7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5"/>
            <p:cNvSpPr/>
            <p:nvPr/>
          </p:nvSpPr>
          <p:spPr>
            <a:xfrm>
              <a:off x="1079632" y="2771637"/>
              <a:ext cx="94789" cy="7095"/>
            </a:xfrm>
            <a:custGeom>
              <a:avLst/>
              <a:gdLst/>
              <a:ahLst/>
              <a:cxnLst/>
              <a:rect l="l" t="t" r="r" b="b"/>
              <a:pathLst>
                <a:path w="4743" h="355" extrusionOk="0">
                  <a:moveTo>
                    <a:pt x="3903" y="1"/>
                  </a:moveTo>
                  <a:cubicBezTo>
                    <a:pt x="3392" y="1"/>
                    <a:pt x="2882" y="34"/>
                    <a:pt x="2372" y="93"/>
                  </a:cubicBezTo>
                  <a:cubicBezTo>
                    <a:pt x="1581" y="93"/>
                    <a:pt x="791" y="184"/>
                    <a:pt x="1" y="336"/>
                  </a:cubicBezTo>
                  <a:cubicBezTo>
                    <a:pt x="290" y="347"/>
                    <a:pt x="579" y="354"/>
                    <a:pt x="869" y="354"/>
                  </a:cubicBezTo>
                  <a:cubicBezTo>
                    <a:pt x="1370" y="354"/>
                    <a:pt x="1871" y="333"/>
                    <a:pt x="2372" y="275"/>
                  </a:cubicBezTo>
                  <a:cubicBezTo>
                    <a:pt x="3162" y="275"/>
                    <a:pt x="3952" y="184"/>
                    <a:pt x="4742" y="32"/>
                  </a:cubicBezTo>
                  <a:cubicBezTo>
                    <a:pt x="4463" y="11"/>
                    <a:pt x="4183" y="1"/>
                    <a:pt x="3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5"/>
            <p:cNvSpPr/>
            <p:nvPr/>
          </p:nvSpPr>
          <p:spPr>
            <a:xfrm>
              <a:off x="1335376" y="2608862"/>
              <a:ext cx="258786" cy="256987"/>
            </a:xfrm>
            <a:custGeom>
              <a:avLst/>
              <a:gdLst/>
              <a:ahLst/>
              <a:cxnLst/>
              <a:rect l="l" t="t" r="r" b="b"/>
              <a:pathLst>
                <a:path w="12949" h="12859" extrusionOk="0">
                  <a:moveTo>
                    <a:pt x="0" y="1"/>
                  </a:moveTo>
                  <a:cubicBezTo>
                    <a:pt x="0" y="1"/>
                    <a:pt x="92" y="9849"/>
                    <a:pt x="578" y="12858"/>
                  </a:cubicBezTo>
                  <a:lnTo>
                    <a:pt x="12949" y="12281"/>
                  </a:lnTo>
                  <a:cubicBezTo>
                    <a:pt x="12949" y="12281"/>
                    <a:pt x="11855" y="2584"/>
                    <a:pt x="122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5"/>
            <p:cNvSpPr/>
            <p:nvPr/>
          </p:nvSpPr>
          <p:spPr>
            <a:xfrm>
              <a:off x="1377284" y="2691019"/>
              <a:ext cx="165856" cy="10672"/>
            </a:xfrm>
            <a:custGeom>
              <a:avLst/>
              <a:gdLst/>
              <a:ahLst/>
              <a:cxnLst/>
              <a:rect l="l" t="t" r="r" b="b"/>
              <a:pathLst>
                <a:path w="8299" h="534" extrusionOk="0">
                  <a:moveTo>
                    <a:pt x="7952" y="0"/>
                  </a:moveTo>
                  <a:cubicBezTo>
                    <a:pt x="7312" y="0"/>
                    <a:pt x="5856" y="63"/>
                    <a:pt x="4165" y="176"/>
                  </a:cubicBezTo>
                  <a:cubicBezTo>
                    <a:pt x="1885" y="297"/>
                    <a:pt x="1" y="480"/>
                    <a:pt x="31" y="510"/>
                  </a:cubicBezTo>
                  <a:cubicBezTo>
                    <a:pt x="31" y="526"/>
                    <a:pt x="155" y="533"/>
                    <a:pt x="378" y="533"/>
                  </a:cubicBezTo>
                  <a:cubicBezTo>
                    <a:pt x="1017" y="533"/>
                    <a:pt x="2474" y="471"/>
                    <a:pt x="4165" y="358"/>
                  </a:cubicBezTo>
                  <a:cubicBezTo>
                    <a:pt x="6475" y="236"/>
                    <a:pt x="8299" y="84"/>
                    <a:pt x="8299" y="24"/>
                  </a:cubicBezTo>
                  <a:cubicBezTo>
                    <a:pt x="8299" y="8"/>
                    <a:pt x="8175" y="0"/>
                    <a:pt x="7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5"/>
            <p:cNvSpPr/>
            <p:nvPr/>
          </p:nvSpPr>
          <p:spPr>
            <a:xfrm>
              <a:off x="1377904" y="2732927"/>
              <a:ext cx="165856" cy="10672"/>
            </a:xfrm>
            <a:custGeom>
              <a:avLst/>
              <a:gdLst/>
              <a:ahLst/>
              <a:cxnLst/>
              <a:rect l="l" t="t" r="r" b="b"/>
              <a:pathLst>
                <a:path w="8299" h="534" extrusionOk="0">
                  <a:moveTo>
                    <a:pt x="7933" y="1"/>
                  </a:moveTo>
                  <a:cubicBezTo>
                    <a:pt x="7281" y="1"/>
                    <a:pt x="5825" y="63"/>
                    <a:pt x="4134" y="176"/>
                  </a:cubicBezTo>
                  <a:cubicBezTo>
                    <a:pt x="1854" y="297"/>
                    <a:pt x="0" y="449"/>
                    <a:pt x="0" y="510"/>
                  </a:cubicBezTo>
                  <a:cubicBezTo>
                    <a:pt x="0" y="526"/>
                    <a:pt x="124" y="534"/>
                    <a:pt x="347" y="534"/>
                  </a:cubicBezTo>
                  <a:cubicBezTo>
                    <a:pt x="986" y="534"/>
                    <a:pt x="2443" y="471"/>
                    <a:pt x="4134" y="358"/>
                  </a:cubicBezTo>
                  <a:cubicBezTo>
                    <a:pt x="6444" y="237"/>
                    <a:pt x="8298" y="54"/>
                    <a:pt x="8298" y="24"/>
                  </a:cubicBezTo>
                  <a:cubicBezTo>
                    <a:pt x="8290" y="8"/>
                    <a:pt x="8161" y="1"/>
                    <a:pt x="7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5"/>
            <p:cNvSpPr/>
            <p:nvPr/>
          </p:nvSpPr>
          <p:spPr>
            <a:xfrm>
              <a:off x="1407062" y="2773435"/>
              <a:ext cx="94769" cy="6995"/>
            </a:xfrm>
            <a:custGeom>
              <a:avLst/>
              <a:gdLst/>
              <a:ahLst/>
              <a:cxnLst/>
              <a:rect l="l" t="t" r="r" b="b"/>
              <a:pathLst>
                <a:path w="4742" h="350" extrusionOk="0">
                  <a:moveTo>
                    <a:pt x="3836" y="0"/>
                  </a:moveTo>
                  <a:cubicBezTo>
                    <a:pt x="3348" y="0"/>
                    <a:pt x="2859" y="26"/>
                    <a:pt x="2371" y="64"/>
                  </a:cubicBezTo>
                  <a:cubicBezTo>
                    <a:pt x="1581" y="94"/>
                    <a:pt x="790" y="185"/>
                    <a:pt x="0" y="307"/>
                  </a:cubicBezTo>
                  <a:cubicBezTo>
                    <a:pt x="355" y="334"/>
                    <a:pt x="711" y="349"/>
                    <a:pt x="1066" y="349"/>
                  </a:cubicBezTo>
                  <a:cubicBezTo>
                    <a:pt x="1501" y="349"/>
                    <a:pt x="1936" y="327"/>
                    <a:pt x="2371" y="277"/>
                  </a:cubicBezTo>
                  <a:cubicBezTo>
                    <a:pt x="3161" y="246"/>
                    <a:pt x="3951" y="185"/>
                    <a:pt x="4742" y="33"/>
                  </a:cubicBezTo>
                  <a:cubicBezTo>
                    <a:pt x="4440" y="10"/>
                    <a:pt x="4138" y="0"/>
                    <a:pt x="3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5"/>
            <p:cNvSpPr/>
            <p:nvPr/>
          </p:nvSpPr>
          <p:spPr>
            <a:xfrm>
              <a:off x="1609327" y="2622831"/>
              <a:ext cx="258806" cy="256987"/>
            </a:xfrm>
            <a:custGeom>
              <a:avLst/>
              <a:gdLst/>
              <a:ahLst/>
              <a:cxnLst/>
              <a:rect l="l" t="t" r="r" b="b"/>
              <a:pathLst>
                <a:path w="12950" h="12859" extrusionOk="0">
                  <a:moveTo>
                    <a:pt x="1" y="1"/>
                  </a:moveTo>
                  <a:cubicBezTo>
                    <a:pt x="1" y="1"/>
                    <a:pt x="92" y="9849"/>
                    <a:pt x="578" y="12858"/>
                  </a:cubicBezTo>
                  <a:lnTo>
                    <a:pt x="12949" y="12281"/>
                  </a:lnTo>
                  <a:cubicBezTo>
                    <a:pt x="12949" y="12281"/>
                    <a:pt x="11855" y="2585"/>
                    <a:pt x="12281"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5"/>
            <p:cNvSpPr/>
            <p:nvPr/>
          </p:nvSpPr>
          <p:spPr>
            <a:xfrm>
              <a:off x="1651254" y="2705068"/>
              <a:ext cx="165856" cy="10892"/>
            </a:xfrm>
            <a:custGeom>
              <a:avLst/>
              <a:gdLst/>
              <a:ahLst/>
              <a:cxnLst/>
              <a:rect l="l" t="t" r="r" b="b"/>
              <a:pathLst>
                <a:path w="8299" h="545" extrusionOk="0">
                  <a:moveTo>
                    <a:pt x="8046" y="0"/>
                  </a:moveTo>
                  <a:cubicBezTo>
                    <a:pt x="7465" y="0"/>
                    <a:pt x="5944" y="77"/>
                    <a:pt x="4164" y="172"/>
                  </a:cubicBezTo>
                  <a:cubicBezTo>
                    <a:pt x="1854" y="324"/>
                    <a:pt x="0" y="476"/>
                    <a:pt x="0" y="536"/>
                  </a:cubicBezTo>
                  <a:cubicBezTo>
                    <a:pt x="5" y="542"/>
                    <a:pt x="64" y="544"/>
                    <a:pt x="170" y="544"/>
                  </a:cubicBezTo>
                  <a:cubicBezTo>
                    <a:pt x="679" y="544"/>
                    <a:pt x="2276" y="485"/>
                    <a:pt x="4164" y="384"/>
                  </a:cubicBezTo>
                  <a:cubicBezTo>
                    <a:pt x="6444" y="233"/>
                    <a:pt x="8298" y="81"/>
                    <a:pt x="8298" y="20"/>
                  </a:cubicBezTo>
                  <a:cubicBezTo>
                    <a:pt x="8298" y="6"/>
                    <a:pt x="8209" y="0"/>
                    <a:pt x="8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5"/>
            <p:cNvSpPr/>
            <p:nvPr/>
          </p:nvSpPr>
          <p:spPr>
            <a:xfrm>
              <a:off x="1651254" y="2746896"/>
              <a:ext cx="165856" cy="10672"/>
            </a:xfrm>
            <a:custGeom>
              <a:avLst/>
              <a:gdLst/>
              <a:ahLst/>
              <a:cxnLst/>
              <a:rect l="l" t="t" r="r" b="b"/>
              <a:pathLst>
                <a:path w="8299" h="534" extrusionOk="0">
                  <a:moveTo>
                    <a:pt x="7952" y="1"/>
                  </a:moveTo>
                  <a:cubicBezTo>
                    <a:pt x="7312" y="1"/>
                    <a:pt x="5855" y="63"/>
                    <a:pt x="4164" y="176"/>
                  </a:cubicBezTo>
                  <a:cubicBezTo>
                    <a:pt x="1854" y="298"/>
                    <a:pt x="0" y="450"/>
                    <a:pt x="31" y="510"/>
                  </a:cubicBezTo>
                  <a:cubicBezTo>
                    <a:pt x="31" y="526"/>
                    <a:pt x="154" y="534"/>
                    <a:pt x="377" y="534"/>
                  </a:cubicBezTo>
                  <a:cubicBezTo>
                    <a:pt x="1017" y="534"/>
                    <a:pt x="2474" y="471"/>
                    <a:pt x="4164" y="358"/>
                  </a:cubicBezTo>
                  <a:cubicBezTo>
                    <a:pt x="6474" y="237"/>
                    <a:pt x="8298" y="85"/>
                    <a:pt x="8298" y="24"/>
                  </a:cubicBezTo>
                  <a:cubicBezTo>
                    <a:pt x="8298" y="8"/>
                    <a:pt x="8174" y="1"/>
                    <a:pt x="79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5"/>
            <p:cNvSpPr/>
            <p:nvPr/>
          </p:nvSpPr>
          <p:spPr>
            <a:xfrm>
              <a:off x="1681012" y="2787704"/>
              <a:ext cx="94169" cy="6815"/>
            </a:xfrm>
            <a:custGeom>
              <a:avLst/>
              <a:gdLst/>
              <a:ahLst/>
              <a:cxnLst/>
              <a:rect l="l" t="t" r="r" b="b"/>
              <a:pathLst>
                <a:path w="4712" h="341" extrusionOk="0">
                  <a:moveTo>
                    <a:pt x="3844" y="0"/>
                  </a:moveTo>
                  <a:cubicBezTo>
                    <a:pt x="3343" y="0"/>
                    <a:pt x="2842" y="22"/>
                    <a:pt x="2341" y="79"/>
                  </a:cubicBezTo>
                  <a:cubicBezTo>
                    <a:pt x="1551" y="79"/>
                    <a:pt x="760" y="171"/>
                    <a:pt x="1" y="322"/>
                  </a:cubicBezTo>
                  <a:cubicBezTo>
                    <a:pt x="290" y="334"/>
                    <a:pt x="579" y="341"/>
                    <a:pt x="868" y="341"/>
                  </a:cubicBezTo>
                  <a:cubicBezTo>
                    <a:pt x="1369" y="341"/>
                    <a:pt x="1870" y="320"/>
                    <a:pt x="2371" y="262"/>
                  </a:cubicBezTo>
                  <a:cubicBezTo>
                    <a:pt x="3162" y="262"/>
                    <a:pt x="3952" y="171"/>
                    <a:pt x="4712" y="19"/>
                  </a:cubicBezTo>
                  <a:cubicBezTo>
                    <a:pt x="4423" y="7"/>
                    <a:pt x="4133" y="0"/>
                    <a:pt x="3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5"/>
            <p:cNvSpPr/>
            <p:nvPr/>
          </p:nvSpPr>
          <p:spPr>
            <a:xfrm>
              <a:off x="1289212" y="2959372"/>
              <a:ext cx="258786" cy="256967"/>
            </a:xfrm>
            <a:custGeom>
              <a:avLst/>
              <a:gdLst/>
              <a:ahLst/>
              <a:cxnLst/>
              <a:rect l="l" t="t" r="r" b="b"/>
              <a:pathLst>
                <a:path w="12949" h="12858" extrusionOk="0">
                  <a:moveTo>
                    <a:pt x="0" y="0"/>
                  </a:moveTo>
                  <a:cubicBezTo>
                    <a:pt x="0" y="0"/>
                    <a:pt x="91" y="9848"/>
                    <a:pt x="578" y="12857"/>
                  </a:cubicBezTo>
                  <a:lnTo>
                    <a:pt x="12949" y="12280"/>
                  </a:lnTo>
                  <a:cubicBezTo>
                    <a:pt x="12949" y="12280"/>
                    <a:pt x="11855" y="2614"/>
                    <a:pt x="1228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5"/>
            <p:cNvSpPr/>
            <p:nvPr/>
          </p:nvSpPr>
          <p:spPr>
            <a:xfrm>
              <a:off x="1331719" y="3041829"/>
              <a:ext cx="165875" cy="10952"/>
            </a:xfrm>
            <a:custGeom>
              <a:avLst/>
              <a:gdLst/>
              <a:ahLst/>
              <a:cxnLst/>
              <a:rect l="l" t="t" r="r" b="b"/>
              <a:pathLst>
                <a:path w="8300" h="548" extrusionOk="0">
                  <a:moveTo>
                    <a:pt x="8129" y="0"/>
                  </a:moveTo>
                  <a:cubicBezTo>
                    <a:pt x="7620" y="0"/>
                    <a:pt x="6023" y="59"/>
                    <a:pt x="4135" y="160"/>
                  </a:cubicBezTo>
                  <a:cubicBezTo>
                    <a:pt x="1855" y="312"/>
                    <a:pt x="1" y="464"/>
                    <a:pt x="1" y="525"/>
                  </a:cubicBezTo>
                  <a:cubicBezTo>
                    <a:pt x="1" y="540"/>
                    <a:pt x="125" y="548"/>
                    <a:pt x="348" y="548"/>
                  </a:cubicBezTo>
                  <a:cubicBezTo>
                    <a:pt x="987" y="548"/>
                    <a:pt x="2444" y="485"/>
                    <a:pt x="4135" y="373"/>
                  </a:cubicBezTo>
                  <a:cubicBezTo>
                    <a:pt x="6445" y="221"/>
                    <a:pt x="8299" y="69"/>
                    <a:pt x="8299" y="8"/>
                  </a:cubicBezTo>
                  <a:cubicBezTo>
                    <a:pt x="8294" y="3"/>
                    <a:pt x="8235" y="0"/>
                    <a:pt x="8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5"/>
            <p:cNvSpPr/>
            <p:nvPr/>
          </p:nvSpPr>
          <p:spPr>
            <a:xfrm>
              <a:off x="1331719" y="3083417"/>
              <a:ext cx="165875" cy="10692"/>
            </a:xfrm>
            <a:custGeom>
              <a:avLst/>
              <a:gdLst/>
              <a:ahLst/>
              <a:cxnLst/>
              <a:rect l="l" t="t" r="r" b="b"/>
              <a:pathLst>
                <a:path w="8300" h="535" extrusionOk="0">
                  <a:moveTo>
                    <a:pt x="7947" y="1"/>
                  </a:moveTo>
                  <a:cubicBezTo>
                    <a:pt x="7299" y="1"/>
                    <a:pt x="5826" y="63"/>
                    <a:pt x="4135" y="176"/>
                  </a:cubicBezTo>
                  <a:cubicBezTo>
                    <a:pt x="1855" y="328"/>
                    <a:pt x="1" y="450"/>
                    <a:pt x="1" y="511"/>
                  </a:cubicBezTo>
                  <a:cubicBezTo>
                    <a:pt x="1" y="527"/>
                    <a:pt x="134" y="534"/>
                    <a:pt x="373" y="534"/>
                  </a:cubicBezTo>
                  <a:cubicBezTo>
                    <a:pt x="1027" y="534"/>
                    <a:pt x="2474" y="478"/>
                    <a:pt x="4165" y="389"/>
                  </a:cubicBezTo>
                  <a:cubicBezTo>
                    <a:pt x="6445" y="237"/>
                    <a:pt x="8299" y="85"/>
                    <a:pt x="8299" y="24"/>
                  </a:cubicBezTo>
                  <a:cubicBezTo>
                    <a:pt x="8299" y="8"/>
                    <a:pt x="8173" y="1"/>
                    <a:pt x="7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5"/>
            <p:cNvSpPr/>
            <p:nvPr/>
          </p:nvSpPr>
          <p:spPr>
            <a:xfrm>
              <a:off x="1360877" y="3124565"/>
              <a:ext cx="94789" cy="6955"/>
            </a:xfrm>
            <a:custGeom>
              <a:avLst/>
              <a:gdLst/>
              <a:ahLst/>
              <a:cxnLst/>
              <a:rect l="l" t="t" r="r" b="b"/>
              <a:pathLst>
                <a:path w="4743" h="348" extrusionOk="0">
                  <a:moveTo>
                    <a:pt x="3895" y="0"/>
                  </a:moveTo>
                  <a:cubicBezTo>
                    <a:pt x="3379" y="0"/>
                    <a:pt x="2863" y="34"/>
                    <a:pt x="2372" y="93"/>
                  </a:cubicBezTo>
                  <a:cubicBezTo>
                    <a:pt x="1582" y="93"/>
                    <a:pt x="791" y="184"/>
                    <a:pt x="1" y="306"/>
                  </a:cubicBezTo>
                  <a:cubicBezTo>
                    <a:pt x="356" y="333"/>
                    <a:pt x="711" y="348"/>
                    <a:pt x="1067" y="348"/>
                  </a:cubicBezTo>
                  <a:cubicBezTo>
                    <a:pt x="1502" y="348"/>
                    <a:pt x="1937" y="325"/>
                    <a:pt x="2372" y="275"/>
                  </a:cubicBezTo>
                  <a:cubicBezTo>
                    <a:pt x="3162" y="275"/>
                    <a:pt x="3952" y="184"/>
                    <a:pt x="4743" y="32"/>
                  </a:cubicBezTo>
                  <a:cubicBezTo>
                    <a:pt x="4463" y="11"/>
                    <a:pt x="4179" y="0"/>
                    <a:pt x="38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5"/>
            <p:cNvSpPr/>
            <p:nvPr/>
          </p:nvSpPr>
          <p:spPr>
            <a:xfrm>
              <a:off x="2081925" y="2507420"/>
              <a:ext cx="258806" cy="256987"/>
            </a:xfrm>
            <a:custGeom>
              <a:avLst/>
              <a:gdLst/>
              <a:ahLst/>
              <a:cxnLst/>
              <a:rect l="l" t="t" r="r" b="b"/>
              <a:pathLst>
                <a:path w="12950" h="12859" extrusionOk="0">
                  <a:moveTo>
                    <a:pt x="1" y="1"/>
                  </a:moveTo>
                  <a:cubicBezTo>
                    <a:pt x="1" y="1"/>
                    <a:pt x="92" y="9849"/>
                    <a:pt x="578" y="12858"/>
                  </a:cubicBezTo>
                  <a:lnTo>
                    <a:pt x="12949" y="12281"/>
                  </a:lnTo>
                  <a:cubicBezTo>
                    <a:pt x="12949" y="12281"/>
                    <a:pt x="11855" y="2584"/>
                    <a:pt x="122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5"/>
            <p:cNvSpPr/>
            <p:nvPr/>
          </p:nvSpPr>
          <p:spPr>
            <a:xfrm>
              <a:off x="2123833" y="2589577"/>
              <a:ext cx="165856" cy="10672"/>
            </a:xfrm>
            <a:custGeom>
              <a:avLst/>
              <a:gdLst/>
              <a:ahLst/>
              <a:cxnLst/>
              <a:rect l="l" t="t" r="r" b="b"/>
              <a:pathLst>
                <a:path w="8299" h="534" extrusionOk="0">
                  <a:moveTo>
                    <a:pt x="7952" y="0"/>
                  </a:moveTo>
                  <a:cubicBezTo>
                    <a:pt x="7313" y="0"/>
                    <a:pt x="5856" y="63"/>
                    <a:pt x="4165" y="176"/>
                  </a:cubicBezTo>
                  <a:cubicBezTo>
                    <a:pt x="1855" y="328"/>
                    <a:pt x="1" y="480"/>
                    <a:pt x="31" y="510"/>
                  </a:cubicBezTo>
                  <a:cubicBezTo>
                    <a:pt x="31" y="526"/>
                    <a:pt x="155" y="533"/>
                    <a:pt x="378" y="533"/>
                  </a:cubicBezTo>
                  <a:cubicBezTo>
                    <a:pt x="1018" y="533"/>
                    <a:pt x="2474" y="471"/>
                    <a:pt x="4165" y="358"/>
                  </a:cubicBezTo>
                  <a:cubicBezTo>
                    <a:pt x="6445" y="236"/>
                    <a:pt x="8299" y="84"/>
                    <a:pt x="8299" y="24"/>
                  </a:cubicBezTo>
                  <a:cubicBezTo>
                    <a:pt x="8299" y="8"/>
                    <a:pt x="8175" y="0"/>
                    <a:pt x="7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5"/>
            <p:cNvSpPr/>
            <p:nvPr/>
          </p:nvSpPr>
          <p:spPr>
            <a:xfrm>
              <a:off x="2124452" y="2631485"/>
              <a:ext cx="165236" cy="10672"/>
            </a:xfrm>
            <a:custGeom>
              <a:avLst/>
              <a:gdLst/>
              <a:ahLst/>
              <a:cxnLst/>
              <a:rect l="l" t="t" r="r" b="b"/>
              <a:pathLst>
                <a:path w="8268" h="534" extrusionOk="0">
                  <a:moveTo>
                    <a:pt x="7896" y="0"/>
                  </a:moveTo>
                  <a:cubicBezTo>
                    <a:pt x="7244" y="0"/>
                    <a:pt x="5803" y="56"/>
                    <a:pt x="4134" y="145"/>
                  </a:cubicBezTo>
                  <a:cubicBezTo>
                    <a:pt x="1824" y="297"/>
                    <a:pt x="0" y="449"/>
                    <a:pt x="0" y="510"/>
                  </a:cubicBezTo>
                  <a:cubicBezTo>
                    <a:pt x="0" y="526"/>
                    <a:pt x="124" y="533"/>
                    <a:pt x="347" y="533"/>
                  </a:cubicBezTo>
                  <a:cubicBezTo>
                    <a:pt x="987" y="533"/>
                    <a:pt x="2443" y="471"/>
                    <a:pt x="4134" y="358"/>
                  </a:cubicBezTo>
                  <a:cubicBezTo>
                    <a:pt x="6444" y="206"/>
                    <a:pt x="8268" y="54"/>
                    <a:pt x="8268" y="24"/>
                  </a:cubicBezTo>
                  <a:cubicBezTo>
                    <a:pt x="8268" y="8"/>
                    <a:pt x="8135" y="0"/>
                    <a:pt x="7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5"/>
            <p:cNvSpPr/>
            <p:nvPr/>
          </p:nvSpPr>
          <p:spPr>
            <a:xfrm>
              <a:off x="2153610" y="2672013"/>
              <a:ext cx="94169" cy="6975"/>
            </a:xfrm>
            <a:custGeom>
              <a:avLst/>
              <a:gdLst/>
              <a:ahLst/>
              <a:cxnLst/>
              <a:rect l="l" t="t" r="r" b="b"/>
              <a:pathLst>
                <a:path w="4712" h="349" extrusionOk="0">
                  <a:moveTo>
                    <a:pt x="3872" y="1"/>
                  </a:moveTo>
                  <a:cubicBezTo>
                    <a:pt x="3362" y="1"/>
                    <a:pt x="2851" y="34"/>
                    <a:pt x="2341" y="93"/>
                  </a:cubicBezTo>
                  <a:cubicBezTo>
                    <a:pt x="1551" y="93"/>
                    <a:pt x="760" y="184"/>
                    <a:pt x="0" y="306"/>
                  </a:cubicBezTo>
                  <a:cubicBezTo>
                    <a:pt x="356" y="333"/>
                    <a:pt x="711" y="348"/>
                    <a:pt x="1066" y="348"/>
                  </a:cubicBezTo>
                  <a:cubicBezTo>
                    <a:pt x="1501" y="348"/>
                    <a:pt x="1936" y="326"/>
                    <a:pt x="2371" y="276"/>
                  </a:cubicBezTo>
                  <a:cubicBezTo>
                    <a:pt x="3162" y="276"/>
                    <a:pt x="3952" y="184"/>
                    <a:pt x="4712" y="32"/>
                  </a:cubicBezTo>
                  <a:cubicBezTo>
                    <a:pt x="4432" y="11"/>
                    <a:pt x="4152" y="1"/>
                    <a:pt x="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5"/>
            <p:cNvSpPr/>
            <p:nvPr/>
          </p:nvSpPr>
          <p:spPr>
            <a:xfrm>
              <a:off x="2617694" y="2969684"/>
              <a:ext cx="258806" cy="256987"/>
            </a:xfrm>
            <a:custGeom>
              <a:avLst/>
              <a:gdLst/>
              <a:ahLst/>
              <a:cxnLst/>
              <a:rect l="l" t="t" r="r" b="b"/>
              <a:pathLst>
                <a:path w="12950" h="12859" extrusionOk="0">
                  <a:moveTo>
                    <a:pt x="1" y="1"/>
                  </a:moveTo>
                  <a:cubicBezTo>
                    <a:pt x="1" y="1"/>
                    <a:pt x="92" y="9849"/>
                    <a:pt x="609" y="12858"/>
                  </a:cubicBezTo>
                  <a:lnTo>
                    <a:pt x="12949" y="12281"/>
                  </a:lnTo>
                  <a:cubicBezTo>
                    <a:pt x="12949" y="12281"/>
                    <a:pt x="11855" y="2584"/>
                    <a:pt x="1228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5"/>
            <p:cNvSpPr/>
            <p:nvPr/>
          </p:nvSpPr>
          <p:spPr>
            <a:xfrm>
              <a:off x="2660222" y="3051841"/>
              <a:ext cx="165856" cy="10672"/>
            </a:xfrm>
            <a:custGeom>
              <a:avLst/>
              <a:gdLst/>
              <a:ahLst/>
              <a:cxnLst/>
              <a:rect l="l" t="t" r="r" b="b"/>
              <a:pathLst>
                <a:path w="8299" h="534" extrusionOk="0">
                  <a:moveTo>
                    <a:pt x="7951" y="0"/>
                  </a:moveTo>
                  <a:cubicBezTo>
                    <a:pt x="7310" y="0"/>
                    <a:pt x="5847" y="63"/>
                    <a:pt x="4134" y="176"/>
                  </a:cubicBezTo>
                  <a:cubicBezTo>
                    <a:pt x="1855" y="297"/>
                    <a:pt x="0" y="449"/>
                    <a:pt x="0" y="510"/>
                  </a:cubicBezTo>
                  <a:cubicBezTo>
                    <a:pt x="0" y="526"/>
                    <a:pt x="124" y="533"/>
                    <a:pt x="348" y="533"/>
                  </a:cubicBezTo>
                  <a:cubicBezTo>
                    <a:pt x="989" y="533"/>
                    <a:pt x="2451" y="471"/>
                    <a:pt x="4165" y="358"/>
                  </a:cubicBezTo>
                  <a:cubicBezTo>
                    <a:pt x="6444" y="236"/>
                    <a:pt x="8298" y="84"/>
                    <a:pt x="8298" y="24"/>
                  </a:cubicBezTo>
                  <a:cubicBezTo>
                    <a:pt x="8298" y="8"/>
                    <a:pt x="8175" y="0"/>
                    <a:pt x="79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5"/>
            <p:cNvSpPr/>
            <p:nvPr/>
          </p:nvSpPr>
          <p:spPr>
            <a:xfrm>
              <a:off x="2660222" y="3093749"/>
              <a:ext cx="165856" cy="10592"/>
            </a:xfrm>
            <a:custGeom>
              <a:avLst/>
              <a:gdLst/>
              <a:ahLst/>
              <a:cxnLst/>
              <a:rect l="l" t="t" r="r" b="b"/>
              <a:pathLst>
                <a:path w="8299" h="530" extrusionOk="0">
                  <a:moveTo>
                    <a:pt x="7926" y="0"/>
                  </a:moveTo>
                  <a:cubicBezTo>
                    <a:pt x="7272" y="0"/>
                    <a:pt x="5825" y="56"/>
                    <a:pt x="4134" y="145"/>
                  </a:cubicBezTo>
                  <a:cubicBezTo>
                    <a:pt x="1855" y="297"/>
                    <a:pt x="0" y="449"/>
                    <a:pt x="0" y="510"/>
                  </a:cubicBezTo>
                  <a:cubicBezTo>
                    <a:pt x="0" y="524"/>
                    <a:pt x="91" y="530"/>
                    <a:pt x="256" y="530"/>
                  </a:cubicBezTo>
                  <a:cubicBezTo>
                    <a:pt x="846" y="530"/>
                    <a:pt x="2385" y="453"/>
                    <a:pt x="4165" y="358"/>
                  </a:cubicBezTo>
                  <a:cubicBezTo>
                    <a:pt x="6444" y="206"/>
                    <a:pt x="8298" y="54"/>
                    <a:pt x="8298" y="24"/>
                  </a:cubicBezTo>
                  <a:cubicBezTo>
                    <a:pt x="8298" y="8"/>
                    <a:pt x="8165" y="0"/>
                    <a:pt x="7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5"/>
            <p:cNvSpPr/>
            <p:nvPr/>
          </p:nvSpPr>
          <p:spPr>
            <a:xfrm>
              <a:off x="2689379" y="3134258"/>
              <a:ext cx="94789" cy="6815"/>
            </a:xfrm>
            <a:custGeom>
              <a:avLst/>
              <a:gdLst/>
              <a:ahLst/>
              <a:cxnLst/>
              <a:rect l="l" t="t" r="r" b="b"/>
              <a:pathLst>
                <a:path w="4743" h="341" extrusionOk="0">
                  <a:moveTo>
                    <a:pt x="3837" y="0"/>
                  </a:moveTo>
                  <a:cubicBezTo>
                    <a:pt x="3348" y="0"/>
                    <a:pt x="2860" y="26"/>
                    <a:pt x="2371" y="64"/>
                  </a:cubicBezTo>
                  <a:cubicBezTo>
                    <a:pt x="1581" y="94"/>
                    <a:pt x="791" y="155"/>
                    <a:pt x="0" y="307"/>
                  </a:cubicBezTo>
                  <a:cubicBezTo>
                    <a:pt x="302" y="330"/>
                    <a:pt x="604" y="340"/>
                    <a:pt x="906" y="340"/>
                  </a:cubicBezTo>
                  <a:cubicBezTo>
                    <a:pt x="1394" y="340"/>
                    <a:pt x="1883" y="314"/>
                    <a:pt x="2371" y="277"/>
                  </a:cubicBezTo>
                  <a:cubicBezTo>
                    <a:pt x="3162" y="246"/>
                    <a:pt x="3952" y="185"/>
                    <a:pt x="4742" y="33"/>
                  </a:cubicBezTo>
                  <a:cubicBezTo>
                    <a:pt x="4440" y="10"/>
                    <a:pt x="4138" y="0"/>
                    <a:pt x="3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5"/>
            <p:cNvSpPr/>
            <p:nvPr/>
          </p:nvSpPr>
          <p:spPr>
            <a:xfrm>
              <a:off x="2922641" y="2973941"/>
              <a:ext cx="258786" cy="256967"/>
            </a:xfrm>
            <a:custGeom>
              <a:avLst/>
              <a:gdLst/>
              <a:ahLst/>
              <a:cxnLst/>
              <a:rect l="l" t="t" r="r" b="b"/>
              <a:pathLst>
                <a:path w="12949" h="12858" extrusionOk="0">
                  <a:moveTo>
                    <a:pt x="0" y="1"/>
                  </a:moveTo>
                  <a:cubicBezTo>
                    <a:pt x="0" y="1"/>
                    <a:pt x="92" y="9849"/>
                    <a:pt x="578" y="12858"/>
                  </a:cubicBezTo>
                  <a:lnTo>
                    <a:pt x="12949" y="12250"/>
                  </a:lnTo>
                  <a:cubicBezTo>
                    <a:pt x="12949" y="12250"/>
                    <a:pt x="11855" y="2584"/>
                    <a:pt x="122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5"/>
            <p:cNvSpPr/>
            <p:nvPr/>
          </p:nvSpPr>
          <p:spPr>
            <a:xfrm>
              <a:off x="2965168" y="3056098"/>
              <a:ext cx="165856" cy="10652"/>
            </a:xfrm>
            <a:custGeom>
              <a:avLst/>
              <a:gdLst/>
              <a:ahLst/>
              <a:cxnLst/>
              <a:rect l="l" t="t" r="r" b="b"/>
              <a:pathLst>
                <a:path w="8299" h="533" extrusionOk="0">
                  <a:moveTo>
                    <a:pt x="7933" y="0"/>
                  </a:moveTo>
                  <a:cubicBezTo>
                    <a:pt x="7281" y="0"/>
                    <a:pt x="5825" y="63"/>
                    <a:pt x="4134" y="175"/>
                  </a:cubicBezTo>
                  <a:cubicBezTo>
                    <a:pt x="1854" y="297"/>
                    <a:pt x="0" y="449"/>
                    <a:pt x="0" y="510"/>
                  </a:cubicBezTo>
                  <a:cubicBezTo>
                    <a:pt x="0" y="525"/>
                    <a:pt x="124" y="533"/>
                    <a:pt x="347" y="533"/>
                  </a:cubicBezTo>
                  <a:cubicBezTo>
                    <a:pt x="986" y="533"/>
                    <a:pt x="2443" y="470"/>
                    <a:pt x="4134" y="358"/>
                  </a:cubicBezTo>
                  <a:cubicBezTo>
                    <a:pt x="6444" y="236"/>
                    <a:pt x="8298" y="84"/>
                    <a:pt x="8298" y="23"/>
                  </a:cubicBezTo>
                  <a:cubicBezTo>
                    <a:pt x="8290" y="8"/>
                    <a:pt x="8161" y="0"/>
                    <a:pt x="7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5"/>
            <p:cNvSpPr/>
            <p:nvPr/>
          </p:nvSpPr>
          <p:spPr>
            <a:xfrm>
              <a:off x="2965168" y="3097706"/>
              <a:ext cx="165856" cy="10972"/>
            </a:xfrm>
            <a:custGeom>
              <a:avLst/>
              <a:gdLst/>
              <a:ahLst/>
              <a:cxnLst/>
              <a:rect l="l" t="t" r="r" b="b"/>
              <a:pathLst>
                <a:path w="8299" h="549" extrusionOk="0">
                  <a:moveTo>
                    <a:pt x="8139" y="1"/>
                  </a:moveTo>
                  <a:cubicBezTo>
                    <a:pt x="7640" y="1"/>
                    <a:pt x="6022" y="60"/>
                    <a:pt x="4134" y="160"/>
                  </a:cubicBezTo>
                  <a:cubicBezTo>
                    <a:pt x="1854" y="312"/>
                    <a:pt x="0" y="464"/>
                    <a:pt x="0" y="525"/>
                  </a:cubicBezTo>
                  <a:cubicBezTo>
                    <a:pt x="0" y="541"/>
                    <a:pt x="124" y="548"/>
                    <a:pt x="347" y="548"/>
                  </a:cubicBezTo>
                  <a:cubicBezTo>
                    <a:pt x="986" y="548"/>
                    <a:pt x="2443" y="486"/>
                    <a:pt x="4134" y="373"/>
                  </a:cubicBezTo>
                  <a:cubicBezTo>
                    <a:pt x="6444" y="221"/>
                    <a:pt x="8298" y="69"/>
                    <a:pt x="8298" y="8"/>
                  </a:cubicBezTo>
                  <a:cubicBezTo>
                    <a:pt x="8298" y="3"/>
                    <a:pt x="8243" y="1"/>
                    <a:pt x="8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5"/>
            <p:cNvSpPr/>
            <p:nvPr/>
          </p:nvSpPr>
          <p:spPr>
            <a:xfrm>
              <a:off x="2994326" y="3138515"/>
              <a:ext cx="94769" cy="6795"/>
            </a:xfrm>
            <a:custGeom>
              <a:avLst/>
              <a:gdLst/>
              <a:ahLst/>
              <a:cxnLst/>
              <a:rect l="l" t="t" r="r" b="b"/>
              <a:pathLst>
                <a:path w="4742" h="340" extrusionOk="0">
                  <a:moveTo>
                    <a:pt x="3828" y="0"/>
                  </a:moveTo>
                  <a:cubicBezTo>
                    <a:pt x="3333" y="0"/>
                    <a:pt x="2841" y="26"/>
                    <a:pt x="2371" y="64"/>
                  </a:cubicBezTo>
                  <a:cubicBezTo>
                    <a:pt x="1581" y="94"/>
                    <a:pt x="790" y="155"/>
                    <a:pt x="0" y="307"/>
                  </a:cubicBezTo>
                  <a:cubicBezTo>
                    <a:pt x="302" y="330"/>
                    <a:pt x="604" y="340"/>
                    <a:pt x="906" y="340"/>
                  </a:cubicBezTo>
                  <a:cubicBezTo>
                    <a:pt x="1394" y="340"/>
                    <a:pt x="1882" y="314"/>
                    <a:pt x="2371" y="276"/>
                  </a:cubicBezTo>
                  <a:cubicBezTo>
                    <a:pt x="3161" y="246"/>
                    <a:pt x="3951" y="185"/>
                    <a:pt x="4742" y="33"/>
                  </a:cubicBezTo>
                  <a:cubicBezTo>
                    <a:pt x="4440" y="10"/>
                    <a:pt x="4134" y="0"/>
                    <a:pt x="38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5"/>
            <p:cNvSpPr/>
            <p:nvPr/>
          </p:nvSpPr>
          <p:spPr>
            <a:xfrm>
              <a:off x="3227567" y="2978198"/>
              <a:ext cx="258806" cy="256967"/>
            </a:xfrm>
            <a:custGeom>
              <a:avLst/>
              <a:gdLst/>
              <a:ahLst/>
              <a:cxnLst/>
              <a:rect l="l" t="t" r="r" b="b"/>
              <a:pathLst>
                <a:path w="12950" h="12858" extrusionOk="0">
                  <a:moveTo>
                    <a:pt x="1" y="0"/>
                  </a:moveTo>
                  <a:cubicBezTo>
                    <a:pt x="1" y="0"/>
                    <a:pt x="92" y="9849"/>
                    <a:pt x="578" y="12858"/>
                  </a:cubicBezTo>
                  <a:lnTo>
                    <a:pt x="12950" y="12250"/>
                  </a:lnTo>
                  <a:cubicBezTo>
                    <a:pt x="12950" y="12250"/>
                    <a:pt x="11855" y="2584"/>
                    <a:pt x="12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5"/>
            <p:cNvSpPr/>
            <p:nvPr/>
          </p:nvSpPr>
          <p:spPr>
            <a:xfrm>
              <a:off x="3269495" y="3060335"/>
              <a:ext cx="165856" cy="10672"/>
            </a:xfrm>
            <a:custGeom>
              <a:avLst/>
              <a:gdLst/>
              <a:ahLst/>
              <a:cxnLst/>
              <a:rect l="l" t="t" r="r" b="b"/>
              <a:pathLst>
                <a:path w="8299" h="534" extrusionOk="0">
                  <a:moveTo>
                    <a:pt x="7952" y="1"/>
                  </a:moveTo>
                  <a:cubicBezTo>
                    <a:pt x="7312" y="1"/>
                    <a:pt x="5855" y="63"/>
                    <a:pt x="4164" y="176"/>
                  </a:cubicBezTo>
                  <a:cubicBezTo>
                    <a:pt x="1854" y="298"/>
                    <a:pt x="0" y="450"/>
                    <a:pt x="0" y="510"/>
                  </a:cubicBezTo>
                  <a:cubicBezTo>
                    <a:pt x="8" y="526"/>
                    <a:pt x="138" y="534"/>
                    <a:pt x="365" y="534"/>
                  </a:cubicBezTo>
                  <a:cubicBezTo>
                    <a:pt x="1017" y="534"/>
                    <a:pt x="2474" y="471"/>
                    <a:pt x="4164" y="359"/>
                  </a:cubicBezTo>
                  <a:cubicBezTo>
                    <a:pt x="6444" y="237"/>
                    <a:pt x="8298" y="55"/>
                    <a:pt x="8298" y="24"/>
                  </a:cubicBezTo>
                  <a:cubicBezTo>
                    <a:pt x="8298" y="8"/>
                    <a:pt x="8175" y="1"/>
                    <a:pt x="79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5"/>
            <p:cNvSpPr/>
            <p:nvPr/>
          </p:nvSpPr>
          <p:spPr>
            <a:xfrm>
              <a:off x="3269495" y="3101983"/>
              <a:ext cx="165856" cy="10952"/>
            </a:xfrm>
            <a:custGeom>
              <a:avLst/>
              <a:gdLst/>
              <a:ahLst/>
              <a:cxnLst/>
              <a:rect l="l" t="t" r="r" b="b"/>
              <a:pathLst>
                <a:path w="8299" h="548" extrusionOk="0">
                  <a:moveTo>
                    <a:pt x="7884" y="0"/>
                  </a:moveTo>
                  <a:cubicBezTo>
                    <a:pt x="7213" y="0"/>
                    <a:pt x="5798" y="72"/>
                    <a:pt x="4164" y="159"/>
                  </a:cubicBezTo>
                  <a:cubicBezTo>
                    <a:pt x="1854" y="311"/>
                    <a:pt x="0" y="463"/>
                    <a:pt x="31" y="524"/>
                  </a:cubicBezTo>
                  <a:cubicBezTo>
                    <a:pt x="31" y="539"/>
                    <a:pt x="154" y="547"/>
                    <a:pt x="377" y="547"/>
                  </a:cubicBezTo>
                  <a:cubicBezTo>
                    <a:pt x="1017" y="547"/>
                    <a:pt x="2474" y="485"/>
                    <a:pt x="4164" y="372"/>
                  </a:cubicBezTo>
                  <a:cubicBezTo>
                    <a:pt x="6475" y="250"/>
                    <a:pt x="8298" y="68"/>
                    <a:pt x="8298" y="37"/>
                  </a:cubicBezTo>
                  <a:cubicBezTo>
                    <a:pt x="8298" y="12"/>
                    <a:pt x="8149" y="0"/>
                    <a:pt x="78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5"/>
            <p:cNvSpPr/>
            <p:nvPr/>
          </p:nvSpPr>
          <p:spPr>
            <a:xfrm>
              <a:off x="3299252" y="3143311"/>
              <a:ext cx="94169" cy="6255"/>
            </a:xfrm>
            <a:custGeom>
              <a:avLst/>
              <a:gdLst/>
              <a:ahLst/>
              <a:cxnLst/>
              <a:rect l="l" t="t" r="r" b="b"/>
              <a:pathLst>
                <a:path w="4712" h="313" extrusionOk="0">
                  <a:moveTo>
                    <a:pt x="4119" y="0"/>
                  </a:moveTo>
                  <a:cubicBezTo>
                    <a:pt x="2737" y="0"/>
                    <a:pt x="1357" y="93"/>
                    <a:pt x="1" y="280"/>
                  </a:cubicBezTo>
                  <a:cubicBezTo>
                    <a:pt x="303" y="303"/>
                    <a:pt x="604" y="313"/>
                    <a:pt x="906" y="313"/>
                  </a:cubicBezTo>
                  <a:cubicBezTo>
                    <a:pt x="1395" y="313"/>
                    <a:pt x="1883" y="287"/>
                    <a:pt x="2372" y="249"/>
                  </a:cubicBezTo>
                  <a:cubicBezTo>
                    <a:pt x="3162" y="219"/>
                    <a:pt x="3952" y="128"/>
                    <a:pt x="4712" y="6"/>
                  </a:cubicBezTo>
                  <a:cubicBezTo>
                    <a:pt x="4514" y="2"/>
                    <a:pt x="4317" y="0"/>
                    <a:pt x="4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5"/>
            <p:cNvSpPr/>
            <p:nvPr/>
          </p:nvSpPr>
          <p:spPr>
            <a:xfrm>
              <a:off x="3593867" y="2966647"/>
              <a:ext cx="258806" cy="256368"/>
            </a:xfrm>
            <a:custGeom>
              <a:avLst/>
              <a:gdLst/>
              <a:ahLst/>
              <a:cxnLst/>
              <a:rect l="l" t="t" r="r" b="b"/>
              <a:pathLst>
                <a:path w="12950" h="12828" extrusionOk="0">
                  <a:moveTo>
                    <a:pt x="1" y="1"/>
                  </a:moveTo>
                  <a:cubicBezTo>
                    <a:pt x="1" y="1"/>
                    <a:pt x="92" y="9849"/>
                    <a:pt x="578" y="12828"/>
                  </a:cubicBezTo>
                  <a:lnTo>
                    <a:pt x="12949" y="12250"/>
                  </a:lnTo>
                  <a:cubicBezTo>
                    <a:pt x="12949" y="12250"/>
                    <a:pt x="11855" y="2584"/>
                    <a:pt x="122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5"/>
            <p:cNvSpPr/>
            <p:nvPr/>
          </p:nvSpPr>
          <p:spPr>
            <a:xfrm>
              <a:off x="3636394" y="3048804"/>
              <a:ext cx="165236" cy="10672"/>
            </a:xfrm>
            <a:custGeom>
              <a:avLst/>
              <a:gdLst/>
              <a:ahLst/>
              <a:cxnLst/>
              <a:rect l="l" t="t" r="r" b="b"/>
              <a:pathLst>
                <a:path w="8268" h="534" extrusionOk="0">
                  <a:moveTo>
                    <a:pt x="7921" y="0"/>
                  </a:moveTo>
                  <a:cubicBezTo>
                    <a:pt x="7282" y="0"/>
                    <a:pt x="5825" y="63"/>
                    <a:pt x="4134" y="176"/>
                  </a:cubicBezTo>
                  <a:cubicBezTo>
                    <a:pt x="1854" y="297"/>
                    <a:pt x="0" y="480"/>
                    <a:pt x="0" y="510"/>
                  </a:cubicBezTo>
                  <a:cubicBezTo>
                    <a:pt x="0" y="526"/>
                    <a:pt x="124" y="533"/>
                    <a:pt x="347" y="533"/>
                  </a:cubicBezTo>
                  <a:cubicBezTo>
                    <a:pt x="987" y="533"/>
                    <a:pt x="2443" y="471"/>
                    <a:pt x="4134" y="358"/>
                  </a:cubicBezTo>
                  <a:cubicBezTo>
                    <a:pt x="6444" y="236"/>
                    <a:pt x="8268" y="84"/>
                    <a:pt x="8268" y="24"/>
                  </a:cubicBezTo>
                  <a:cubicBezTo>
                    <a:pt x="8268" y="8"/>
                    <a:pt x="8144" y="0"/>
                    <a:pt x="7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5"/>
            <p:cNvSpPr/>
            <p:nvPr/>
          </p:nvSpPr>
          <p:spPr>
            <a:xfrm>
              <a:off x="3636394" y="3090412"/>
              <a:ext cx="165856" cy="10892"/>
            </a:xfrm>
            <a:custGeom>
              <a:avLst/>
              <a:gdLst/>
              <a:ahLst/>
              <a:cxnLst/>
              <a:rect l="l" t="t" r="r" b="b"/>
              <a:pathLst>
                <a:path w="8299" h="545" extrusionOk="0">
                  <a:moveTo>
                    <a:pt x="8129" y="1"/>
                  </a:moveTo>
                  <a:cubicBezTo>
                    <a:pt x="7619" y="1"/>
                    <a:pt x="6023" y="60"/>
                    <a:pt x="4134" y="161"/>
                  </a:cubicBezTo>
                  <a:cubicBezTo>
                    <a:pt x="1854" y="312"/>
                    <a:pt x="0" y="464"/>
                    <a:pt x="0" y="525"/>
                  </a:cubicBezTo>
                  <a:cubicBezTo>
                    <a:pt x="0" y="539"/>
                    <a:pt x="89" y="545"/>
                    <a:pt x="253" y="545"/>
                  </a:cubicBezTo>
                  <a:cubicBezTo>
                    <a:pt x="834" y="545"/>
                    <a:pt x="2354" y="468"/>
                    <a:pt x="4134" y="373"/>
                  </a:cubicBezTo>
                  <a:cubicBezTo>
                    <a:pt x="6444" y="221"/>
                    <a:pt x="8298" y="69"/>
                    <a:pt x="8298" y="9"/>
                  </a:cubicBezTo>
                  <a:cubicBezTo>
                    <a:pt x="8293" y="3"/>
                    <a:pt x="8234" y="1"/>
                    <a:pt x="81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5"/>
            <p:cNvSpPr/>
            <p:nvPr/>
          </p:nvSpPr>
          <p:spPr>
            <a:xfrm>
              <a:off x="3665552" y="3131240"/>
              <a:ext cx="94169" cy="6795"/>
            </a:xfrm>
            <a:custGeom>
              <a:avLst/>
              <a:gdLst/>
              <a:ahLst/>
              <a:cxnLst/>
              <a:rect l="l" t="t" r="r" b="b"/>
              <a:pathLst>
                <a:path w="4712" h="340" extrusionOk="0">
                  <a:moveTo>
                    <a:pt x="3894" y="1"/>
                  </a:moveTo>
                  <a:cubicBezTo>
                    <a:pt x="3392" y="1"/>
                    <a:pt x="2881" y="34"/>
                    <a:pt x="2371" y="93"/>
                  </a:cubicBezTo>
                  <a:cubicBezTo>
                    <a:pt x="1581" y="93"/>
                    <a:pt x="791" y="154"/>
                    <a:pt x="0" y="306"/>
                  </a:cubicBezTo>
                  <a:cubicBezTo>
                    <a:pt x="302" y="329"/>
                    <a:pt x="604" y="339"/>
                    <a:pt x="906" y="339"/>
                  </a:cubicBezTo>
                  <a:cubicBezTo>
                    <a:pt x="1394" y="339"/>
                    <a:pt x="1883" y="313"/>
                    <a:pt x="2371" y="276"/>
                  </a:cubicBezTo>
                  <a:cubicBezTo>
                    <a:pt x="3161" y="245"/>
                    <a:pt x="3952" y="184"/>
                    <a:pt x="4712" y="32"/>
                  </a:cubicBezTo>
                  <a:cubicBezTo>
                    <a:pt x="4442" y="11"/>
                    <a:pt x="4169" y="1"/>
                    <a:pt x="38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5"/>
            <p:cNvSpPr/>
            <p:nvPr/>
          </p:nvSpPr>
          <p:spPr>
            <a:xfrm>
              <a:off x="3859323" y="2994605"/>
              <a:ext cx="258806" cy="256967"/>
            </a:xfrm>
            <a:custGeom>
              <a:avLst/>
              <a:gdLst/>
              <a:ahLst/>
              <a:cxnLst/>
              <a:rect l="l" t="t" r="r" b="b"/>
              <a:pathLst>
                <a:path w="12950" h="12858" extrusionOk="0">
                  <a:moveTo>
                    <a:pt x="1" y="0"/>
                  </a:moveTo>
                  <a:cubicBezTo>
                    <a:pt x="1" y="0"/>
                    <a:pt x="92" y="9879"/>
                    <a:pt x="578" y="12857"/>
                  </a:cubicBezTo>
                  <a:lnTo>
                    <a:pt x="12949" y="12280"/>
                  </a:lnTo>
                  <a:cubicBezTo>
                    <a:pt x="12949" y="12280"/>
                    <a:pt x="11855" y="2584"/>
                    <a:pt x="1228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5"/>
            <p:cNvSpPr/>
            <p:nvPr/>
          </p:nvSpPr>
          <p:spPr>
            <a:xfrm>
              <a:off x="3901851" y="3077342"/>
              <a:ext cx="165856" cy="10592"/>
            </a:xfrm>
            <a:custGeom>
              <a:avLst/>
              <a:gdLst/>
              <a:ahLst/>
              <a:cxnLst/>
              <a:rect l="l" t="t" r="r" b="b"/>
              <a:pathLst>
                <a:path w="8299" h="530" extrusionOk="0">
                  <a:moveTo>
                    <a:pt x="7926" y="0"/>
                  </a:moveTo>
                  <a:cubicBezTo>
                    <a:pt x="7272" y="0"/>
                    <a:pt x="5825" y="57"/>
                    <a:pt x="4134" y="146"/>
                  </a:cubicBezTo>
                  <a:cubicBezTo>
                    <a:pt x="1854" y="298"/>
                    <a:pt x="0" y="450"/>
                    <a:pt x="0" y="511"/>
                  </a:cubicBezTo>
                  <a:cubicBezTo>
                    <a:pt x="0" y="524"/>
                    <a:pt x="89" y="530"/>
                    <a:pt x="253" y="530"/>
                  </a:cubicBezTo>
                  <a:cubicBezTo>
                    <a:pt x="835" y="530"/>
                    <a:pt x="2361" y="454"/>
                    <a:pt x="4164" y="359"/>
                  </a:cubicBezTo>
                  <a:cubicBezTo>
                    <a:pt x="6444" y="207"/>
                    <a:pt x="8298" y="55"/>
                    <a:pt x="8298" y="24"/>
                  </a:cubicBezTo>
                  <a:cubicBezTo>
                    <a:pt x="8298" y="8"/>
                    <a:pt x="8165" y="0"/>
                    <a:pt x="7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5"/>
            <p:cNvSpPr/>
            <p:nvPr/>
          </p:nvSpPr>
          <p:spPr>
            <a:xfrm>
              <a:off x="3901851" y="3118730"/>
              <a:ext cx="165856" cy="10892"/>
            </a:xfrm>
            <a:custGeom>
              <a:avLst/>
              <a:gdLst/>
              <a:ahLst/>
              <a:cxnLst/>
              <a:rect l="l" t="t" r="r" b="b"/>
              <a:pathLst>
                <a:path w="8299" h="545" extrusionOk="0">
                  <a:moveTo>
                    <a:pt x="8046" y="1"/>
                  </a:moveTo>
                  <a:cubicBezTo>
                    <a:pt x="7463" y="1"/>
                    <a:pt x="5938" y="77"/>
                    <a:pt x="4134" y="172"/>
                  </a:cubicBezTo>
                  <a:cubicBezTo>
                    <a:pt x="1854" y="324"/>
                    <a:pt x="0" y="476"/>
                    <a:pt x="0" y="537"/>
                  </a:cubicBezTo>
                  <a:cubicBezTo>
                    <a:pt x="0" y="542"/>
                    <a:pt x="55" y="545"/>
                    <a:pt x="157" y="545"/>
                  </a:cubicBezTo>
                  <a:cubicBezTo>
                    <a:pt x="650" y="545"/>
                    <a:pt x="2251" y="486"/>
                    <a:pt x="4164" y="385"/>
                  </a:cubicBezTo>
                  <a:cubicBezTo>
                    <a:pt x="6444" y="233"/>
                    <a:pt x="8298" y="81"/>
                    <a:pt x="8298" y="20"/>
                  </a:cubicBezTo>
                  <a:cubicBezTo>
                    <a:pt x="8298" y="7"/>
                    <a:pt x="8209" y="1"/>
                    <a:pt x="8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5"/>
            <p:cNvSpPr/>
            <p:nvPr/>
          </p:nvSpPr>
          <p:spPr>
            <a:xfrm>
              <a:off x="3931008" y="3159578"/>
              <a:ext cx="94769" cy="6995"/>
            </a:xfrm>
            <a:custGeom>
              <a:avLst/>
              <a:gdLst/>
              <a:ahLst/>
              <a:cxnLst/>
              <a:rect l="l" t="t" r="r" b="b"/>
              <a:pathLst>
                <a:path w="4742" h="350" extrusionOk="0">
                  <a:moveTo>
                    <a:pt x="3676" y="1"/>
                  </a:moveTo>
                  <a:cubicBezTo>
                    <a:pt x="3241" y="1"/>
                    <a:pt x="2806" y="23"/>
                    <a:pt x="2371" y="73"/>
                  </a:cubicBezTo>
                  <a:cubicBezTo>
                    <a:pt x="1581" y="73"/>
                    <a:pt x="790" y="165"/>
                    <a:pt x="0" y="317"/>
                  </a:cubicBezTo>
                  <a:cubicBezTo>
                    <a:pt x="302" y="340"/>
                    <a:pt x="604" y="350"/>
                    <a:pt x="906" y="350"/>
                  </a:cubicBezTo>
                  <a:cubicBezTo>
                    <a:pt x="1394" y="350"/>
                    <a:pt x="1883" y="324"/>
                    <a:pt x="2371" y="286"/>
                  </a:cubicBezTo>
                  <a:cubicBezTo>
                    <a:pt x="3161" y="256"/>
                    <a:pt x="3952" y="165"/>
                    <a:pt x="4742" y="43"/>
                  </a:cubicBezTo>
                  <a:cubicBezTo>
                    <a:pt x="4387" y="16"/>
                    <a:pt x="4031" y="1"/>
                    <a:pt x="36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5"/>
            <p:cNvSpPr/>
            <p:nvPr/>
          </p:nvSpPr>
          <p:spPr>
            <a:xfrm>
              <a:off x="2617095" y="2611900"/>
              <a:ext cx="258186" cy="256987"/>
            </a:xfrm>
            <a:custGeom>
              <a:avLst/>
              <a:gdLst/>
              <a:ahLst/>
              <a:cxnLst/>
              <a:rect l="l" t="t" r="r" b="b"/>
              <a:pathLst>
                <a:path w="12919" h="12859" extrusionOk="0">
                  <a:moveTo>
                    <a:pt x="0" y="1"/>
                  </a:moveTo>
                  <a:cubicBezTo>
                    <a:pt x="0" y="1"/>
                    <a:pt x="61" y="9849"/>
                    <a:pt x="578" y="12858"/>
                  </a:cubicBezTo>
                  <a:lnTo>
                    <a:pt x="12918" y="12250"/>
                  </a:lnTo>
                  <a:cubicBezTo>
                    <a:pt x="12918" y="12250"/>
                    <a:pt x="11824" y="2584"/>
                    <a:pt x="1225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5"/>
            <p:cNvSpPr/>
            <p:nvPr/>
          </p:nvSpPr>
          <p:spPr>
            <a:xfrm>
              <a:off x="2659003" y="2694057"/>
              <a:ext cx="165856" cy="10672"/>
            </a:xfrm>
            <a:custGeom>
              <a:avLst/>
              <a:gdLst/>
              <a:ahLst/>
              <a:cxnLst/>
              <a:rect l="l" t="t" r="r" b="b"/>
              <a:pathLst>
                <a:path w="8299" h="534" extrusionOk="0">
                  <a:moveTo>
                    <a:pt x="7947" y="0"/>
                  </a:moveTo>
                  <a:cubicBezTo>
                    <a:pt x="7299" y="0"/>
                    <a:pt x="5825" y="63"/>
                    <a:pt x="4134" y="176"/>
                  </a:cubicBezTo>
                  <a:cubicBezTo>
                    <a:pt x="1855" y="297"/>
                    <a:pt x="1" y="449"/>
                    <a:pt x="1" y="510"/>
                  </a:cubicBezTo>
                  <a:cubicBezTo>
                    <a:pt x="1" y="526"/>
                    <a:pt x="124" y="533"/>
                    <a:pt x="347" y="533"/>
                  </a:cubicBezTo>
                  <a:cubicBezTo>
                    <a:pt x="987" y="533"/>
                    <a:pt x="2444" y="471"/>
                    <a:pt x="4134" y="358"/>
                  </a:cubicBezTo>
                  <a:cubicBezTo>
                    <a:pt x="6444" y="236"/>
                    <a:pt x="8299" y="84"/>
                    <a:pt x="8299" y="24"/>
                  </a:cubicBezTo>
                  <a:cubicBezTo>
                    <a:pt x="8299" y="8"/>
                    <a:pt x="8173" y="0"/>
                    <a:pt x="79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5"/>
            <p:cNvSpPr/>
            <p:nvPr/>
          </p:nvSpPr>
          <p:spPr>
            <a:xfrm>
              <a:off x="2659003" y="2735665"/>
              <a:ext cx="165856" cy="10892"/>
            </a:xfrm>
            <a:custGeom>
              <a:avLst/>
              <a:gdLst/>
              <a:ahLst/>
              <a:cxnLst/>
              <a:rect l="l" t="t" r="r" b="b"/>
              <a:pathLst>
                <a:path w="8299" h="545" extrusionOk="0">
                  <a:moveTo>
                    <a:pt x="8142" y="1"/>
                  </a:moveTo>
                  <a:cubicBezTo>
                    <a:pt x="7650" y="1"/>
                    <a:pt x="6053" y="60"/>
                    <a:pt x="4165" y="160"/>
                  </a:cubicBezTo>
                  <a:cubicBezTo>
                    <a:pt x="1855" y="312"/>
                    <a:pt x="1" y="464"/>
                    <a:pt x="1" y="525"/>
                  </a:cubicBezTo>
                  <a:cubicBezTo>
                    <a:pt x="1" y="539"/>
                    <a:pt x="91" y="545"/>
                    <a:pt x="257" y="545"/>
                  </a:cubicBezTo>
                  <a:cubicBezTo>
                    <a:pt x="846" y="545"/>
                    <a:pt x="2385" y="468"/>
                    <a:pt x="4165" y="373"/>
                  </a:cubicBezTo>
                  <a:cubicBezTo>
                    <a:pt x="6444" y="221"/>
                    <a:pt x="8299" y="69"/>
                    <a:pt x="8299" y="9"/>
                  </a:cubicBezTo>
                  <a:cubicBezTo>
                    <a:pt x="8299" y="3"/>
                    <a:pt x="8244" y="1"/>
                    <a:pt x="8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5"/>
            <p:cNvSpPr/>
            <p:nvPr/>
          </p:nvSpPr>
          <p:spPr>
            <a:xfrm>
              <a:off x="2688760" y="2776473"/>
              <a:ext cx="94189" cy="6815"/>
            </a:xfrm>
            <a:custGeom>
              <a:avLst/>
              <a:gdLst/>
              <a:ahLst/>
              <a:cxnLst/>
              <a:rect l="l" t="t" r="r" b="b"/>
              <a:pathLst>
                <a:path w="4713" h="341" extrusionOk="0">
                  <a:moveTo>
                    <a:pt x="3807" y="0"/>
                  </a:moveTo>
                  <a:cubicBezTo>
                    <a:pt x="3318" y="0"/>
                    <a:pt x="2830" y="26"/>
                    <a:pt x="2341" y="64"/>
                  </a:cubicBezTo>
                  <a:cubicBezTo>
                    <a:pt x="1551" y="94"/>
                    <a:pt x="761" y="155"/>
                    <a:pt x="1" y="307"/>
                  </a:cubicBezTo>
                  <a:cubicBezTo>
                    <a:pt x="291" y="330"/>
                    <a:pt x="590" y="340"/>
                    <a:pt x="893" y="340"/>
                  </a:cubicBezTo>
                  <a:cubicBezTo>
                    <a:pt x="1383" y="340"/>
                    <a:pt x="1883" y="314"/>
                    <a:pt x="2372" y="277"/>
                  </a:cubicBezTo>
                  <a:cubicBezTo>
                    <a:pt x="3162" y="246"/>
                    <a:pt x="3922" y="185"/>
                    <a:pt x="4712" y="33"/>
                  </a:cubicBezTo>
                  <a:cubicBezTo>
                    <a:pt x="4410" y="10"/>
                    <a:pt x="4109" y="0"/>
                    <a:pt x="38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5"/>
            <p:cNvSpPr/>
            <p:nvPr/>
          </p:nvSpPr>
          <p:spPr>
            <a:xfrm>
              <a:off x="2939048" y="2612519"/>
              <a:ext cx="258786" cy="256967"/>
            </a:xfrm>
            <a:custGeom>
              <a:avLst/>
              <a:gdLst/>
              <a:ahLst/>
              <a:cxnLst/>
              <a:rect l="l" t="t" r="r" b="b"/>
              <a:pathLst>
                <a:path w="12949" h="12858" extrusionOk="0">
                  <a:moveTo>
                    <a:pt x="0" y="0"/>
                  </a:moveTo>
                  <a:cubicBezTo>
                    <a:pt x="0" y="0"/>
                    <a:pt x="91" y="9848"/>
                    <a:pt x="578" y="12858"/>
                  </a:cubicBezTo>
                  <a:lnTo>
                    <a:pt x="12949" y="12280"/>
                  </a:lnTo>
                  <a:cubicBezTo>
                    <a:pt x="12949" y="12280"/>
                    <a:pt x="11854" y="2584"/>
                    <a:pt x="1228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5"/>
            <p:cNvSpPr/>
            <p:nvPr/>
          </p:nvSpPr>
          <p:spPr>
            <a:xfrm>
              <a:off x="2981556" y="2694976"/>
              <a:ext cx="165856" cy="10652"/>
            </a:xfrm>
            <a:custGeom>
              <a:avLst/>
              <a:gdLst/>
              <a:ahLst/>
              <a:cxnLst/>
              <a:rect l="l" t="t" r="r" b="b"/>
              <a:pathLst>
                <a:path w="8299" h="533" extrusionOk="0">
                  <a:moveTo>
                    <a:pt x="8142" y="0"/>
                  </a:moveTo>
                  <a:cubicBezTo>
                    <a:pt x="7649" y="0"/>
                    <a:pt x="6048" y="59"/>
                    <a:pt x="4135" y="160"/>
                  </a:cubicBezTo>
                  <a:cubicBezTo>
                    <a:pt x="1855" y="312"/>
                    <a:pt x="1" y="464"/>
                    <a:pt x="1" y="525"/>
                  </a:cubicBezTo>
                  <a:cubicBezTo>
                    <a:pt x="1" y="530"/>
                    <a:pt x="55" y="532"/>
                    <a:pt x="157" y="532"/>
                  </a:cubicBezTo>
                  <a:cubicBezTo>
                    <a:pt x="650" y="532"/>
                    <a:pt x="2251" y="473"/>
                    <a:pt x="4165" y="373"/>
                  </a:cubicBezTo>
                  <a:cubicBezTo>
                    <a:pt x="6445" y="221"/>
                    <a:pt x="8299" y="69"/>
                    <a:pt x="8299" y="8"/>
                  </a:cubicBezTo>
                  <a:cubicBezTo>
                    <a:pt x="8299" y="3"/>
                    <a:pt x="8244" y="0"/>
                    <a:pt x="8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5"/>
            <p:cNvSpPr/>
            <p:nvPr/>
          </p:nvSpPr>
          <p:spPr>
            <a:xfrm>
              <a:off x="2981556" y="2736644"/>
              <a:ext cx="165856" cy="10612"/>
            </a:xfrm>
            <a:custGeom>
              <a:avLst/>
              <a:gdLst/>
              <a:ahLst/>
              <a:cxnLst/>
              <a:rect l="l" t="t" r="r" b="b"/>
              <a:pathLst>
                <a:path w="8299" h="531" extrusionOk="0">
                  <a:moveTo>
                    <a:pt x="8046" y="1"/>
                  </a:moveTo>
                  <a:cubicBezTo>
                    <a:pt x="7464" y="1"/>
                    <a:pt x="5938" y="77"/>
                    <a:pt x="4135" y="172"/>
                  </a:cubicBezTo>
                  <a:cubicBezTo>
                    <a:pt x="1855" y="324"/>
                    <a:pt x="1" y="476"/>
                    <a:pt x="1" y="507"/>
                  </a:cubicBezTo>
                  <a:cubicBezTo>
                    <a:pt x="1" y="523"/>
                    <a:pt x="134" y="530"/>
                    <a:pt x="373" y="530"/>
                  </a:cubicBezTo>
                  <a:cubicBezTo>
                    <a:pt x="1027" y="530"/>
                    <a:pt x="2474" y="474"/>
                    <a:pt x="4165" y="385"/>
                  </a:cubicBezTo>
                  <a:cubicBezTo>
                    <a:pt x="6445" y="233"/>
                    <a:pt x="8299" y="81"/>
                    <a:pt x="8299" y="20"/>
                  </a:cubicBezTo>
                  <a:cubicBezTo>
                    <a:pt x="8299" y="7"/>
                    <a:pt x="8210" y="1"/>
                    <a:pt x="8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5"/>
            <p:cNvSpPr/>
            <p:nvPr/>
          </p:nvSpPr>
          <p:spPr>
            <a:xfrm>
              <a:off x="3011333" y="2777372"/>
              <a:ext cx="94169" cy="6815"/>
            </a:xfrm>
            <a:custGeom>
              <a:avLst/>
              <a:gdLst/>
              <a:ahLst/>
              <a:cxnLst/>
              <a:rect l="l" t="t" r="r" b="b"/>
              <a:pathLst>
                <a:path w="4712" h="341" extrusionOk="0">
                  <a:moveTo>
                    <a:pt x="3844" y="1"/>
                  </a:moveTo>
                  <a:cubicBezTo>
                    <a:pt x="3343" y="1"/>
                    <a:pt x="2842" y="22"/>
                    <a:pt x="2341" y="80"/>
                  </a:cubicBezTo>
                  <a:cubicBezTo>
                    <a:pt x="1550" y="80"/>
                    <a:pt x="760" y="171"/>
                    <a:pt x="0" y="323"/>
                  </a:cubicBezTo>
                  <a:cubicBezTo>
                    <a:pt x="278" y="334"/>
                    <a:pt x="560" y="341"/>
                    <a:pt x="845" y="341"/>
                  </a:cubicBezTo>
                  <a:cubicBezTo>
                    <a:pt x="1339" y="341"/>
                    <a:pt x="1840" y="320"/>
                    <a:pt x="2341" y="262"/>
                  </a:cubicBezTo>
                  <a:cubicBezTo>
                    <a:pt x="3131" y="262"/>
                    <a:pt x="3921" y="171"/>
                    <a:pt x="4711" y="19"/>
                  </a:cubicBezTo>
                  <a:cubicBezTo>
                    <a:pt x="4422" y="8"/>
                    <a:pt x="4133" y="1"/>
                    <a:pt x="3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5"/>
            <p:cNvSpPr/>
            <p:nvPr/>
          </p:nvSpPr>
          <p:spPr>
            <a:xfrm>
              <a:off x="3574421" y="2612519"/>
              <a:ext cx="258806" cy="256967"/>
            </a:xfrm>
            <a:custGeom>
              <a:avLst/>
              <a:gdLst/>
              <a:ahLst/>
              <a:cxnLst/>
              <a:rect l="l" t="t" r="r" b="b"/>
              <a:pathLst>
                <a:path w="12950" h="12858" extrusionOk="0">
                  <a:moveTo>
                    <a:pt x="1" y="0"/>
                  </a:moveTo>
                  <a:cubicBezTo>
                    <a:pt x="1" y="0"/>
                    <a:pt x="92" y="9879"/>
                    <a:pt x="578" y="12858"/>
                  </a:cubicBezTo>
                  <a:lnTo>
                    <a:pt x="12949" y="12280"/>
                  </a:lnTo>
                  <a:cubicBezTo>
                    <a:pt x="12949" y="12280"/>
                    <a:pt x="11855" y="2614"/>
                    <a:pt x="1228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5"/>
            <p:cNvSpPr/>
            <p:nvPr/>
          </p:nvSpPr>
          <p:spPr>
            <a:xfrm>
              <a:off x="3616949" y="2695276"/>
              <a:ext cx="165856" cy="10592"/>
            </a:xfrm>
            <a:custGeom>
              <a:avLst/>
              <a:gdLst/>
              <a:ahLst/>
              <a:cxnLst/>
              <a:rect l="l" t="t" r="r" b="b"/>
              <a:pathLst>
                <a:path w="8299" h="530" extrusionOk="0">
                  <a:moveTo>
                    <a:pt x="7947" y="0"/>
                  </a:moveTo>
                  <a:cubicBezTo>
                    <a:pt x="7299" y="0"/>
                    <a:pt x="5825" y="63"/>
                    <a:pt x="4134" y="175"/>
                  </a:cubicBezTo>
                  <a:cubicBezTo>
                    <a:pt x="1855" y="297"/>
                    <a:pt x="1" y="449"/>
                    <a:pt x="1" y="510"/>
                  </a:cubicBezTo>
                  <a:cubicBezTo>
                    <a:pt x="1" y="523"/>
                    <a:pt x="90" y="529"/>
                    <a:pt x="253" y="529"/>
                  </a:cubicBezTo>
                  <a:cubicBezTo>
                    <a:pt x="834" y="529"/>
                    <a:pt x="2355" y="453"/>
                    <a:pt x="4134" y="358"/>
                  </a:cubicBezTo>
                  <a:cubicBezTo>
                    <a:pt x="6445" y="236"/>
                    <a:pt x="8299" y="54"/>
                    <a:pt x="8299" y="23"/>
                  </a:cubicBezTo>
                  <a:cubicBezTo>
                    <a:pt x="8299" y="8"/>
                    <a:pt x="8173" y="0"/>
                    <a:pt x="79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5"/>
            <p:cNvSpPr/>
            <p:nvPr/>
          </p:nvSpPr>
          <p:spPr>
            <a:xfrm>
              <a:off x="3616949" y="2736644"/>
              <a:ext cx="165856" cy="10892"/>
            </a:xfrm>
            <a:custGeom>
              <a:avLst/>
              <a:gdLst/>
              <a:ahLst/>
              <a:cxnLst/>
              <a:rect l="l" t="t" r="r" b="b"/>
              <a:pathLst>
                <a:path w="8299" h="545" extrusionOk="0">
                  <a:moveTo>
                    <a:pt x="8046" y="1"/>
                  </a:moveTo>
                  <a:cubicBezTo>
                    <a:pt x="7464" y="1"/>
                    <a:pt x="5938" y="77"/>
                    <a:pt x="4134" y="172"/>
                  </a:cubicBezTo>
                  <a:cubicBezTo>
                    <a:pt x="1855" y="324"/>
                    <a:pt x="1" y="476"/>
                    <a:pt x="1" y="537"/>
                  </a:cubicBezTo>
                  <a:cubicBezTo>
                    <a:pt x="1" y="542"/>
                    <a:pt x="55" y="545"/>
                    <a:pt x="157" y="545"/>
                  </a:cubicBezTo>
                  <a:cubicBezTo>
                    <a:pt x="650" y="545"/>
                    <a:pt x="2251" y="486"/>
                    <a:pt x="4165" y="385"/>
                  </a:cubicBezTo>
                  <a:cubicBezTo>
                    <a:pt x="6445" y="233"/>
                    <a:pt x="8299" y="81"/>
                    <a:pt x="8299" y="20"/>
                  </a:cubicBezTo>
                  <a:cubicBezTo>
                    <a:pt x="8299" y="7"/>
                    <a:pt x="8210" y="1"/>
                    <a:pt x="8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5"/>
            <p:cNvSpPr/>
            <p:nvPr/>
          </p:nvSpPr>
          <p:spPr>
            <a:xfrm>
              <a:off x="3646107" y="2777492"/>
              <a:ext cx="94789" cy="6995"/>
            </a:xfrm>
            <a:custGeom>
              <a:avLst/>
              <a:gdLst/>
              <a:ahLst/>
              <a:cxnLst/>
              <a:rect l="l" t="t" r="r" b="b"/>
              <a:pathLst>
                <a:path w="4743" h="350" extrusionOk="0">
                  <a:moveTo>
                    <a:pt x="3677" y="1"/>
                  </a:moveTo>
                  <a:cubicBezTo>
                    <a:pt x="3242" y="1"/>
                    <a:pt x="2807" y="23"/>
                    <a:pt x="2371" y="74"/>
                  </a:cubicBezTo>
                  <a:cubicBezTo>
                    <a:pt x="1581" y="74"/>
                    <a:pt x="791" y="165"/>
                    <a:pt x="1" y="317"/>
                  </a:cubicBezTo>
                  <a:cubicBezTo>
                    <a:pt x="302" y="340"/>
                    <a:pt x="604" y="350"/>
                    <a:pt x="906" y="350"/>
                  </a:cubicBezTo>
                  <a:cubicBezTo>
                    <a:pt x="1395" y="350"/>
                    <a:pt x="1883" y="324"/>
                    <a:pt x="2371" y="286"/>
                  </a:cubicBezTo>
                  <a:cubicBezTo>
                    <a:pt x="3162" y="256"/>
                    <a:pt x="3952" y="165"/>
                    <a:pt x="4742" y="43"/>
                  </a:cubicBezTo>
                  <a:cubicBezTo>
                    <a:pt x="4387" y="16"/>
                    <a:pt x="4032" y="1"/>
                    <a:pt x="3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5"/>
            <p:cNvSpPr/>
            <p:nvPr/>
          </p:nvSpPr>
          <p:spPr>
            <a:xfrm>
              <a:off x="1420411" y="2217064"/>
              <a:ext cx="258186" cy="256987"/>
            </a:xfrm>
            <a:custGeom>
              <a:avLst/>
              <a:gdLst/>
              <a:ahLst/>
              <a:cxnLst/>
              <a:rect l="l" t="t" r="r" b="b"/>
              <a:pathLst>
                <a:path w="12919" h="12859" extrusionOk="0">
                  <a:moveTo>
                    <a:pt x="1" y="1"/>
                  </a:moveTo>
                  <a:cubicBezTo>
                    <a:pt x="1" y="1"/>
                    <a:pt x="62" y="9849"/>
                    <a:pt x="578" y="12858"/>
                  </a:cubicBezTo>
                  <a:lnTo>
                    <a:pt x="12919" y="12281"/>
                  </a:lnTo>
                  <a:cubicBezTo>
                    <a:pt x="12919" y="12281"/>
                    <a:pt x="11855" y="2584"/>
                    <a:pt x="122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5"/>
            <p:cNvSpPr/>
            <p:nvPr/>
          </p:nvSpPr>
          <p:spPr>
            <a:xfrm>
              <a:off x="1462339" y="2299220"/>
              <a:ext cx="165856" cy="10952"/>
            </a:xfrm>
            <a:custGeom>
              <a:avLst/>
              <a:gdLst/>
              <a:ahLst/>
              <a:cxnLst/>
              <a:rect l="l" t="t" r="r" b="b"/>
              <a:pathLst>
                <a:path w="8299" h="548" extrusionOk="0">
                  <a:moveTo>
                    <a:pt x="7951" y="0"/>
                  </a:moveTo>
                  <a:cubicBezTo>
                    <a:pt x="7312" y="0"/>
                    <a:pt x="5855" y="63"/>
                    <a:pt x="4164" y="175"/>
                  </a:cubicBezTo>
                  <a:cubicBezTo>
                    <a:pt x="1854" y="327"/>
                    <a:pt x="0" y="479"/>
                    <a:pt x="0" y="540"/>
                  </a:cubicBezTo>
                  <a:cubicBezTo>
                    <a:pt x="0" y="545"/>
                    <a:pt x="56" y="548"/>
                    <a:pt x="159" y="548"/>
                  </a:cubicBezTo>
                  <a:cubicBezTo>
                    <a:pt x="658" y="548"/>
                    <a:pt x="2276" y="489"/>
                    <a:pt x="4164" y="388"/>
                  </a:cubicBezTo>
                  <a:cubicBezTo>
                    <a:pt x="6444" y="236"/>
                    <a:pt x="8298" y="84"/>
                    <a:pt x="8298" y="23"/>
                  </a:cubicBezTo>
                  <a:cubicBezTo>
                    <a:pt x="8298" y="8"/>
                    <a:pt x="8174" y="0"/>
                    <a:pt x="79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5"/>
            <p:cNvSpPr/>
            <p:nvPr/>
          </p:nvSpPr>
          <p:spPr>
            <a:xfrm>
              <a:off x="1462339" y="2341128"/>
              <a:ext cx="165856" cy="10672"/>
            </a:xfrm>
            <a:custGeom>
              <a:avLst/>
              <a:gdLst/>
              <a:ahLst/>
              <a:cxnLst/>
              <a:rect l="l" t="t" r="r" b="b"/>
              <a:pathLst>
                <a:path w="8299" h="534" extrusionOk="0">
                  <a:moveTo>
                    <a:pt x="7951" y="0"/>
                  </a:moveTo>
                  <a:cubicBezTo>
                    <a:pt x="7312" y="0"/>
                    <a:pt x="5855" y="63"/>
                    <a:pt x="4164" y="176"/>
                  </a:cubicBezTo>
                  <a:cubicBezTo>
                    <a:pt x="1854" y="297"/>
                    <a:pt x="0" y="449"/>
                    <a:pt x="0" y="510"/>
                  </a:cubicBezTo>
                  <a:cubicBezTo>
                    <a:pt x="8" y="526"/>
                    <a:pt x="137" y="533"/>
                    <a:pt x="365" y="533"/>
                  </a:cubicBezTo>
                  <a:cubicBezTo>
                    <a:pt x="1017" y="533"/>
                    <a:pt x="2474" y="471"/>
                    <a:pt x="4164" y="358"/>
                  </a:cubicBezTo>
                  <a:cubicBezTo>
                    <a:pt x="6444" y="237"/>
                    <a:pt x="8298" y="85"/>
                    <a:pt x="8298" y="24"/>
                  </a:cubicBezTo>
                  <a:cubicBezTo>
                    <a:pt x="8298" y="8"/>
                    <a:pt x="8174" y="0"/>
                    <a:pt x="79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5"/>
            <p:cNvSpPr/>
            <p:nvPr/>
          </p:nvSpPr>
          <p:spPr>
            <a:xfrm>
              <a:off x="1492096" y="2381657"/>
              <a:ext cx="94169" cy="7095"/>
            </a:xfrm>
            <a:custGeom>
              <a:avLst/>
              <a:gdLst/>
              <a:ahLst/>
              <a:cxnLst/>
              <a:rect l="l" t="t" r="r" b="b"/>
              <a:pathLst>
                <a:path w="4712" h="355" extrusionOk="0">
                  <a:moveTo>
                    <a:pt x="3872" y="1"/>
                  </a:moveTo>
                  <a:cubicBezTo>
                    <a:pt x="3362" y="1"/>
                    <a:pt x="2851" y="34"/>
                    <a:pt x="2341" y="93"/>
                  </a:cubicBezTo>
                  <a:cubicBezTo>
                    <a:pt x="1551" y="93"/>
                    <a:pt x="760" y="184"/>
                    <a:pt x="0" y="336"/>
                  </a:cubicBezTo>
                  <a:cubicBezTo>
                    <a:pt x="290" y="347"/>
                    <a:pt x="579" y="354"/>
                    <a:pt x="868" y="354"/>
                  </a:cubicBezTo>
                  <a:cubicBezTo>
                    <a:pt x="1369" y="354"/>
                    <a:pt x="1870" y="333"/>
                    <a:pt x="2371" y="275"/>
                  </a:cubicBezTo>
                  <a:cubicBezTo>
                    <a:pt x="3162" y="275"/>
                    <a:pt x="3952" y="184"/>
                    <a:pt x="4712" y="32"/>
                  </a:cubicBezTo>
                  <a:cubicBezTo>
                    <a:pt x="4432" y="11"/>
                    <a:pt x="4152" y="1"/>
                    <a:pt x="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5"/>
            <p:cNvSpPr/>
            <p:nvPr/>
          </p:nvSpPr>
          <p:spPr>
            <a:xfrm>
              <a:off x="1322007" y="1588967"/>
              <a:ext cx="258806" cy="256967"/>
            </a:xfrm>
            <a:custGeom>
              <a:avLst/>
              <a:gdLst/>
              <a:ahLst/>
              <a:cxnLst/>
              <a:rect l="l" t="t" r="r" b="b"/>
              <a:pathLst>
                <a:path w="12950" h="12858" extrusionOk="0">
                  <a:moveTo>
                    <a:pt x="1" y="1"/>
                  </a:moveTo>
                  <a:cubicBezTo>
                    <a:pt x="1" y="1"/>
                    <a:pt x="92" y="9849"/>
                    <a:pt x="578" y="12858"/>
                  </a:cubicBezTo>
                  <a:lnTo>
                    <a:pt x="12949" y="12280"/>
                  </a:lnTo>
                  <a:cubicBezTo>
                    <a:pt x="12949" y="12280"/>
                    <a:pt x="11855" y="2584"/>
                    <a:pt x="12281"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5"/>
            <p:cNvSpPr/>
            <p:nvPr/>
          </p:nvSpPr>
          <p:spPr>
            <a:xfrm>
              <a:off x="1364534" y="1671723"/>
              <a:ext cx="165856" cy="10592"/>
            </a:xfrm>
            <a:custGeom>
              <a:avLst/>
              <a:gdLst/>
              <a:ahLst/>
              <a:cxnLst/>
              <a:rect l="l" t="t" r="r" b="b"/>
              <a:pathLst>
                <a:path w="8299" h="530" extrusionOk="0">
                  <a:moveTo>
                    <a:pt x="7921" y="0"/>
                  </a:moveTo>
                  <a:cubicBezTo>
                    <a:pt x="7260" y="0"/>
                    <a:pt x="5803" y="56"/>
                    <a:pt x="4134" y="145"/>
                  </a:cubicBezTo>
                  <a:cubicBezTo>
                    <a:pt x="1854" y="297"/>
                    <a:pt x="0" y="449"/>
                    <a:pt x="0" y="510"/>
                  </a:cubicBezTo>
                  <a:cubicBezTo>
                    <a:pt x="0" y="524"/>
                    <a:pt x="89" y="530"/>
                    <a:pt x="253" y="530"/>
                  </a:cubicBezTo>
                  <a:cubicBezTo>
                    <a:pt x="834" y="530"/>
                    <a:pt x="2354" y="453"/>
                    <a:pt x="4134" y="358"/>
                  </a:cubicBezTo>
                  <a:cubicBezTo>
                    <a:pt x="6444" y="206"/>
                    <a:pt x="8298" y="54"/>
                    <a:pt x="8298" y="24"/>
                  </a:cubicBezTo>
                  <a:cubicBezTo>
                    <a:pt x="8298" y="8"/>
                    <a:pt x="8163" y="0"/>
                    <a:pt x="7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5"/>
            <p:cNvSpPr/>
            <p:nvPr/>
          </p:nvSpPr>
          <p:spPr>
            <a:xfrm>
              <a:off x="1364534" y="1713351"/>
              <a:ext cx="165856" cy="10652"/>
            </a:xfrm>
            <a:custGeom>
              <a:avLst/>
              <a:gdLst/>
              <a:ahLst/>
              <a:cxnLst/>
              <a:rect l="l" t="t" r="r" b="b"/>
              <a:pathLst>
                <a:path w="8299" h="533" extrusionOk="0">
                  <a:moveTo>
                    <a:pt x="8142" y="0"/>
                  </a:moveTo>
                  <a:cubicBezTo>
                    <a:pt x="7649" y="0"/>
                    <a:pt x="6048" y="59"/>
                    <a:pt x="4134" y="160"/>
                  </a:cubicBezTo>
                  <a:cubicBezTo>
                    <a:pt x="1854" y="312"/>
                    <a:pt x="0" y="464"/>
                    <a:pt x="0" y="524"/>
                  </a:cubicBezTo>
                  <a:cubicBezTo>
                    <a:pt x="0" y="530"/>
                    <a:pt x="55" y="532"/>
                    <a:pt x="157" y="532"/>
                  </a:cubicBezTo>
                  <a:cubicBezTo>
                    <a:pt x="650" y="532"/>
                    <a:pt x="2251" y="473"/>
                    <a:pt x="4165" y="373"/>
                  </a:cubicBezTo>
                  <a:cubicBezTo>
                    <a:pt x="6444" y="221"/>
                    <a:pt x="8298" y="69"/>
                    <a:pt x="8298" y="8"/>
                  </a:cubicBezTo>
                  <a:cubicBezTo>
                    <a:pt x="8298" y="3"/>
                    <a:pt x="8244" y="0"/>
                    <a:pt x="8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5"/>
            <p:cNvSpPr/>
            <p:nvPr/>
          </p:nvSpPr>
          <p:spPr>
            <a:xfrm>
              <a:off x="1393692" y="1753960"/>
              <a:ext cx="94789" cy="6995"/>
            </a:xfrm>
            <a:custGeom>
              <a:avLst/>
              <a:gdLst/>
              <a:ahLst/>
              <a:cxnLst/>
              <a:rect l="l" t="t" r="r" b="b"/>
              <a:pathLst>
                <a:path w="4743" h="350" extrusionOk="0">
                  <a:moveTo>
                    <a:pt x="3666" y="0"/>
                  </a:moveTo>
                  <a:cubicBezTo>
                    <a:pt x="3226" y="0"/>
                    <a:pt x="2790" y="23"/>
                    <a:pt x="2371" y="73"/>
                  </a:cubicBezTo>
                  <a:cubicBezTo>
                    <a:pt x="1581" y="73"/>
                    <a:pt x="791" y="164"/>
                    <a:pt x="0" y="316"/>
                  </a:cubicBezTo>
                  <a:cubicBezTo>
                    <a:pt x="302" y="339"/>
                    <a:pt x="604" y="349"/>
                    <a:pt x="906" y="349"/>
                  </a:cubicBezTo>
                  <a:cubicBezTo>
                    <a:pt x="1394" y="349"/>
                    <a:pt x="1883" y="323"/>
                    <a:pt x="2371" y="286"/>
                  </a:cubicBezTo>
                  <a:cubicBezTo>
                    <a:pt x="3161" y="255"/>
                    <a:pt x="3952" y="164"/>
                    <a:pt x="4742" y="43"/>
                  </a:cubicBezTo>
                  <a:cubicBezTo>
                    <a:pt x="4387" y="15"/>
                    <a:pt x="4025" y="0"/>
                    <a:pt x="3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5"/>
            <p:cNvSpPr/>
            <p:nvPr/>
          </p:nvSpPr>
          <p:spPr>
            <a:xfrm>
              <a:off x="1327482" y="1884799"/>
              <a:ext cx="258786" cy="256967"/>
            </a:xfrm>
            <a:custGeom>
              <a:avLst/>
              <a:gdLst/>
              <a:ahLst/>
              <a:cxnLst/>
              <a:rect l="l" t="t" r="r" b="b"/>
              <a:pathLst>
                <a:path w="12949" h="12858" extrusionOk="0">
                  <a:moveTo>
                    <a:pt x="0" y="0"/>
                  </a:moveTo>
                  <a:cubicBezTo>
                    <a:pt x="0" y="0"/>
                    <a:pt x="91" y="9848"/>
                    <a:pt x="578" y="12858"/>
                  </a:cubicBezTo>
                  <a:lnTo>
                    <a:pt x="12949" y="12280"/>
                  </a:lnTo>
                  <a:cubicBezTo>
                    <a:pt x="12949" y="12280"/>
                    <a:pt x="11855" y="2584"/>
                    <a:pt x="1228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5"/>
            <p:cNvSpPr/>
            <p:nvPr/>
          </p:nvSpPr>
          <p:spPr>
            <a:xfrm>
              <a:off x="1369990" y="1966936"/>
              <a:ext cx="165856" cy="10672"/>
            </a:xfrm>
            <a:custGeom>
              <a:avLst/>
              <a:gdLst/>
              <a:ahLst/>
              <a:cxnLst/>
              <a:rect l="l" t="t" r="r" b="b"/>
              <a:pathLst>
                <a:path w="8299" h="534" extrusionOk="0">
                  <a:moveTo>
                    <a:pt x="7934" y="1"/>
                  </a:moveTo>
                  <a:cubicBezTo>
                    <a:pt x="7282" y="1"/>
                    <a:pt x="5825" y="63"/>
                    <a:pt x="4135" y="176"/>
                  </a:cubicBezTo>
                  <a:cubicBezTo>
                    <a:pt x="1855" y="298"/>
                    <a:pt x="1" y="480"/>
                    <a:pt x="1" y="510"/>
                  </a:cubicBezTo>
                  <a:cubicBezTo>
                    <a:pt x="1" y="526"/>
                    <a:pt x="125" y="534"/>
                    <a:pt x="348" y="534"/>
                  </a:cubicBezTo>
                  <a:cubicBezTo>
                    <a:pt x="987" y="534"/>
                    <a:pt x="2444" y="471"/>
                    <a:pt x="4135" y="358"/>
                  </a:cubicBezTo>
                  <a:cubicBezTo>
                    <a:pt x="6445" y="237"/>
                    <a:pt x="8299" y="85"/>
                    <a:pt x="8299" y="24"/>
                  </a:cubicBezTo>
                  <a:cubicBezTo>
                    <a:pt x="8291" y="8"/>
                    <a:pt x="8162" y="1"/>
                    <a:pt x="79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5"/>
            <p:cNvSpPr/>
            <p:nvPr/>
          </p:nvSpPr>
          <p:spPr>
            <a:xfrm>
              <a:off x="1369990" y="2008844"/>
              <a:ext cx="165856" cy="10612"/>
            </a:xfrm>
            <a:custGeom>
              <a:avLst/>
              <a:gdLst/>
              <a:ahLst/>
              <a:cxnLst/>
              <a:rect l="l" t="t" r="r" b="b"/>
              <a:pathLst>
                <a:path w="8299" h="531" extrusionOk="0">
                  <a:moveTo>
                    <a:pt x="7922" y="1"/>
                  </a:moveTo>
                  <a:cubicBezTo>
                    <a:pt x="7261" y="1"/>
                    <a:pt x="5804" y="57"/>
                    <a:pt x="4135" y="146"/>
                  </a:cubicBezTo>
                  <a:cubicBezTo>
                    <a:pt x="1855" y="298"/>
                    <a:pt x="1" y="450"/>
                    <a:pt x="1" y="511"/>
                  </a:cubicBezTo>
                  <a:cubicBezTo>
                    <a:pt x="1" y="524"/>
                    <a:pt x="90" y="530"/>
                    <a:pt x="253" y="530"/>
                  </a:cubicBezTo>
                  <a:cubicBezTo>
                    <a:pt x="834" y="530"/>
                    <a:pt x="2355" y="454"/>
                    <a:pt x="4135" y="359"/>
                  </a:cubicBezTo>
                  <a:cubicBezTo>
                    <a:pt x="6445" y="207"/>
                    <a:pt x="8299" y="55"/>
                    <a:pt x="8299" y="24"/>
                  </a:cubicBezTo>
                  <a:cubicBezTo>
                    <a:pt x="8299" y="8"/>
                    <a:pt x="8164" y="1"/>
                    <a:pt x="7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5"/>
            <p:cNvSpPr/>
            <p:nvPr/>
          </p:nvSpPr>
          <p:spPr>
            <a:xfrm>
              <a:off x="1399148" y="2049353"/>
              <a:ext cx="94789" cy="6995"/>
            </a:xfrm>
            <a:custGeom>
              <a:avLst/>
              <a:gdLst/>
              <a:ahLst/>
              <a:cxnLst/>
              <a:rect l="l" t="t" r="r" b="b"/>
              <a:pathLst>
                <a:path w="4743" h="350" extrusionOk="0">
                  <a:moveTo>
                    <a:pt x="3837" y="1"/>
                  </a:moveTo>
                  <a:cubicBezTo>
                    <a:pt x="3349" y="1"/>
                    <a:pt x="2860" y="27"/>
                    <a:pt x="2372" y="64"/>
                  </a:cubicBezTo>
                  <a:cubicBezTo>
                    <a:pt x="1581" y="95"/>
                    <a:pt x="791" y="186"/>
                    <a:pt x="1" y="307"/>
                  </a:cubicBezTo>
                  <a:cubicBezTo>
                    <a:pt x="356" y="335"/>
                    <a:pt x="711" y="350"/>
                    <a:pt x="1067" y="350"/>
                  </a:cubicBezTo>
                  <a:cubicBezTo>
                    <a:pt x="1502" y="350"/>
                    <a:pt x="1937" y="327"/>
                    <a:pt x="2372" y="277"/>
                  </a:cubicBezTo>
                  <a:cubicBezTo>
                    <a:pt x="3162" y="247"/>
                    <a:pt x="3952" y="186"/>
                    <a:pt x="4743" y="34"/>
                  </a:cubicBezTo>
                  <a:cubicBezTo>
                    <a:pt x="4441" y="11"/>
                    <a:pt x="4139" y="1"/>
                    <a:pt x="3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5"/>
            <p:cNvSpPr/>
            <p:nvPr/>
          </p:nvSpPr>
          <p:spPr>
            <a:xfrm>
              <a:off x="1629991" y="1588967"/>
              <a:ext cx="258786" cy="256967"/>
            </a:xfrm>
            <a:custGeom>
              <a:avLst/>
              <a:gdLst/>
              <a:ahLst/>
              <a:cxnLst/>
              <a:rect l="l" t="t" r="r" b="b"/>
              <a:pathLst>
                <a:path w="12949" h="12858" extrusionOk="0">
                  <a:moveTo>
                    <a:pt x="0" y="1"/>
                  </a:moveTo>
                  <a:cubicBezTo>
                    <a:pt x="0" y="1"/>
                    <a:pt x="91" y="9849"/>
                    <a:pt x="578" y="12858"/>
                  </a:cubicBezTo>
                  <a:lnTo>
                    <a:pt x="12949" y="12280"/>
                  </a:lnTo>
                  <a:cubicBezTo>
                    <a:pt x="12949" y="12280"/>
                    <a:pt x="11855" y="2584"/>
                    <a:pt x="1228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5"/>
            <p:cNvSpPr/>
            <p:nvPr/>
          </p:nvSpPr>
          <p:spPr>
            <a:xfrm>
              <a:off x="1671899" y="1671723"/>
              <a:ext cx="165856" cy="10592"/>
            </a:xfrm>
            <a:custGeom>
              <a:avLst/>
              <a:gdLst/>
              <a:ahLst/>
              <a:cxnLst/>
              <a:rect l="l" t="t" r="r" b="b"/>
              <a:pathLst>
                <a:path w="8299" h="530" extrusionOk="0">
                  <a:moveTo>
                    <a:pt x="7927" y="0"/>
                  </a:moveTo>
                  <a:cubicBezTo>
                    <a:pt x="7274" y="0"/>
                    <a:pt x="5834" y="56"/>
                    <a:pt x="4165" y="145"/>
                  </a:cubicBezTo>
                  <a:cubicBezTo>
                    <a:pt x="1855" y="297"/>
                    <a:pt x="1" y="449"/>
                    <a:pt x="1" y="510"/>
                  </a:cubicBezTo>
                  <a:cubicBezTo>
                    <a:pt x="7" y="524"/>
                    <a:pt x="102" y="530"/>
                    <a:pt x="269" y="530"/>
                  </a:cubicBezTo>
                  <a:cubicBezTo>
                    <a:pt x="864" y="530"/>
                    <a:pt x="2385" y="453"/>
                    <a:pt x="4165" y="358"/>
                  </a:cubicBezTo>
                  <a:cubicBezTo>
                    <a:pt x="6444" y="206"/>
                    <a:pt x="8299" y="54"/>
                    <a:pt x="8299" y="24"/>
                  </a:cubicBezTo>
                  <a:cubicBezTo>
                    <a:pt x="8299" y="8"/>
                    <a:pt x="8165" y="0"/>
                    <a:pt x="79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5"/>
            <p:cNvSpPr/>
            <p:nvPr/>
          </p:nvSpPr>
          <p:spPr>
            <a:xfrm>
              <a:off x="1671899" y="1713351"/>
              <a:ext cx="165856" cy="10652"/>
            </a:xfrm>
            <a:custGeom>
              <a:avLst/>
              <a:gdLst/>
              <a:ahLst/>
              <a:cxnLst/>
              <a:rect l="l" t="t" r="r" b="b"/>
              <a:pathLst>
                <a:path w="8299" h="533" extrusionOk="0">
                  <a:moveTo>
                    <a:pt x="8142" y="0"/>
                  </a:moveTo>
                  <a:cubicBezTo>
                    <a:pt x="7650" y="0"/>
                    <a:pt x="6053" y="59"/>
                    <a:pt x="4165" y="160"/>
                  </a:cubicBezTo>
                  <a:cubicBezTo>
                    <a:pt x="1855" y="312"/>
                    <a:pt x="1" y="464"/>
                    <a:pt x="31" y="524"/>
                  </a:cubicBezTo>
                  <a:cubicBezTo>
                    <a:pt x="31" y="530"/>
                    <a:pt x="86" y="532"/>
                    <a:pt x="187" y="532"/>
                  </a:cubicBezTo>
                  <a:cubicBezTo>
                    <a:pt x="680" y="532"/>
                    <a:pt x="2276" y="473"/>
                    <a:pt x="4165" y="373"/>
                  </a:cubicBezTo>
                  <a:cubicBezTo>
                    <a:pt x="6475" y="221"/>
                    <a:pt x="8299" y="69"/>
                    <a:pt x="8299" y="8"/>
                  </a:cubicBezTo>
                  <a:cubicBezTo>
                    <a:pt x="8299" y="3"/>
                    <a:pt x="8244" y="0"/>
                    <a:pt x="8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5"/>
            <p:cNvSpPr/>
            <p:nvPr/>
          </p:nvSpPr>
          <p:spPr>
            <a:xfrm>
              <a:off x="1701656" y="1753960"/>
              <a:ext cx="94189" cy="6995"/>
            </a:xfrm>
            <a:custGeom>
              <a:avLst/>
              <a:gdLst/>
              <a:ahLst/>
              <a:cxnLst/>
              <a:rect l="l" t="t" r="r" b="b"/>
              <a:pathLst>
                <a:path w="4713" h="350" extrusionOk="0">
                  <a:moveTo>
                    <a:pt x="3647" y="0"/>
                  </a:moveTo>
                  <a:cubicBezTo>
                    <a:pt x="3212" y="0"/>
                    <a:pt x="2776" y="23"/>
                    <a:pt x="2341" y="73"/>
                  </a:cubicBezTo>
                  <a:cubicBezTo>
                    <a:pt x="1551" y="73"/>
                    <a:pt x="761" y="164"/>
                    <a:pt x="1" y="316"/>
                  </a:cubicBezTo>
                  <a:cubicBezTo>
                    <a:pt x="303" y="339"/>
                    <a:pt x="605" y="349"/>
                    <a:pt x="907" y="349"/>
                  </a:cubicBezTo>
                  <a:cubicBezTo>
                    <a:pt x="1395" y="349"/>
                    <a:pt x="1883" y="323"/>
                    <a:pt x="2372" y="286"/>
                  </a:cubicBezTo>
                  <a:cubicBezTo>
                    <a:pt x="3162" y="255"/>
                    <a:pt x="3952" y="164"/>
                    <a:pt x="4712" y="43"/>
                  </a:cubicBezTo>
                  <a:cubicBezTo>
                    <a:pt x="4357" y="15"/>
                    <a:pt x="4002" y="0"/>
                    <a:pt x="3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5"/>
            <p:cNvSpPr/>
            <p:nvPr/>
          </p:nvSpPr>
          <p:spPr>
            <a:xfrm>
              <a:off x="1937355" y="1588967"/>
              <a:ext cx="258806" cy="256967"/>
            </a:xfrm>
            <a:custGeom>
              <a:avLst/>
              <a:gdLst/>
              <a:ahLst/>
              <a:cxnLst/>
              <a:rect l="l" t="t" r="r" b="b"/>
              <a:pathLst>
                <a:path w="12950" h="12858" extrusionOk="0">
                  <a:moveTo>
                    <a:pt x="1" y="1"/>
                  </a:moveTo>
                  <a:cubicBezTo>
                    <a:pt x="1" y="1"/>
                    <a:pt x="92" y="9849"/>
                    <a:pt x="578" y="12858"/>
                  </a:cubicBezTo>
                  <a:lnTo>
                    <a:pt x="12949" y="12280"/>
                  </a:lnTo>
                  <a:cubicBezTo>
                    <a:pt x="12949" y="12280"/>
                    <a:pt x="11855" y="2584"/>
                    <a:pt x="1228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5"/>
            <p:cNvSpPr/>
            <p:nvPr/>
          </p:nvSpPr>
          <p:spPr>
            <a:xfrm>
              <a:off x="1979883" y="1671723"/>
              <a:ext cx="165856" cy="10592"/>
            </a:xfrm>
            <a:custGeom>
              <a:avLst/>
              <a:gdLst/>
              <a:ahLst/>
              <a:cxnLst/>
              <a:rect l="l" t="t" r="r" b="b"/>
              <a:pathLst>
                <a:path w="8299" h="530" extrusionOk="0">
                  <a:moveTo>
                    <a:pt x="7926" y="0"/>
                  </a:moveTo>
                  <a:cubicBezTo>
                    <a:pt x="7272" y="0"/>
                    <a:pt x="5825" y="56"/>
                    <a:pt x="4134" y="145"/>
                  </a:cubicBezTo>
                  <a:cubicBezTo>
                    <a:pt x="1854" y="297"/>
                    <a:pt x="0" y="449"/>
                    <a:pt x="0" y="510"/>
                  </a:cubicBezTo>
                  <a:cubicBezTo>
                    <a:pt x="0" y="524"/>
                    <a:pt x="89" y="530"/>
                    <a:pt x="253" y="530"/>
                  </a:cubicBezTo>
                  <a:cubicBezTo>
                    <a:pt x="835" y="530"/>
                    <a:pt x="2361" y="453"/>
                    <a:pt x="4164" y="358"/>
                  </a:cubicBezTo>
                  <a:cubicBezTo>
                    <a:pt x="6444" y="206"/>
                    <a:pt x="8298" y="54"/>
                    <a:pt x="8298" y="24"/>
                  </a:cubicBezTo>
                  <a:cubicBezTo>
                    <a:pt x="8298" y="8"/>
                    <a:pt x="8165" y="0"/>
                    <a:pt x="7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5"/>
            <p:cNvSpPr/>
            <p:nvPr/>
          </p:nvSpPr>
          <p:spPr>
            <a:xfrm>
              <a:off x="1979883" y="1713351"/>
              <a:ext cx="165856" cy="10652"/>
            </a:xfrm>
            <a:custGeom>
              <a:avLst/>
              <a:gdLst/>
              <a:ahLst/>
              <a:cxnLst/>
              <a:rect l="l" t="t" r="r" b="b"/>
              <a:pathLst>
                <a:path w="8299" h="533" extrusionOk="0">
                  <a:moveTo>
                    <a:pt x="8142" y="0"/>
                  </a:moveTo>
                  <a:cubicBezTo>
                    <a:pt x="7649" y="0"/>
                    <a:pt x="6048" y="59"/>
                    <a:pt x="4134" y="160"/>
                  </a:cubicBezTo>
                  <a:cubicBezTo>
                    <a:pt x="1854" y="312"/>
                    <a:pt x="0" y="464"/>
                    <a:pt x="0" y="524"/>
                  </a:cubicBezTo>
                  <a:cubicBezTo>
                    <a:pt x="0" y="530"/>
                    <a:pt x="55" y="532"/>
                    <a:pt x="157" y="532"/>
                  </a:cubicBezTo>
                  <a:cubicBezTo>
                    <a:pt x="650" y="532"/>
                    <a:pt x="2251" y="473"/>
                    <a:pt x="4164" y="373"/>
                  </a:cubicBezTo>
                  <a:cubicBezTo>
                    <a:pt x="6444" y="221"/>
                    <a:pt x="8298" y="69"/>
                    <a:pt x="8298" y="8"/>
                  </a:cubicBezTo>
                  <a:cubicBezTo>
                    <a:pt x="8298" y="3"/>
                    <a:pt x="8244" y="0"/>
                    <a:pt x="8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5"/>
            <p:cNvSpPr/>
            <p:nvPr/>
          </p:nvSpPr>
          <p:spPr>
            <a:xfrm>
              <a:off x="2009040" y="1754500"/>
              <a:ext cx="94769" cy="6455"/>
            </a:xfrm>
            <a:custGeom>
              <a:avLst/>
              <a:gdLst/>
              <a:ahLst/>
              <a:cxnLst/>
              <a:rect l="l" t="t" r="r" b="b"/>
              <a:pathLst>
                <a:path w="4742" h="323" extrusionOk="0">
                  <a:moveTo>
                    <a:pt x="3916" y="0"/>
                  </a:moveTo>
                  <a:cubicBezTo>
                    <a:pt x="2610" y="0"/>
                    <a:pt x="1305" y="114"/>
                    <a:pt x="0" y="289"/>
                  </a:cubicBezTo>
                  <a:cubicBezTo>
                    <a:pt x="302" y="312"/>
                    <a:pt x="604" y="322"/>
                    <a:pt x="906" y="322"/>
                  </a:cubicBezTo>
                  <a:cubicBezTo>
                    <a:pt x="1394" y="322"/>
                    <a:pt x="1883" y="296"/>
                    <a:pt x="2371" y="259"/>
                  </a:cubicBezTo>
                  <a:cubicBezTo>
                    <a:pt x="3161" y="228"/>
                    <a:pt x="3952" y="137"/>
                    <a:pt x="4742" y="16"/>
                  </a:cubicBezTo>
                  <a:cubicBezTo>
                    <a:pt x="4466" y="5"/>
                    <a:pt x="4191" y="0"/>
                    <a:pt x="39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5"/>
            <p:cNvSpPr/>
            <p:nvPr/>
          </p:nvSpPr>
          <p:spPr>
            <a:xfrm>
              <a:off x="2245339" y="1588967"/>
              <a:ext cx="258786" cy="256967"/>
            </a:xfrm>
            <a:custGeom>
              <a:avLst/>
              <a:gdLst/>
              <a:ahLst/>
              <a:cxnLst/>
              <a:rect l="l" t="t" r="r" b="b"/>
              <a:pathLst>
                <a:path w="12949" h="12858" extrusionOk="0">
                  <a:moveTo>
                    <a:pt x="0" y="1"/>
                  </a:moveTo>
                  <a:cubicBezTo>
                    <a:pt x="0" y="1"/>
                    <a:pt x="91" y="9849"/>
                    <a:pt x="578" y="12858"/>
                  </a:cubicBezTo>
                  <a:lnTo>
                    <a:pt x="12949" y="12280"/>
                  </a:lnTo>
                  <a:cubicBezTo>
                    <a:pt x="12949" y="12280"/>
                    <a:pt x="11854" y="2584"/>
                    <a:pt x="1228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5"/>
            <p:cNvSpPr/>
            <p:nvPr/>
          </p:nvSpPr>
          <p:spPr>
            <a:xfrm>
              <a:off x="2287847" y="1671723"/>
              <a:ext cx="165856" cy="10592"/>
            </a:xfrm>
            <a:custGeom>
              <a:avLst/>
              <a:gdLst/>
              <a:ahLst/>
              <a:cxnLst/>
              <a:rect l="l" t="t" r="r" b="b"/>
              <a:pathLst>
                <a:path w="8299" h="530" extrusionOk="0">
                  <a:moveTo>
                    <a:pt x="7908" y="0"/>
                  </a:moveTo>
                  <a:cubicBezTo>
                    <a:pt x="7244" y="0"/>
                    <a:pt x="5803" y="56"/>
                    <a:pt x="4135" y="145"/>
                  </a:cubicBezTo>
                  <a:cubicBezTo>
                    <a:pt x="1855" y="297"/>
                    <a:pt x="1" y="449"/>
                    <a:pt x="1" y="510"/>
                  </a:cubicBezTo>
                  <a:cubicBezTo>
                    <a:pt x="1" y="524"/>
                    <a:pt x="90" y="530"/>
                    <a:pt x="253" y="530"/>
                  </a:cubicBezTo>
                  <a:cubicBezTo>
                    <a:pt x="834" y="530"/>
                    <a:pt x="2355" y="453"/>
                    <a:pt x="4135" y="358"/>
                  </a:cubicBezTo>
                  <a:cubicBezTo>
                    <a:pt x="6445" y="206"/>
                    <a:pt x="8299" y="54"/>
                    <a:pt x="8299" y="24"/>
                  </a:cubicBezTo>
                  <a:cubicBezTo>
                    <a:pt x="8291" y="8"/>
                    <a:pt x="8152" y="0"/>
                    <a:pt x="7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5"/>
            <p:cNvSpPr/>
            <p:nvPr/>
          </p:nvSpPr>
          <p:spPr>
            <a:xfrm>
              <a:off x="2287847" y="1713351"/>
              <a:ext cx="165856" cy="10652"/>
            </a:xfrm>
            <a:custGeom>
              <a:avLst/>
              <a:gdLst/>
              <a:ahLst/>
              <a:cxnLst/>
              <a:rect l="l" t="t" r="r" b="b"/>
              <a:pathLst>
                <a:path w="8299" h="533" extrusionOk="0">
                  <a:moveTo>
                    <a:pt x="8140" y="0"/>
                  </a:moveTo>
                  <a:cubicBezTo>
                    <a:pt x="7641" y="0"/>
                    <a:pt x="6023" y="59"/>
                    <a:pt x="4135" y="160"/>
                  </a:cubicBezTo>
                  <a:cubicBezTo>
                    <a:pt x="1855" y="312"/>
                    <a:pt x="1" y="464"/>
                    <a:pt x="1" y="524"/>
                  </a:cubicBezTo>
                  <a:cubicBezTo>
                    <a:pt x="1" y="530"/>
                    <a:pt x="55" y="532"/>
                    <a:pt x="157" y="532"/>
                  </a:cubicBezTo>
                  <a:cubicBezTo>
                    <a:pt x="650" y="532"/>
                    <a:pt x="2246" y="473"/>
                    <a:pt x="4135" y="373"/>
                  </a:cubicBezTo>
                  <a:cubicBezTo>
                    <a:pt x="6445" y="221"/>
                    <a:pt x="8299" y="69"/>
                    <a:pt x="8299" y="8"/>
                  </a:cubicBezTo>
                  <a:cubicBezTo>
                    <a:pt x="8299" y="3"/>
                    <a:pt x="8243" y="0"/>
                    <a:pt x="8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5"/>
            <p:cNvSpPr/>
            <p:nvPr/>
          </p:nvSpPr>
          <p:spPr>
            <a:xfrm>
              <a:off x="2317005" y="1753960"/>
              <a:ext cx="94789" cy="6995"/>
            </a:xfrm>
            <a:custGeom>
              <a:avLst/>
              <a:gdLst/>
              <a:ahLst/>
              <a:cxnLst/>
              <a:rect l="l" t="t" r="r" b="b"/>
              <a:pathLst>
                <a:path w="4743" h="350" extrusionOk="0">
                  <a:moveTo>
                    <a:pt x="3667" y="0"/>
                  </a:moveTo>
                  <a:cubicBezTo>
                    <a:pt x="3227" y="0"/>
                    <a:pt x="2790" y="23"/>
                    <a:pt x="2372" y="73"/>
                  </a:cubicBezTo>
                  <a:cubicBezTo>
                    <a:pt x="1581" y="73"/>
                    <a:pt x="791" y="164"/>
                    <a:pt x="1" y="316"/>
                  </a:cubicBezTo>
                  <a:cubicBezTo>
                    <a:pt x="303" y="339"/>
                    <a:pt x="605" y="349"/>
                    <a:pt x="906" y="349"/>
                  </a:cubicBezTo>
                  <a:cubicBezTo>
                    <a:pt x="1395" y="349"/>
                    <a:pt x="1883" y="323"/>
                    <a:pt x="2372" y="286"/>
                  </a:cubicBezTo>
                  <a:cubicBezTo>
                    <a:pt x="3162" y="255"/>
                    <a:pt x="3952" y="164"/>
                    <a:pt x="4743" y="43"/>
                  </a:cubicBezTo>
                  <a:cubicBezTo>
                    <a:pt x="4387" y="15"/>
                    <a:pt x="4026" y="0"/>
                    <a:pt x="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5"/>
            <p:cNvSpPr/>
            <p:nvPr/>
          </p:nvSpPr>
          <p:spPr>
            <a:xfrm>
              <a:off x="2656584" y="1632713"/>
              <a:ext cx="259385" cy="256967"/>
            </a:xfrm>
            <a:custGeom>
              <a:avLst/>
              <a:gdLst/>
              <a:ahLst/>
              <a:cxnLst/>
              <a:rect l="l" t="t" r="r" b="b"/>
              <a:pathLst>
                <a:path w="12979" h="12858" extrusionOk="0">
                  <a:moveTo>
                    <a:pt x="0" y="0"/>
                  </a:moveTo>
                  <a:cubicBezTo>
                    <a:pt x="0" y="0"/>
                    <a:pt x="91" y="9848"/>
                    <a:pt x="578" y="12857"/>
                  </a:cubicBezTo>
                  <a:lnTo>
                    <a:pt x="12979" y="12280"/>
                  </a:lnTo>
                  <a:cubicBezTo>
                    <a:pt x="12979" y="12280"/>
                    <a:pt x="11885" y="2584"/>
                    <a:pt x="1231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5"/>
            <p:cNvSpPr/>
            <p:nvPr/>
          </p:nvSpPr>
          <p:spPr>
            <a:xfrm>
              <a:off x="2699092" y="1715170"/>
              <a:ext cx="165856" cy="10892"/>
            </a:xfrm>
            <a:custGeom>
              <a:avLst/>
              <a:gdLst/>
              <a:ahLst/>
              <a:cxnLst/>
              <a:rect l="l" t="t" r="r" b="b"/>
              <a:pathLst>
                <a:path w="8299" h="545" extrusionOk="0">
                  <a:moveTo>
                    <a:pt x="8140" y="0"/>
                  </a:moveTo>
                  <a:cubicBezTo>
                    <a:pt x="7640" y="0"/>
                    <a:pt x="6023" y="59"/>
                    <a:pt x="4135" y="160"/>
                  </a:cubicBezTo>
                  <a:cubicBezTo>
                    <a:pt x="1855" y="312"/>
                    <a:pt x="1" y="464"/>
                    <a:pt x="1" y="525"/>
                  </a:cubicBezTo>
                  <a:cubicBezTo>
                    <a:pt x="1" y="538"/>
                    <a:pt x="90" y="544"/>
                    <a:pt x="253" y="544"/>
                  </a:cubicBezTo>
                  <a:cubicBezTo>
                    <a:pt x="834" y="544"/>
                    <a:pt x="2355" y="468"/>
                    <a:pt x="4135" y="373"/>
                  </a:cubicBezTo>
                  <a:cubicBezTo>
                    <a:pt x="6445" y="221"/>
                    <a:pt x="8299" y="69"/>
                    <a:pt x="8299" y="8"/>
                  </a:cubicBezTo>
                  <a:cubicBezTo>
                    <a:pt x="8299" y="3"/>
                    <a:pt x="8243" y="0"/>
                    <a:pt x="8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5"/>
            <p:cNvSpPr/>
            <p:nvPr/>
          </p:nvSpPr>
          <p:spPr>
            <a:xfrm>
              <a:off x="2699092" y="1756758"/>
              <a:ext cx="165856" cy="10672"/>
            </a:xfrm>
            <a:custGeom>
              <a:avLst/>
              <a:gdLst/>
              <a:ahLst/>
              <a:cxnLst/>
              <a:rect l="l" t="t" r="r" b="b"/>
              <a:pathLst>
                <a:path w="8299" h="534" extrusionOk="0">
                  <a:moveTo>
                    <a:pt x="7952" y="1"/>
                  </a:moveTo>
                  <a:cubicBezTo>
                    <a:pt x="7310" y="1"/>
                    <a:pt x="5848" y="64"/>
                    <a:pt x="4135" y="176"/>
                  </a:cubicBezTo>
                  <a:cubicBezTo>
                    <a:pt x="1855" y="298"/>
                    <a:pt x="1" y="450"/>
                    <a:pt x="1" y="511"/>
                  </a:cubicBezTo>
                  <a:cubicBezTo>
                    <a:pt x="1" y="526"/>
                    <a:pt x="124" y="534"/>
                    <a:pt x="348" y="534"/>
                  </a:cubicBezTo>
                  <a:cubicBezTo>
                    <a:pt x="989" y="534"/>
                    <a:pt x="2452" y="471"/>
                    <a:pt x="4165" y="359"/>
                  </a:cubicBezTo>
                  <a:cubicBezTo>
                    <a:pt x="6445" y="237"/>
                    <a:pt x="8299" y="85"/>
                    <a:pt x="8299" y="24"/>
                  </a:cubicBezTo>
                  <a:cubicBezTo>
                    <a:pt x="8299" y="9"/>
                    <a:pt x="8175" y="1"/>
                    <a:pt x="79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5"/>
            <p:cNvSpPr/>
            <p:nvPr/>
          </p:nvSpPr>
          <p:spPr>
            <a:xfrm>
              <a:off x="2728250" y="1797566"/>
              <a:ext cx="94789" cy="6815"/>
            </a:xfrm>
            <a:custGeom>
              <a:avLst/>
              <a:gdLst/>
              <a:ahLst/>
              <a:cxnLst/>
              <a:rect l="l" t="t" r="r" b="b"/>
              <a:pathLst>
                <a:path w="4743" h="341" extrusionOk="0">
                  <a:moveTo>
                    <a:pt x="3875" y="1"/>
                  </a:moveTo>
                  <a:cubicBezTo>
                    <a:pt x="3374" y="1"/>
                    <a:pt x="2873" y="22"/>
                    <a:pt x="2372" y="80"/>
                  </a:cubicBezTo>
                  <a:cubicBezTo>
                    <a:pt x="1581" y="80"/>
                    <a:pt x="791" y="171"/>
                    <a:pt x="1" y="323"/>
                  </a:cubicBezTo>
                  <a:cubicBezTo>
                    <a:pt x="290" y="334"/>
                    <a:pt x="579" y="341"/>
                    <a:pt x="869" y="341"/>
                  </a:cubicBezTo>
                  <a:cubicBezTo>
                    <a:pt x="1370" y="341"/>
                    <a:pt x="1871" y="320"/>
                    <a:pt x="2372" y="262"/>
                  </a:cubicBezTo>
                  <a:cubicBezTo>
                    <a:pt x="3162" y="262"/>
                    <a:pt x="3952" y="171"/>
                    <a:pt x="4742" y="19"/>
                  </a:cubicBezTo>
                  <a:cubicBezTo>
                    <a:pt x="4453" y="8"/>
                    <a:pt x="4164" y="1"/>
                    <a:pt x="38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5"/>
            <p:cNvSpPr/>
            <p:nvPr/>
          </p:nvSpPr>
          <p:spPr>
            <a:xfrm>
              <a:off x="2932353" y="1636950"/>
              <a:ext cx="258806" cy="256987"/>
            </a:xfrm>
            <a:custGeom>
              <a:avLst/>
              <a:gdLst/>
              <a:ahLst/>
              <a:cxnLst/>
              <a:rect l="l" t="t" r="r" b="b"/>
              <a:pathLst>
                <a:path w="12950" h="12859" extrusionOk="0">
                  <a:moveTo>
                    <a:pt x="1" y="1"/>
                  </a:moveTo>
                  <a:cubicBezTo>
                    <a:pt x="1" y="1"/>
                    <a:pt x="92" y="9849"/>
                    <a:pt x="578" y="12858"/>
                  </a:cubicBezTo>
                  <a:lnTo>
                    <a:pt x="12949" y="12281"/>
                  </a:lnTo>
                  <a:cubicBezTo>
                    <a:pt x="12949" y="12281"/>
                    <a:pt x="11855" y="2585"/>
                    <a:pt x="12281"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5"/>
            <p:cNvSpPr/>
            <p:nvPr/>
          </p:nvSpPr>
          <p:spPr>
            <a:xfrm>
              <a:off x="2974261" y="1719187"/>
              <a:ext cx="165856" cy="10892"/>
            </a:xfrm>
            <a:custGeom>
              <a:avLst/>
              <a:gdLst/>
              <a:ahLst/>
              <a:cxnLst/>
              <a:rect l="l" t="t" r="r" b="b"/>
              <a:pathLst>
                <a:path w="8299" h="545" extrusionOk="0">
                  <a:moveTo>
                    <a:pt x="8047" y="0"/>
                  </a:moveTo>
                  <a:cubicBezTo>
                    <a:pt x="7466" y="0"/>
                    <a:pt x="5945" y="77"/>
                    <a:pt x="4165" y="172"/>
                  </a:cubicBezTo>
                  <a:cubicBezTo>
                    <a:pt x="1855" y="324"/>
                    <a:pt x="1" y="476"/>
                    <a:pt x="1" y="536"/>
                  </a:cubicBezTo>
                  <a:cubicBezTo>
                    <a:pt x="6" y="542"/>
                    <a:pt x="65" y="544"/>
                    <a:pt x="171" y="544"/>
                  </a:cubicBezTo>
                  <a:cubicBezTo>
                    <a:pt x="680" y="544"/>
                    <a:pt x="2277" y="485"/>
                    <a:pt x="4165" y="384"/>
                  </a:cubicBezTo>
                  <a:cubicBezTo>
                    <a:pt x="6445" y="232"/>
                    <a:pt x="8299" y="81"/>
                    <a:pt x="8299" y="20"/>
                  </a:cubicBezTo>
                  <a:cubicBezTo>
                    <a:pt x="8299" y="6"/>
                    <a:pt x="8210" y="0"/>
                    <a:pt x="80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5"/>
            <p:cNvSpPr/>
            <p:nvPr/>
          </p:nvSpPr>
          <p:spPr>
            <a:xfrm>
              <a:off x="2974261" y="1761015"/>
              <a:ext cx="165856" cy="10672"/>
            </a:xfrm>
            <a:custGeom>
              <a:avLst/>
              <a:gdLst/>
              <a:ahLst/>
              <a:cxnLst/>
              <a:rect l="l" t="t" r="r" b="b"/>
              <a:pathLst>
                <a:path w="8299" h="534" extrusionOk="0">
                  <a:moveTo>
                    <a:pt x="7952" y="1"/>
                  </a:moveTo>
                  <a:cubicBezTo>
                    <a:pt x="7313" y="1"/>
                    <a:pt x="5856" y="63"/>
                    <a:pt x="4165" y="176"/>
                  </a:cubicBezTo>
                  <a:cubicBezTo>
                    <a:pt x="1855" y="298"/>
                    <a:pt x="1" y="480"/>
                    <a:pt x="31" y="510"/>
                  </a:cubicBezTo>
                  <a:cubicBezTo>
                    <a:pt x="31" y="526"/>
                    <a:pt x="155" y="534"/>
                    <a:pt x="378" y="534"/>
                  </a:cubicBezTo>
                  <a:cubicBezTo>
                    <a:pt x="1018" y="534"/>
                    <a:pt x="2474" y="471"/>
                    <a:pt x="4165" y="358"/>
                  </a:cubicBezTo>
                  <a:cubicBezTo>
                    <a:pt x="6475" y="237"/>
                    <a:pt x="8299" y="85"/>
                    <a:pt x="8299" y="24"/>
                  </a:cubicBezTo>
                  <a:cubicBezTo>
                    <a:pt x="8299" y="8"/>
                    <a:pt x="8175" y="1"/>
                    <a:pt x="79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5"/>
            <p:cNvSpPr/>
            <p:nvPr/>
          </p:nvSpPr>
          <p:spPr>
            <a:xfrm>
              <a:off x="3004038" y="1801823"/>
              <a:ext cx="94169" cy="6815"/>
            </a:xfrm>
            <a:custGeom>
              <a:avLst/>
              <a:gdLst/>
              <a:ahLst/>
              <a:cxnLst/>
              <a:rect l="l" t="t" r="r" b="b"/>
              <a:pathLst>
                <a:path w="4712" h="341" extrusionOk="0">
                  <a:moveTo>
                    <a:pt x="3844" y="0"/>
                  </a:moveTo>
                  <a:cubicBezTo>
                    <a:pt x="3343" y="0"/>
                    <a:pt x="2842" y="21"/>
                    <a:pt x="2341" y="79"/>
                  </a:cubicBezTo>
                  <a:cubicBezTo>
                    <a:pt x="1551" y="79"/>
                    <a:pt x="760" y="170"/>
                    <a:pt x="0" y="322"/>
                  </a:cubicBezTo>
                  <a:cubicBezTo>
                    <a:pt x="290" y="334"/>
                    <a:pt x="579" y="341"/>
                    <a:pt x="868" y="341"/>
                  </a:cubicBezTo>
                  <a:cubicBezTo>
                    <a:pt x="1369" y="341"/>
                    <a:pt x="1870" y="319"/>
                    <a:pt x="2371" y="262"/>
                  </a:cubicBezTo>
                  <a:cubicBezTo>
                    <a:pt x="3162" y="262"/>
                    <a:pt x="3952" y="170"/>
                    <a:pt x="4712" y="19"/>
                  </a:cubicBezTo>
                  <a:cubicBezTo>
                    <a:pt x="4422" y="7"/>
                    <a:pt x="4133" y="0"/>
                    <a:pt x="3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5"/>
            <p:cNvSpPr/>
            <p:nvPr/>
          </p:nvSpPr>
          <p:spPr>
            <a:xfrm>
              <a:off x="3236680" y="1646063"/>
              <a:ext cx="258206" cy="256987"/>
            </a:xfrm>
            <a:custGeom>
              <a:avLst/>
              <a:gdLst/>
              <a:ahLst/>
              <a:cxnLst/>
              <a:rect l="l" t="t" r="r" b="b"/>
              <a:pathLst>
                <a:path w="12920" h="12859" extrusionOk="0">
                  <a:moveTo>
                    <a:pt x="1" y="1"/>
                  </a:moveTo>
                  <a:cubicBezTo>
                    <a:pt x="1" y="1"/>
                    <a:pt x="92" y="9849"/>
                    <a:pt x="578" y="12858"/>
                  </a:cubicBezTo>
                  <a:lnTo>
                    <a:pt x="12919" y="12250"/>
                  </a:lnTo>
                  <a:cubicBezTo>
                    <a:pt x="12919" y="12250"/>
                    <a:pt x="11855" y="2584"/>
                    <a:pt x="1225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5"/>
            <p:cNvSpPr/>
            <p:nvPr/>
          </p:nvSpPr>
          <p:spPr>
            <a:xfrm>
              <a:off x="3278608" y="1728220"/>
              <a:ext cx="165856" cy="10672"/>
            </a:xfrm>
            <a:custGeom>
              <a:avLst/>
              <a:gdLst/>
              <a:ahLst/>
              <a:cxnLst/>
              <a:rect l="l" t="t" r="r" b="b"/>
              <a:pathLst>
                <a:path w="8299" h="534" extrusionOk="0">
                  <a:moveTo>
                    <a:pt x="7952" y="0"/>
                  </a:moveTo>
                  <a:cubicBezTo>
                    <a:pt x="7312" y="0"/>
                    <a:pt x="5855" y="63"/>
                    <a:pt x="4164" y="176"/>
                  </a:cubicBezTo>
                  <a:cubicBezTo>
                    <a:pt x="1854" y="297"/>
                    <a:pt x="0" y="449"/>
                    <a:pt x="0" y="510"/>
                  </a:cubicBezTo>
                  <a:cubicBezTo>
                    <a:pt x="8" y="526"/>
                    <a:pt x="138" y="533"/>
                    <a:pt x="365" y="533"/>
                  </a:cubicBezTo>
                  <a:cubicBezTo>
                    <a:pt x="1017" y="533"/>
                    <a:pt x="2474" y="471"/>
                    <a:pt x="4164" y="358"/>
                  </a:cubicBezTo>
                  <a:cubicBezTo>
                    <a:pt x="6444" y="236"/>
                    <a:pt x="8298" y="84"/>
                    <a:pt x="8298" y="24"/>
                  </a:cubicBezTo>
                  <a:cubicBezTo>
                    <a:pt x="8298" y="8"/>
                    <a:pt x="8174" y="0"/>
                    <a:pt x="7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5"/>
            <p:cNvSpPr/>
            <p:nvPr/>
          </p:nvSpPr>
          <p:spPr>
            <a:xfrm>
              <a:off x="3278608" y="1769828"/>
              <a:ext cx="165856" cy="10892"/>
            </a:xfrm>
            <a:custGeom>
              <a:avLst/>
              <a:gdLst/>
              <a:ahLst/>
              <a:cxnLst/>
              <a:rect l="l" t="t" r="r" b="b"/>
              <a:pathLst>
                <a:path w="8299" h="545" extrusionOk="0">
                  <a:moveTo>
                    <a:pt x="8142" y="1"/>
                  </a:moveTo>
                  <a:cubicBezTo>
                    <a:pt x="7649" y="1"/>
                    <a:pt x="6053" y="60"/>
                    <a:pt x="4164" y="161"/>
                  </a:cubicBezTo>
                  <a:cubicBezTo>
                    <a:pt x="1854" y="313"/>
                    <a:pt x="0" y="464"/>
                    <a:pt x="31" y="525"/>
                  </a:cubicBezTo>
                  <a:cubicBezTo>
                    <a:pt x="31" y="539"/>
                    <a:pt x="120" y="545"/>
                    <a:pt x="283" y="545"/>
                  </a:cubicBezTo>
                  <a:cubicBezTo>
                    <a:pt x="864" y="545"/>
                    <a:pt x="2385" y="468"/>
                    <a:pt x="4164" y="373"/>
                  </a:cubicBezTo>
                  <a:cubicBezTo>
                    <a:pt x="6444" y="221"/>
                    <a:pt x="8298" y="69"/>
                    <a:pt x="8298" y="9"/>
                  </a:cubicBezTo>
                  <a:cubicBezTo>
                    <a:pt x="8298" y="3"/>
                    <a:pt x="8244" y="1"/>
                    <a:pt x="8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5"/>
            <p:cNvSpPr/>
            <p:nvPr/>
          </p:nvSpPr>
          <p:spPr>
            <a:xfrm>
              <a:off x="3308365" y="1811176"/>
              <a:ext cx="94169" cy="6275"/>
            </a:xfrm>
            <a:custGeom>
              <a:avLst/>
              <a:gdLst/>
              <a:ahLst/>
              <a:cxnLst/>
              <a:rect l="l" t="t" r="r" b="b"/>
              <a:pathLst>
                <a:path w="4712" h="314" extrusionOk="0">
                  <a:moveTo>
                    <a:pt x="4119" y="1"/>
                  </a:moveTo>
                  <a:cubicBezTo>
                    <a:pt x="2737" y="1"/>
                    <a:pt x="1357" y="94"/>
                    <a:pt x="1" y="280"/>
                  </a:cubicBezTo>
                  <a:cubicBezTo>
                    <a:pt x="302" y="303"/>
                    <a:pt x="604" y="313"/>
                    <a:pt x="906" y="313"/>
                  </a:cubicBezTo>
                  <a:cubicBezTo>
                    <a:pt x="1395" y="313"/>
                    <a:pt x="1883" y="287"/>
                    <a:pt x="2371" y="250"/>
                  </a:cubicBezTo>
                  <a:cubicBezTo>
                    <a:pt x="3162" y="219"/>
                    <a:pt x="3952" y="158"/>
                    <a:pt x="4712" y="6"/>
                  </a:cubicBezTo>
                  <a:cubicBezTo>
                    <a:pt x="4514" y="3"/>
                    <a:pt x="4317" y="1"/>
                    <a:pt x="4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5"/>
            <p:cNvSpPr/>
            <p:nvPr/>
          </p:nvSpPr>
          <p:spPr>
            <a:xfrm>
              <a:off x="3598123" y="1635751"/>
              <a:ext cx="259405" cy="256967"/>
            </a:xfrm>
            <a:custGeom>
              <a:avLst/>
              <a:gdLst/>
              <a:ahLst/>
              <a:cxnLst/>
              <a:rect l="l" t="t" r="r" b="b"/>
              <a:pathLst>
                <a:path w="12980" h="12858" extrusionOk="0">
                  <a:moveTo>
                    <a:pt x="0" y="0"/>
                  </a:moveTo>
                  <a:cubicBezTo>
                    <a:pt x="0" y="0"/>
                    <a:pt x="92" y="9848"/>
                    <a:pt x="578" y="12857"/>
                  </a:cubicBezTo>
                  <a:lnTo>
                    <a:pt x="12979" y="12280"/>
                  </a:lnTo>
                  <a:cubicBezTo>
                    <a:pt x="12979" y="12280"/>
                    <a:pt x="11885" y="2584"/>
                    <a:pt x="12311"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5"/>
            <p:cNvSpPr/>
            <p:nvPr/>
          </p:nvSpPr>
          <p:spPr>
            <a:xfrm>
              <a:off x="3640651" y="1717888"/>
              <a:ext cx="165856" cy="10672"/>
            </a:xfrm>
            <a:custGeom>
              <a:avLst/>
              <a:gdLst/>
              <a:ahLst/>
              <a:cxnLst/>
              <a:rect l="l" t="t" r="r" b="b"/>
              <a:pathLst>
                <a:path w="8299" h="534" extrusionOk="0">
                  <a:moveTo>
                    <a:pt x="7951" y="1"/>
                  </a:moveTo>
                  <a:cubicBezTo>
                    <a:pt x="7310" y="1"/>
                    <a:pt x="5847" y="63"/>
                    <a:pt x="4134" y="176"/>
                  </a:cubicBezTo>
                  <a:cubicBezTo>
                    <a:pt x="1854" y="297"/>
                    <a:pt x="0" y="480"/>
                    <a:pt x="0" y="510"/>
                  </a:cubicBezTo>
                  <a:cubicBezTo>
                    <a:pt x="0" y="526"/>
                    <a:pt x="124" y="534"/>
                    <a:pt x="347" y="534"/>
                  </a:cubicBezTo>
                  <a:cubicBezTo>
                    <a:pt x="988" y="534"/>
                    <a:pt x="2451" y="471"/>
                    <a:pt x="4164" y="358"/>
                  </a:cubicBezTo>
                  <a:cubicBezTo>
                    <a:pt x="6444" y="237"/>
                    <a:pt x="8298" y="85"/>
                    <a:pt x="8298" y="24"/>
                  </a:cubicBezTo>
                  <a:cubicBezTo>
                    <a:pt x="8298" y="8"/>
                    <a:pt x="8174" y="1"/>
                    <a:pt x="79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5"/>
            <p:cNvSpPr/>
            <p:nvPr/>
          </p:nvSpPr>
          <p:spPr>
            <a:xfrm>
              <a:off x="3640651" y="1759795"/>
              <a:ext cx="165856" cy="10592"/>
            </a:xfrm>
            <a:custGeom>
              <a:avLst/>
              <a:gdLst/>
              <a:ahLst/>
              <a:cxnLst/>
              <a:rect l="l" t="t" r="r" b="b"/>
              <a:pathLst>
                <a:path w="8299" h="530" extrusionOk="0">
                  <a:moveTo>
                    <a:pt x="7946" y="1"/>
                  </a:moveTo>
                  <a:cubicBezTo>
                    <a:pt x="7298" y="1"/>
                    <a:pt x="5825" y="63"/>
                    <a:pt x="4134" y="176"/>
                  </a:cubicBezTo>
                  <a:cubicBezTo>
                    <a:pt x="1854" y="298"/>
                    <a:pt x="0" y="450"/>
                    <a:pt x="0" y="511"/>
                  </a:cubicBezTo>
                  <a:cubicBezTo>
                    <a:pt x="0" y="524"/>
                    <a:pt x="89" y="530"/>
                    <a:pt x="253" y="530"/>
                  </a:cubicBezTo>
                  <a:cubicBezTo>
                    <a:pt x="835" y="530"/>
                    <a:pt x="2361" y="454"/>
                    <a:pt x="4164" y="359"/>
                  </a:cubicBezTo>
                  <a:cubicBezTo>
                    <a:pt x="6444" y="237"/>
                    <a:pt x="8298" y="55"/>
                    <a:pt x="8298" y="24"/>
                  </a:cubicBezTo>
                  <a:cubicBezTo>
                    <a:pt x="8298" y="9"/>
                    <a:pt x="8172" y="1"/>
                    <a:pt x="7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5"/>
            <p:cNvSpPr/>
            <p:nvPr/>
          </p:nvSpPr>
          <p:spPr>
            <a:xfrm>
              <a:off x="3669808" y="1800304"/>
              <a:ext cx="94769" cy="6995"/>
            </a:xfrm>
            <a:custGeom>
              <a:avLst/>
              <a:gdLst/>
              <a:ahLst/>
              <a:cxnLst/>
              <a:rect l="l" t="t" r="r" b="b"/>
              <a:pathLst>
                <a:path w="4742" h="350" extrusionOk="0">
                  <a:moveTo>
                    <a:pt x="3836" y="1"/>
                  </a:moveTo>
                  <a:cubicBezTo>
                    <a:pt x="3348" y="1"/>
                    <a:pt x="2859" y="27"/>
                    <a:pt x="2371" y="64"/>
                  </a:cubicBezTo>
                  <a:cubicBezTo>
                    <a:pt x="1581" y="95"/>
                    <a:pt x="790" y="186"/>
                    <a:pt x="0" y="307"/>
                  </a:cubicBezTo>
                  <a:cubicBezTo>
                    <a:pt x="355" y="335"/>
                    <a:pt x="710" y="350"/>
                    <a:pt x="1066" y="350"/>
                  </a:cubicBezTo>
                  <a:cubicBezTo>
                    <a:pt x="1501" y="350"/>
                    <a:pt x="1936" y="327"/>
                    <a:pt x="2371" y="277"/>
                  </a:cubicBezTo>
                  <a:cubicBezTo>
                    <a:pt x="3161" y="246"/>
                    <a:pt x="3951" y="186"/>
                    <a:pt x="4742" y="34"/>
                  </a:cubicBezTo>
                  <a:cubicBezTo>
                    <a:pt x="4440" y="11"/>
                    <a:pt x="4138"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5"/>
            <p:cNvSpPr/>
            <p:nvPr/>
          </p:nvSpPr>
          <p:spPr>
            <a:xfrm>
              <a:off x="3628500" y="1956464"/>
              <a:ext cx="258186" cy="256987"/>
            </a:xfrm>
            <a:custGeom>
              <a:avLst/>
              <a:gdLst/>
              <a:ahLst/>
              <a:cxnLst/>
              <a:rect l="l" t="t" r="r" b="b"/>
              <a:pathLst>
                <a:path w="12919" h="12859" extrusionOk="0">
                  <a:moveTo>
                    <a:pt x="0" y="1"/>
                  </a:moveTo>
                  <a:cubicBezTo>
                    <a:pt x="0" y="1"/>
                    <a:pt x="61" y="9849"/>
                    <a:pt x="578" y="12858"/>
                  </a:cubicBezTo>
                  <a:lnTo>
                    <a:pt x="12918" y="12281"/>
                  </a:lnTo>
                  <a:cubicBezTo>
                    <a:pt x="12918" y="12281"/>
                    <a:pt x="11854" y="2585"/>
                    <a:pt x="1228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5"/>
            <p:cNvSpPr/>
            <p:nvPr/>
          </p:nvSpPr>
          <p:spPr>
            <a:xfrm>
              <a:off x="3670408" y="2039220"/>
              <a:ext cx="165856" cy="10592"/>
            </a:xfrm>
            <a:custGeom>
              <a:avLst/>
              <a:gdLst/>
              <a:ahLst/>
              <a:cxnLst/>
              <a:rect l="l" t="t" r="r" b="b"/>
              <a:pathLst>
                <a:path w="8299" h="530" extrusionOk="0">
                  <a:moveTo>
                    <a:pt x="7952" y="1"/>
                  </a:moveTo>
                  <a:cubicBezTo>
                    <a:pt x="7312" y="1"/>
                    <a:pt x="5855" y="63"/>
                    <a:pt x="4165" y="176"/>
                  </a:cubicBezTo>
                  <a:cubicBezTo>
                    <a:pt x="1855" y="298"/>
                    <a:pt x="0" y="450"/>
                    <a:pt x="0" y="511"/>
                  </a:cubicBezTo>
                  <a:cubicBezTo>
                    <a:pt x="7" y="524"/>
                    <a:pt x="101" y="530"/>
                    <a:pt x="269" y="530"/>
                  </a:cubicBezTo>
                  <a:cubicBezTo>
                    <a:pt x="864" y="530"/>
                    <a:pt x="2385" y="453"/>
                    <a:pt x="4165" y="359"/>
                  </a:cubicBezTo>
                  <a:cubicBezTo>
                    <a:pt x="6444" y="237"/>
                    <a:pt x="8298" y="55"/>
                    <a:pt x="8298" y="24"/>
                  </a:cubicBezTo>
                  <a:cubicBezTo>
                    <a:pt x="8298" y="8"/>
                    <a:pt x="8175" y="1"/>
                    <a:pt x="79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5"/>
            <p:cNvSpPr/>
            <p:nvPr/>
          </p:nvSpPr>
          <p:spPr>
            <a:xfrm>
              <a:off x="3670408" y="2080529"/>
              <a:ext cx="165856" cy="10672"/>
            </a:xfrm>
            <a:custGeom>
              <a:avLst/>
              <a:gdLst/>
              <a:ahLst/>
              <a:cxnLst/>
              <a:rect l="l" t="t" r="r" b="b"/>
              <a:pathLst>
                <a:path w="8299" h="534" extrusionOk="0">
                  <a:moveTo>
                    <a:pt x="7952" y="1"/>
                  </a:moveTo>
                  <a:cubicBezTo>
                    <a:pt x="7312" y="1"/>
                    <a:pt x="5855" y="63"/>
                    <a:pt x="4165" y="176"/>
                  </a:cubicBezTo>
                  <a:cubicBezTo>
                    <a:pt x="1855" y="298"/>
                    <a:pt x="0" y="480"/>
                    <a:pt x="31" y="510"/>
                  </a:cubicBezTo>
                  <a:cubicBezTo>
                    <a:pt x="31" y="526"/>
                    <a:pt x="155" y="534"/>
                    <a:pt x="377" y="534"/>
                  </a:cubicBezTo>
                  <a:cubicBezTo>
                    <a:pt x="1017" y="534"/>
                    <a:pt x="2474" y="471"/>
                    <a:pt x="4165" y="358"/>
                  </a:cubicBezTo>
                  <a:cubicBezTo>
                    <a:pt x="6444" y="237"/>
                    <a:pt x="8298" y="85"/>
                    <a:pt x="8298" y="24"/>
                  </a:cubicBezTo>
                  <a:cubicBezTo>
                    <a:pt x="8298" y="8"/>
                    <a:pt x="8175" y="1"/>
                    <a:pt x="79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5"/>
            <p:cNvSpPr/>
            <p:nvPr/>
          </p:nvSpPr>
          <p:spPr>
            <a:xfrm>
              <a:off x="3700165" y="2121337"/>
              <a:ext cx="94189" cy="6575"/>
            </a:xfrm>
            <a:custGeom>
              <a:avLst/>
              <a:gdLst/>
              <a:ahLst/>
              <a:cxnLst/>
              <a:rect l="l" t="t" r="r" b="b"/>
              <a:pathLst>
                <a:path w="4713" h="329" extrusionOk="0">
                  <a:moveTo>
                    <a:pt x="3844" y="0"/>
                  </a:moveTo>
                  <a:cubicBezTo>
                    <a:pt x="3343" y="0"/>
                    <a:pt x="2842" y="22"/>
                    <a:pt x="2341" y="79"/>
                  </a:cubicBezTo>
                  <a:cubicBezTo>
                    <a:pt x="1551" y="79"/>
                    <a:pt x="761" y="171"/>
                    <a:pt x="1" y="323"/>
                  </a:cubicBezTo>
                  <a:cubicBezTo>
                    <a:pt x="195" y="326"/>
                    <a:pt x="390" y="328"/>
                    <a:pt x="585" y="328"/>
                  </a:cubicBezTo>
                  <a:cubicBezTo>
                    <a:pt x="1970" y="328"/>
                    <a:pt x="3353" y="232"/>
                    <a:pt x="4712" y="19"/>
                  </a:cubicBezTo>
                  <a:cubicBezTo>
                    <a:pt x="4423" y="7"/>
                    <a:pt x="4134" y="0"/>
                    <a:pt x="3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5"/>
            <p:cNvSpPr/>
            <p:nvPr/>
          </p:nvSpPr>
          <p:spPr>
            <a:xfrm>
              <a:off x="3814977" y="1663070"/>
              <a:ext cx="258806" cy="256987"/>
            </a:xfrm>
            <a:custGeom>
              <a:avLst/>
              <a:gdLst/>
              <a:ahLst/>
              <a:cxnLst/>
              <a:rect l="l" t="t" r="r" b="b"/>
              <a:pathLst>
                <a:path w="12950" h="12859" extrusionOk="0">
                  <a:moveTo>
                    <a:pt x="1" y="1"/>
                  </a:moveTo>
                  <a:cubicBezTo>
                    <a:pt x="1" y="1"/>
                    <a:pt x="92" y="9849"/>
                    <a:pt x="609" y="12858"/>
                  </a:cubicBezTo>
                  <a:lnTo>
                    <a:pt x="12949" y="12281"/>
                  </a:lnTo>
                  <a:cubicBezTo>
                    <a:pt x="12949" y="12281"/>
                    <a:pt x="11855" y="2585"/>
                    <a:pt x="122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5"/>
            <p:cNvSpPr/>
            <p:nvPr/>
          </p:nvSpPr>
          <p:spPr>
            <a:xfrm>
              <a:off x="3857505" y="1745307"/>
              <a:ext cx="165856" cy="10892"/>
            </a:xfrm>
            <a:custGeom>
              <a:avLst/>
              <a:gdLst/>
              <a:ahLst/>
              <a:cxnLst/>
              <a:rect l="l" t="t" r="r" b="b"/>
              <a:pathLst>
                <a:path w="8299" h="545" extrusionOk="0">
                  <a:moveTo>
                    <a:pt x="8046" y="0"/>
                  </a:moveTo>
                  <a:cubicBezTo>
                    <a:pt x="7463" y="0"/>
                    <a:pt x="5938" y="77"/>
                    <a:pt x="4134" y="172"/>
                  </a:cubicBezTo>
                  <a:cubicBezTo>
                    <a:pt x="1854" y="324"/>
                    <a:pt x="0" y="476"/>
                    <a:pt x="0" y="536"/>
                  </a:cubicBezTo>
                  <a:cubicBezTo>
                    <a:pt x="0" y="542"/>
                    <a:pt x="55" y="544"/>
                    <a:pt x="157" y="544"/>
                  </a:cubicBezTo>
                  <a:cubicBezTo>
                    <a:pt x="650" y="544"/>
                    <a:pt x="2251" y="485"/>
                    <a:pt x="4165" y="384"/>
                  </a:cubicBezTo>
                  <a:cubicBezTo>
                    <a:pt x="6444" y="232"/>
                    <a:pt x="8298" y="81"/>
                    <a:pt x="8298" y="20"/>
                  </a:cubicBezTo>
                  <a:cubicBezTo>
                    <a:pt x="8298" y="6"/>
                    <a:pt x="8209" y="0"/>
                    <a:pt x="8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5"/>
            <p:cNvSpPr/>
            <p:nvPr/>
          </p:nvSpPr>
          <p:spPr>
            <a:xfrm>
              <a:off x="3857505" y="1787134"/>
              <a:ext cx="165856" cy="10672"/>
            </a:xfrm>
            <a:custGeom>
              <a:avLst/>
              <a:gdLst/>
              <a:ahLst/>
              <a:cxnLst/>
              <a:rect l="l" t="t" r="r" b="b"/>
              <a:pathLst>
                <a:path w="8299" h="534" extrusionOk="0">
                  <a:moveTo>
                    <a:pt x="7951" y="1"/>
                  </a:moveTo>
                  <a:cubicBezTo>
                    <a:pt x="7310" y="1"/>
                    <a:pt x="5847" y="63"/>
                    <a:pt x="4134" y="176"/>
                  </a:cubicBezTo>
                  <a:cubicBezTo>
                    <a:pt x="1854" y="298"/>
                    <a:pt x="0" y="450"/>
                    <a:pt x="0" y="510"/>
                  </a:cubicBezTo>
                  <a:cubicBezTo>
                    <a:pt x="0" y="526"/>
                    <a:pt x="124" y="534"/>
                    <a:pt x="347" y="534"/>
                  </a:cubicBezTo>
                  <a:cubicBezTo>
                    <a:pt x="989" y="534"/>
                    <a:pt x="2451" y="471"/>
                    <a:pt x="4165" y="358"/>
                  </a:cubicBezTo>
                  <a:cubicBezTo>
                    <a:pt x="6444" y="237"/>
                    <a:pt x="8298" y="85"/>
                    <a:pt x="8298" y="24"/>
                  </a:cubicBezTo>
                  <a:cubicBezTo>
                    <a:pt x="8298" y="8"/>
                    <a:pt x="8175" y="1"/>
                    <a:pt x="79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5"/>
            <p:cNvSpPr/>
            <p:nvPr/>
          </p:nvSpPr>
          <p:spPr>
            <a:xfrm>
              <a:off x="3886662" y="1828183"/>
              <a:ext cx="94789" cy="6575"/>
            </a:xfrm>
            <a:custGeom>
              <a:avLst/>
              <a:gdLst/>
              <a:ahLst/>
              <a:cxnLst/>
              <a:rect l="l" t="t" r="r" b="b"/>
              <a:pathLst>
                <a:path w="4743" h="329" extrusionOk="0">
                  <a:moveTo>
                    <a:pt x="4158" y="1"/>
                  </a:moveTo>
                  <a:cubicBezTo>
                    <a:pt x="2772" y="1"/>
                    <a:pt x="1386" y="97"/>
                    <a:pt x="0" y="310"/>
                  </a:cubicBezTo>
                  <a:cubicBezTo>
                    <a:pt x="290" y="322"/>
                    <a:pt x="579" y="329"/>
                    <a:pt x="868" y="329"/>
                  </a:cubicBezTo>
                  <a:cubicBezTo>
                    <a:pt x="1369" y="329"/>
                    <a:pt x="1870" y="307"/>
                    <a:pt x="2371" y="250"/>
                  </a:cubicBezTo>
                  <a:cubicBezTo>
                    <a:pt x="3161" y="250"/>
                    <a:pt x="3952" y="159"/>
                    <a:pt x="4742" y="7"/>
                  </a:cubicBezTo>
                  <a:cubicBezTo>
                    <a:pt x="4547" y="3"/>
                    <a:pt x="4353" y="1"/>
                    <a:pt x="4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5"/>
            <p:cNvSpPr/>
            <p:nvPr/>
          </p:nvSpPr>
          <p:spPr>
            <a:xfrm>
              <a:off x="2723393" y="1793669"/>
              <a:ext cx="258806" cy="256987"/>
            </a:xfrm>
            <a:custGeom>
              <a:avLst/>
              <a:gdLst/>
              <a:ahLst/>
              <a:cxnLst/>
              <a:rect l="l" t="t" r="r" b="b"/>
              <a:pathLst>
                <a:path w="12950" h="12859" extrusionOk="0">
                  <a:moveTo>
                    <a:pt x="1" y="1"/>
                  </a:moveTo>
                  <a:cubicBezTo>
                    <a:pt x="1" y="1"/>
                    <a:pt x="92" y="9849"/>
                    <a:pt x="578" y="12858"/>
                  </a:cubicBezTo>
                  <a:lnTo>
                    <a:pt x="12949" y="12281"/>
                  </a:lnTo>
                  <a:cubicBezTo>
                    <a:pt x="12949" y="12281"/>
                    <a:pt x="11855" y="2585"/>
                    <a:pt x="122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5"/>
            <p:cNvSpPr/>
            <p:nvPr/>
          </p:nvSpPr>
          <p:spPr>
            <a:xfrm>
              <a:off x="2765921" y="1875826"/>
              <a:ext cx="165856" cy="10672"/>
            </a:xfrm>
            <a:custGeom>
              <a:avLst/>
              <a:gdLst/>
              <a:ahLst/>
              <a:cxnLst/>
              <a:rect l="l" t="t" r="r" b="b"/>
              <a:pathLst>
                <a:path w="8299" h="534" extrusionOk="0">
                  <a:moveTo>
                    <a:pt x="7934" y="0"/>
                  </a:moveTo>
                  <a:cubicBezTo>
                    <a:pt x="7281" y="0"/>
                    <a:pt x="5825" y="63"/>
                    <a:pt x="4134" y="176"/>
                  </a:cubicBezTo>
                  <a:cubicBezTo>
                    <a:pt x="1854" y="297"/>
                    <a:pt x="0" y="449"/>
                    <a:pt x="0" y="510"/>
                  </a:cubicBezTo>
                  <a:cubicBezTo>
                    <a:pt x="0" y="526"/>
                    <a:pt x="124" y="533"/>
                    <a:pt x="347" y="533"/>
                  </a:cubicBezTo>
                  <a:cubicBezTo>
                    <a:pt x="987" y="533"/>
                    <a:pt x="2443" y="471"/>
                    <a:pt x="4134" y="358"/>
                  </a:cubicBezTo>
                  <a:cubicBezTo>
                    <a:pt x="6444" y="237"/>
                    <a:pt x="8298" y="85"/>
                    <a:pt x="8298" y="24"/>
                  </a:cubicBezTo>
                  <a:cubicBezTo>
                    <a:pt x="8290" y="8"/>
                    <a:pt x="8161" y="0"/>
                    <a:pt x="7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5"/>
            <p:cNvSpPr/>
            <p:nvPr/>
          </p:nvSpPr>
          <p:spPr>
            <a:xfrm>
              <a:off x="2765921" y="1917734"/>
              <a:ext cx="165856" cy="10592"/>
            </a:xfrm>
            <a:custGeom>
              <a:avLst/>
              <a:gdLst/>
              <a:ahLst/>
              <a:cxnLst/>
              <a:rect l="l" t="t" r="r" b="b"/>
              <a:pathLst>
                <a:path w="8299" h="530" extrusionOk="0">
                  <a:moveTo>
                    <a:pt x="7947" y="1"/>
                  </a:moveTo>
                  <a:cubicBezTo>
                    <a:pt x="7298" y="1"/>
                    <a:pt x="5825" y="63"/>
                    <a:pt x="4134" y="176"/>
                  </a:cubicBezTo>
                  <a:cubicBezTo>
                    <a:pt x="1854" y="298"/>
                    <a:pt x="0" y="450"/>
                    <a:pt x="0" y="510"/>
                  </a:cubicBezTo>
                  <a:cubicBezTo>
                    <a:pt x="0" y="524"/>
                    <a:pt x="89" y="530"/>
                    <a:pt x="253" y="530"/>
                  </a:cubicBezTo>
                  <a:cubicBezTo>
                    <a:pt x="834" y="530"/>
                    <a:pt x="2354" y="453"/>
                    <a:pt x="4134" y="358"/>
                  </a:cubicBezTo>
                  <a:cubicBezTo>
                    <a:pt x="6444" y="237"/>
                    <a:pt x="8298" y="54"/>
                    <a:pt x="8298" y="24"/>
                  </a:cubicBezTo>
                  <a:cubicBezTo>
                    <a:pt x="8298" y="8"/>
                    <a:pt x="8172" y="1"/>
                    <a:pt x="7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5"/>
            <p:cNvSpPr/>
            <p:nvPr/>
          </p:nvSpPr>
          <p:spPr>
            <a:xfrm>
              <a:off x="2795078" y="1958243"/>
              <a:ext cx="94769" cy="6995"/>
            </a:xfrm>
            <a:custGeom>
              <a:avLst/>
              <a:gdLst/>
              <a:ahLst/>
              <a:cxnLst/>
              <a:rect l="l" t="t" r="r" b="b"/>
              <a:pathLst>
                <a:path w="4742" h="350" extrusionOk="0">
                  <a:moveTo>
                    <a:pt x="3828" y="0"/>
                  </a:moveTo>
                  <a:cubicBezTo>
                    <a:pt x="3334" y="0"/>
                    <a:pt x="2841" y="26"/>
                    <a:pt x="2371" y="64"/>
                  </a:cubicBezTo>
                  <a:cubicBezTo>
                    <a:pt x="1581" y="94"/>
                    <a:pt x="791" y="186"/>
                    <a:pt x="0" y="307"/>
                  </a:cubicBezTo>
                  <a:cubicBezTo>
                    <a:pt x="355" y="334"/>
                    <a:pt x="711" y="350"/>
                    <a:pt x="1066" y="350"/>
                  </a:cubicBezTo>
                  <a:cubicBezTo>
                    <a:pt x="1501" y="350"/>
                    <a:pt x="1936" y="327"/>
                    <a:pt x="2371" y="277"/>
                  </a:cubicBezTo>
                  <a:cubicBezTo>
                    <a:pt x="3161" y="246"/>
                    <a:pt x="3952" y="186"/>
                    <a:pt x="4742" y="34"/>
                  </a:cubicBezTo>
                  <a:cubicBezTo>
                    <a:pt x="4440" y="10"/>
                    <a:pt x="4134" y="0"/>
                    <a:pt x="38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5"/>
            <p:cNvSpPr/>
            <p:nvPr/>
          </p:nvSpPr>
          <p:spPr>
            <a:xfrm>
              <a:off x="2692417" y="2230433"/>
              <a:ext cx="258786" cy="256967"/>
            </a:xfrm>
            <a:custGeom>
              <a:avLst/>
              <a:gdLst/>
              <a:ahLst/>
              <a:cxnLst/>
              <a:rect l="l" t="t" r="r" b="b"/>
              <a:pathLst>
                <a:path w="12949" h="12858" extrusionOk="0">
                  <a:moveTo>
                    <a:pt x="0" y="0"/>
                  </a:moveTo>
                  <a:cubicBezTo>
                    <a:pt x="0" y="0"/>
                    <a:pt x="61" y="9849"/>
                    <a:pt x="578" y="12858"/>
                  </a:cubicBezTo>
                  <a:lnTo>
                    <a:pt x="12949" y="12280"/>
                  </a:lnTo>
                  <a:cubicBezTo>
                    <a:pt x="12949" y="12280"/>
                    <a:pt x="11855" y="2584"/>
                    <a:pt x="1228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5"/>
            <p:cNvSpPr/>
            <p:nvPr/>
          </p:nvSpPr>
          <p:spPr>
            <a:xfrm>
              <a:off x="2734944" y="2312650"/>
              <a:ext cx="165856" cy="10892"/>
            </a:xfrm>
            <a:custGeom>
              <a:avLst/>
              <a:gdLst/>
              <a:ahLst/>
              <a:cxnLst/>
              <a:rect l="l" t="t" r="r" b="b"/>
              <a:pathLst>
                <a:path w="8299" h="545" extrusionOk="0">
                  <a:moveTo>
                    <a:pt x="8042" y="1"/>
                  </a:moveTo>
                  <a:cubicBezTo>
                    <a:pt x="7453" y="1"/>
                    <a:pt x="5914" y="77"/>
                    <a:pt x="4134" y="172"/>
                  </a:cubicBezTo>
                  <a:cubicBezTo>
                    <a:pt x="1854" y="324"/>
                    <a:pt x="0" y="476"/>
                    <a:pt x="0" y="537"/>
                  </a:cubicBezTo>
                  <a:cubicBezTo>
                    <a:pt x="0" y="542"/>
                    <a:pt x="55" y="545"/>
                    <a:pt x="157" y="545"/>
                  </a:cubicBezTo>
                  <a:cubicBezTo>
                    <a:pt x="649" y="545"/>
                    <a:pt x="2245" y="486"/>
                    <a:pt x="4134" y="385"/>
                  </a:cubicBezTo>
                  <a:cubicBezTo>
                    <a:pt x="6444" y="233"/>
                    <a:pt x="8298" y="81"/>
                    <a:pt x="8298" y="20"/>
                  </a:cubicBezTo>
                  <a:cubicBezTo>
                    <a:pt x="8298" y="7"/>
                    <a:pt x="8208" y="1"/>
                    <a:pt x="8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5"/>
            <p:cNvSpPr/>
            <p:nvPr/>
          </p:nvSpPr>
          <p:spPr>
            <a:xfrm>
              <a:off x="2734944" y="2354498"/>
              <a:ext cx="165856" cy="10672"/>
            </a:xfrm>
            <a:custGeom>
              <a:avLst/>
              <a:gdLst/>
              <a:ahLst/>
              <a:cxnLst/>
              <a:rect l="l" t="t" r="r" b="b"/>
              <a:pathLst>
                <a:path w="8299" h="534" extrusionOk="0">
                  <a:moveTo>
                    <a:pt x="7946" y="0"/>
                  </a:moveTo>
                  <a:cubicBezTo>
                    <a:pt x="7298" y="0"/>
                    <a:pt x="5825" y="63"/>
                    <a:pt x="4134" y="175"/>
                  </a:cubicBezTo>
                  <a:cubicBezTo>
                    <a:pt x="1854" y="297"/>
                    <a:pt x="0" y="449"/>
                    <a:pt x="0" y="510"/>
                  </a:cubicBezTo>
                  <a:cubicBezTo>
                    <a:pt x="0" y="526"/>
                    <a:pt x="124" y="533"/>
                    <a:pt x="347" y="533"/>
                  </a:cubicBezTo>
                  <a:cubicBezTo>
                    <a:pt x="986" y="533"/>
                    <a:pt x="2443" y="471"/>
                    <a:pt x="4134" y="358"/>
                  </a:cubicBezTo>
                  <a:cubicBezTo>
                    <a:pt x="6444" y="236"/>
                    <a:pt x="8298" y="84"/>
                    <a:pt x="8298" y="23"/>
                  </a:cubicBezTo>
                  <a:cubicBezTo>
                    <a:pt x="8298" y="8"/>
                    <a:pt x="8172"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5"/>
            <p:cNvSpPr/>
            <p:nvPr/>
          </p:nvSpPr>
          <p:spPr>
            <a:xfrm>
              <a:off x="2764102" y="2395286"/>
              <a:ext cx="94169" cy="6835"/>
            </a:xfrm>
            <a:custGeom>
              <a:avLst/>
              <a:gdLst/>
              <a:ahLst/>
              <a:cxnLst/>
              <a:rect l="l" t="t" r="r" b="b"/>
              <a:pathLst>
                <a:path w="4712" h="342" extrusionOk="0">
                  <a:moveTo>
                    <a:pt x="3844" y="1"/>
                  </a:moveTo>
                  <a:cubicBezTo>
                    <a:pt x="3343" y="1"/>
                    <a:pt x="2842" y="22"/>
                    <a:pt x="2341" y="80"/>
                  </a:cubicBezTo>
                  <a:cubicBezTo>
                    <a:pt x="1550" y="80"/>
                    <a:pt x="760" y="171"/>
                    <a:pt x="0" y="323"/>
                  </a:cubicBezTo>
                  <a:cubicBezTo>
                    <a:pt x="289" y="334"/>
                    <a:pt x="579" y="341"/>
                    <a:pt x="868" y="341"/>
                  </a:cubicBezTo>
                  <a:cubicBezTo>
                    <a:pt x="1369" y="341"/>
                    <a:pt x="1870" y="320"/>
                    <a:pt x="2371" y="262"/>
                  </a:cubicBezTo>
                  <a:cubicBezTo>
                    <a:pt x="3161" y="262"/>
                    <a:pt x="3951" y="171"/>
                    <a:pt x="4711" y="19"/>
                  </a:cubicBezTo>
                  <a:cubicBezTo>
                    <a:pt x="4422" y="8"/>
                    <a:pt x="4133" y="1"/>
                    <a:pt x="3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5"/>
            <p:cNvSpPr/>
            <p:nvPr/>
          </p:nvSpPr>
          <p:spPr>
            <a:xfrm>
              <a:off x="1668861" y="1802782"/>
              <a:ext cx="269738" cy="282488"/>
            </a:xfrm>
            <a:custGeom>
              <a:avLst/>
              <a:gdLst/>
              <a:ahLst/>
              <a:cxnLst/>
              <a:rect l="l" t="t" r="r" b="b"/>
              <a:pathLst>
                <a:path w="13497" h="14135" extrusionOk="0">
                  <a:moveTo>
                    <a:pt x="12493" y="1"/>
                  </a:moveTo>
                  <a:lnTo>
                    <a:pt x="1034" y="609"/>
                  </a:lnTo>
                  <a:cubicBezTo>
                    <a:pt x="2615" y="4591"/>
                    <a:pt x="1" y="13588"/>
                    <a:pt x="1" y="13588"/>
                  </a:cubicBezTo>
                  <a:lnTo>
                    <a:pt x="12189" y="14135"/>
                  </a:lnTo>
                  <a:cubicBezTo>
                    <a:pt x="13496" y="9120"/>
                    <a:pt x="12493" y="1"/>
                    <a:pt x="124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5"/>
            <p:cNvSpPr/>
            <p:nvPr/>
          </p:nvSpPr>
          <p:spPr>
            <a:xfrm>
              <a:off x="1639104" y="1771806"/>
              <a:ext cx="278831" cy="272156"/>
            </a:xfrm>
            <a:custGeom>
              <a:avLst/>
              <a:gdLst/>
              <a:ahLst/>
              <a:cxnLst/>
              <a:rect l="l" t="t" r="r" b="b"/>
              <a:pathLst>
                <a:path w="13952" h="13618" extrusionOk="0">
                  <a:moveTo>
                    <a:pt x="1429" y="1"/>
                  </a:moveTo>
                  <a:cubicBezTo>
                    <a:pt x="1429" y="1"/>
                    <a:pt x="669" y="10366"/>
                    <a:pt x="0" y="12433"/>
                  </a:cubicBezTo>
                  <a:lnTo>
                    <a:pt x="11095" y="13618"/>
                  </a:lnTo>
                  <a:lnTo>
                    <a:pt x="12766" y="12037"/>
                  </a:lnTo>
                  <a:cubicBezTo>
                    <a:pt x="12766" y="12037"/>
                    <a:pt x="13952" y="2919"/>
                    <a:pt x="13800" y="305"/>
                  </a:cubicBezTo>
                  <a:lnTo>
                    <a:pt x="142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5"/>
            <p:cNvSpPr/>
            <p:nvPr/>
          </p:nvSpPr>
          <p:spPr>
            <a:xfrm>
              <a:off x="1860814" y="2010543"/>
              <a:ext cx="33435" cy="33415"/>
            </a:xfrm>
            <a:custGeom>
              <a:avLst/>
              <a:gdLst/>
              <a:ahLst/>
              <a:cxnLst/>
              <a:rect l="l" t="t" r="r" b="b"/>
              <a:pathLst>
                <a:path w="1673" h="1672" extrusionOk="0">
                  <a:moveTo>
                    <a:pt x="274" y="0"/>
                  </a:moveTo>
                  <a:lnTo>
                    <a:pt x="1" y="1672"/>
                  </a:lnTo>
                  <a:lnTo>
                    <a:pt x="1672" y="91"/>
                  </a:lnTo>
                  <a:lnTo>
                    <a:pt x="27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5"/>
            <p:cNvSpPr/>
            <p:nvPr/>
          </p:nvSpPr>
          <p:spPr>
            <a:xfrm>
              <a:off x="1699837" y="1853423"/>
              <a:ext cx="168893" cy="22883"/>
            </a:xfrm>
            <a:custGeom>
              <a:avLst/>
              <a:gdLst/>
              <a:ahLst/>
              <a:cxnLst/>
              <a:rect l="l" t="t" r="r" b="b"/>
              <a:pathLst>
                <a:path w="8451" h="1145" extrusionOk="0">
                  <a:moveTo>
                    <a:pt x="505" y="0"/>
                  </a:moveTo>
                  <a:cubicBezTo>
                    <a:pt x="333" y="0"/>
                    <a:pt x="164" y="8"/>
                    <a:pt x="1" y="20"/>
                  </a:cubicBezTo>
                  <a:cubicBezTo>
                    <a:pt x="396" y="81"/>
                    <a:pt x="821" y="142"/>
                    <a:pt x="1217" y="203"/>
                  </a:cubicBezTo>
                  <a:lnTo>
                    <a:pt x="4226" y="567"/>
                  </a:lnTo>
                  <a:lnTo>
                    <a:pt x="7205" y="993"/>
                  </a:lnTo>
                  <a:cubicBezTo>
                    <a:pt x="7600" y="1084"/>
                    <a:pt x="8025" y="1114"/>
                    <a:pt x="8451" y="1145"/>
                  </a:cubicBezTo>
                  <a:cubicBezTo>
                    <a:pt x="8056" y="1023"/>
                    <a:pt x="7630" y="902"/>
                    <a:pt x="7235" y="841"/>
                  </a:cubicBezTo>
                  <a:cubicBezTo>
                    <a:pt x="6475" y="689"/>
                    <a:pt x="5411" y="506"/>
                    <a:pt x="4256" y="354"/>
                  </a:cubicBezTo>
                  <a:cubicBezTo>
                    <a:pt x="3071" y="203"/>
                    <a:pt x="2007" y="111"/>
                    <a:pt x="1247" y="51"/>
                  </a:cubicBezTo>
                  <a:cubicBezTo>
                    <a:pt x="998" y="15"/>
                    <a:pt x="748" y="0"/>
                    <a:pt x="5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5"/>
            <p:cNvSpPr/>
            <p:nvPr/>
          </p:nvSpPr>
          <p:spPr>
            <a:xfrm>
              <a:off x="1696800" y="1901187"/>
              <a:ext cx="162218" cy="20944"/>
            </a:xfrm>
            <a:custGeom>
              <a:avLst/>
              <a:gdLst/>
              <a:ahLst/>
              <a:cxnLst/>
              <a:rect l="l" t="t" r="r" b="b"/>
              <a:pathLst>
                <a:path w="8117" h="1048" extrusionOk="0">
                  <a:moveTo>
                    <a:pt x="1" y="1"/>
                  </a:moveTo>
                  <a:lnTo>
                    <a:pt x="1" y="1"/>
                  </a:lnTo>
                  <a:cubicBezTo>
                    <a:pt x="366" y="123"/>
                    <a:pt x="761" y="214"/>
                    <a:pt x="1156" y="275"/>
                  </a:cubicBezTo>
                  <a:cubicBezTo>
                    <a:pt x="1885" y="396"/>
                    <a:pt x="2919" y="548"/>
                    <a:pt x="4013" y="700"/>
                  </a:cubicBezTo>
                  <a:cubicBezTo>
                    <a:pt x="5138" y="852"/>
                    <a:pt x="6171" y="943"/>
                    <a:pt x="6901" y="1004"/>
                  </a:cubicBezTo>
                  <a:cubicBezTo>
                    <a:pt x="7180" y="1026"/>
                    <a:pt x="7459" y="1047"/>
                    <a:pt x="7750" y="1047"/>
                  </a:cubicBezTo>
                  <a:cubicBezTo>
                    <a:pt x="7870" y="1047"/>
                    <a:pt x="7992" y="1043"/>
                    <a:pt x="8116" y="1034"/>
                  </a:cubicBezTo>
                  <a:cubicBezTo>
                    <a:pt x="7721" y="943"/>
                    <a:pt x="7326" y="882"/>
                    <a:pt x="6931" y="852"/>
                  </a:cubicBezTo>
                  <a:lnTo>
                    <a:pt x="4043" y="518"/>
                  </a:lnTo>
                  <a:lnTo>
                    <a:pt x="1186" y="123"/>
                  </a:lnTo>
                  <a:cubicBezTo>
                    <a:pt x="791" y="62"/>
                    <a:pt x="396" y="3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5"/>
            <p:cNvSpPr/>
            <p:nvPr/>
          </p:nvSpPr>
          <p:spPr>
            <a:xfrm>
              <a:off x="1696200" y="1943714"/>
              <a:ext cx="148848" cy="20065"/>
            </a:xfrm>
            <a:custGeom>
              <a:avLst/>
              <a:gdLst/>
              <a:ahLst/>
              <a:cxnLst/>
              <a:rect l="l" t="t" r="r" b="b"/>
              <a:pathLst>
                <a:path w="7448" h="1004" extrusionOk="0">
                  <a:moveTo>
                    <a:pt x="0" y="1"/>
                  </a:moveTo>
                  <a:lnTo>
                    <a:pt x="0" y="1"/>
                  </a:lnTo>
                  <a:cubicBezTo>
                    <a:pt x="1247" y="274"/>
                    <a:pt x="2462" y="487"/>
                    <a:pt x="3709" y="609"/>
                  </a:cubicBezTo>
                  <a:cubicBezTo>
                    <a:pt x="4955" y="821"/>
                    <a:pt x="6201" y="943"/>
                    <a:pt x="7447" y="1004"/>
                  </a:cubicBezTo>
                  <a:cubicBezTo>
                    <a:pt x="6232" y="761"/>
                    <a:pt x="4985" y="548"/>
                    <a:pt x="3739" y="426"/>
                  </a:cubicBezTo>
                  <a:cubicBezTo>
                    <a:pt x="2493" y="213"/>
                    <a:pt x="1247" y="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5"/>
            <p:cNvSpPr/>
            <p:nvPr/>
          </p:nvSpPr>
          <p:spPr>
            <a:xfrm>
              <a:off x="1111228" y="2020855"/>
              <a:ext cx="278831" cy="272176"/>
            </a:xfrm>
            <a:custGeom>
              <a:avLst/>
              <a:gdLst/>
              <a:ahLst/>
              <a:cxnLst/>
              <a:rect l="l" t="t" r="r" b="b"/>
              <a:pathLst>
                <a:path w="13952" h="13619" extrusionOk="0">
                  <a:moveTo>
                    <a:pt x="1429" y="1"/>
                  </a:moveTo>
                  <a:cubicBezTo>
                    <a:pt x="1429" y="1"/>
                    <a:pt x="669" y="10366"/>
                    <a:pt x="0" y="12463"/>
                  </a:cubicBezTo>
                  <a:lnTo>
                    <a:pt x="11095" y="13618"/>
                  </a:lnTo>
                  <a:lnTo>
                    <a:pt x="12767" y="12038"/>
                  </a:lnTo>
                  <a:cubicBezTo>
                    <a:pt x="12767" y="12038"/>
                    <a:pt x="13952" y="2919"/>
                    <a:pt x="13800" y="305"/>
                  </a:cubicBezTo>
                  <a:lnTo>
                    <a:pt x="142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5"/>
            <p:cNvSpPr/>
            <p:nvPr/>
          </p:nvSpPr>
          <p:spPr>
            <a:xfrm>
              <a:off x="1332938" y="2259591"/>
              <a:ext cx="33435" cy="33435"/>
            </a:xfrm>
            <a:custGeom>
              <a:avLst/>
              <a:gdLst/>
              <a:ahLst/>
              <a:cxnLst/>
              <a:rect l="l" t="t" r="r" b="b"/>
              <a:pathLst>
                <a:path w="1673" h="1673" extrusionOk="0">
                  <a:moveTo>
                    <a:pt x="274" y="0"/>
                  </a:moveTo>
                  <a:lnTo>
                    <a:pt x="1" y="1672"/>
                  </a:lnTo>
                  <a:lnTo>
                    <a:pt x="1673" y="92"/>
                  </a:lnTo>
                  <a:lnTo>
                    <a:pt x="27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5"/>
            <p:cNvSpPr/>
            <p:nvPr/>
          </p:nvSpPr>
          <p:spPr>
            <a:xfrm>
              <a:off x="1171362" y="2102632"/>
              <a:ext cx="169493" cy="22723"/>
            </a:xfrm>
            <a:custGeom>
              <a:avLst/>
              <a:gdLst/>
              <a:ahLst/>
              <a:cxnLst/>
              <a:rect l="l" t="t" r="r" b="b"/>
              <a:pathLst>
                <a:path w="8481" h="1137" extrusionOk="0">
                  <a:moveTo>
                    <a:pt x="342" y="0"/>
                  </a:moveTo>
                  <a:cubicBezTo>
                    <a:pt x="229" y="0"/>
                    <a:pt x="115" y="4"/>
                    <a:pt x="1" y="12"/>
                  </a:cubicBezTo>
                  <a:cubicBezTo>
                    <a:pt x="426" y="104"/>
                    <a:pt x="821" y="164"/>
                    <a:pt x="1247" y="195"/>
                  </a:cubicBezTo>
                  <a:lnTo>
                    <a:pt x="4256" y="590"/>
                  </a:lnTo>
                  <a:lnTo>
                    <a:pt x="7235" y="1015"/>
                  </a:lnTo>
                  <a:cubicBezTo>
                    <a:pt x="7630" y="1076"/>
                    <a:pt x="8055" y="1137"/>
                    <a:pt x="8481" y="1137"/>
                  </a:cubicBezTo>
                  <a:cubicBezTo>
                    <a:pt x="8086" y="1015"/>
                    <a:pt x="7660" y="924"/>
                    <a:pt x="7265" y="863"/>
                  </a:cubicBezTo>
                  <a:cubicBezTo>
                    <a:pt x="6505" y="711"/>
                    <a:pt x="5441" y="529"/>
                    <a:pt x="4256" y="377"/>
                  </a:cubicBezTo>
                  <a:cubicBezTo>
                    <a:pt x="3101" y="225"/>
                    <a:pt x="2007" y="104"/>
                    <a:pt x="1247" y="73"/>
                  </a:cubicBezTo>
                  <a:cubicBezTo>
                    <a:pt x="957" y="29"/>
                    <a:pt x="652" y="0"/>
                    <a:pt x="3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5"/>
            <p:cNvSpPr/>
            <p:nvPr/>
          </p:nvSpPr>
          <p:spPr>
            <a:xfrm>
              <a:off x="1168924" y="2150855"/>
              <a:ext cx="162218" cy="20684"/>
            </a:xfrm>
            <a:custGeom>
              <a:avLst/>
              <a:gdLst/>
              <a:ahLst/>
              <a:cxnLst/>
              <a:rect l="l" t="t" r="r" b="b"/>
              <a:pathLst>
                <a:path w="8117" h="1035" extrusionOk="0">
                  <a:moveTo>
                    <a:pt x="1" y="1"/>
                  </a:moveTo>
                  <a:cubicBezTo>
                    <a:pt x="366" y="122"/>
                    <a:pt x="761" y="183"/>
                    <a:pt x="1156" y="244"/>
                  </a:cubicBezTo>
                  <a:cubicBezTo>
                    <a:pt x="1885" y="396"/>
                    <a:pt x="2919" y="548"/>
                    <a:pt x="4044" y="669"/>
                  </a:cubicBezTo>
                  <a:cubicBezTo>
                    <a:pt x="5138" y="821"/>
                    <a:pt x="6171" y="912"/>
                    <a:pt x="6901" y="973"/>
                  </a:cubicBezTo>
                  <a:cubicBezTo>
                    <a:pt x="7296" y="1034"/>
                    <a:pt x="7721" y="1034"/>
                    <a:pt x="8117" y="1034"/>
                  </a:cubicBezTo>
                  <a:cubicBezTo>
                    <a:pt x="7721" y="943"/>
                    <a:pt x="7326" y="882"/>
                    <a:pt x="6931" y="852"/>
                  </a:cubicBezTo>
                  <a:lnTo>
                    <a:pt x="4044" y="487"/>
                  </a:lnTo>
                  <a:lnTo>
                    <a:pt x="1186" y="122"/>
                  </a:lnTo>
                  <a:cubicBezTo>
                    <a:pt x="791" y="31"/>
                    <a:pt x="396"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5"/>
            <p:cNvSpPr/>
            <p:nvPr/>
          </p:nvSpPr>
          <p:spPr>
            <a:xfrm>
              <a:off x="1168324" y="2193382"/>
              <a:ext cx="148848" cy="20065"/>
            </a:xfrm>
            <a:custGeom>
              <a:avLst/>
              <a:gdLst/>
              <a:ahLst/>
              <a:cxnLst/>
              <a:rect l="l" t="t" r="r" b="b"/>
              <a:pathLst>
                <a:path w="7448" h="1004" extrusionOk="0">
                  <a:moveTo>
                    <a:pt x="1" y="0"/>
                  </a:moveTo>
                  <a:cubicBezTo>
                    <a:pt x="1216" y="274"/>
                    <a:pt x="2463" y="487"/>
                    <a:pt x="3709" y="608"/>
                  </a:cubicBezTo>
                  <a:cubicBezTo>
                    <a:pt x="4955" y="791"/>
                    <a:pt x="6201" y="912"/>
                    <a:pt x="7447" y="1003"/>
                  </a:cubicBezTo>
                  <a:cubicBezTo>
                    <a:pt x="6232" y="730"/>
                    <a:pt x="4985" y="547"/>
                    <a:pt x="3739" y="426"/>
                  </a:cubicBezTo>
                  <a:cubicBezTo>
                    <a:pt x="2493" y="213"/>
                    <a:pt x="1247" y="91"/>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5"/>
            <p:cNvSpPr/>
            <p:nvPr/>
          </p:nvSpPr>
          <p:spPr>
            <a:xfrm>
              <a:off x="721247" y="1629676"/>
              <a:ext cx="185281" cy="41929"/>
            </a:xfrm>
            <a:custGeom>
              <a:avLst/>
              <a:gdLst/>
              <a:ahLst/>
              <a:cxnLst/>
              <a:rect l="l" t="t" r="r" b="b"/>
              <a:pathLst>
                <a:path w="9271" h="2098" extrusionOk="0">
                  <a:moveTo>
                    <a:pt x="0" y="0"/>
                  </a:moveTo>
                  <a:lnTo>
                    <a:pt x="0" y="2097"/>
                  </a:lnTo>
                  <a:lnTo>
                    <a:pt x="9271" y="2097"/>
                  </a:lnTo>
                  <a:lnTo>
                    <a:pt x="9271"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5"/>
            <p:cNvSpPr/>
            <p:nvPr/>
          </p:nvSpPr>
          <p:spPr>
            <a:xfrm>
              <a:off x="721247" y="2641677"/>
              <a:ext cx="185281" cy="42528"/>
            </a:xfrm>
            <a:custGeom>
              <a:avLst/>
              <a:gdLst/>
              <a:ahLst/>
              <a:cxnLst/>
              <a:rect l="l" t="t" r="r" b="b"/>
              <a:pathLst>
                <a:path w="9271" h="2128" extrusionOk="0">
                  <a:moveTo>
                    <a:pt x="0" y="0"/>
                  </a:moveTo>
                  <a:lnTo>
                    <a:pt x="0" y="2128"/>
                  </a:lnTo>
                  <a:lnTo>
                    <a:pt x="9271" y="2128"/>
                  </a:lnTo>
                  <a:lnTo>
                    <a:pt x="92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5"/>
            <p:cNvSpPr/>
            <p:nvPr/>
          </p:nvSpPr>
          <p:spPr>
            <a:xfrm>
              <a:off x="721247" y="2984273"/>
              <a:ext cx="185281" cy="42528"/>
            </a:xfrm>
            <a:custGeom>
              <a:avLst/>
              <a:gdLst/>
              <a:ahLst/>
              <a:cxnLst/>
              <a:rect l="l" t="t" r="r" b="b"/>
              <a:pathLst>
                <a:path w="9271" h="2128" extrusionOk="0">
                  <a:moveTo>
                    <a:pt x="0" y="0"/>
                  </a:moveTo>
                  <a:lnTo>
                    <a:pt x="0" y="2128"/>
                  </a:lnTo>
                  <a:lnTo>
                    <a:pt x="9271" y="2128"/>
                  </a:lnTo>
                  <a:lnTo>
                    <a:pt x="92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5"/>
            <p:cNvSpPr/>
            <p:nvPr/>
          </p:nvSpPr>
          <p:spPr>
            <a:xfrm>
              <a:off x="1428925" y="1379408"/>
              <a:ext cx="639660" cy="41929"/>
            </a:xfrm>
            <a:custGeom>
              <a:avLst/>
              <a:gdLst/>
              <a:ahLst/>
              <a:cxnLst/>
              <a:rect l="l" t="t" r="r" b="b"/>
              <a:pathLst>
                <a:path w="32007" h="2098" extrusionOk="0">
                  <a:moveTo>
                    <a:pt x="0" y="0"/>
                  </a:moveTo>
                  <a:lnTo>
                    <a:pt x="0" y="2097"/>
                  </a:lnTo>
                  <a:lnTo>
                    <a:pt x="32007" y="2097"/>
                  </a:lnTo>
                  <a:lnTo>
                    <a:pt x="3200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5"/>
            <p:cNvSpPr/>
            <p:nvPr/>
          </p:nvSpPr>
          <p:spPr>
            <a:xfrm>
              <a:off x="2703948" y="1379408"/>
              <a:ext cx="639680" cy="41929"/>
            </a:xfrm>
            <a:custGeom>
              <a:avLst/>
              <a:gdLst/>
              <a:ahLst/>
              <a:cxnLst/>
              <a:rect l="l" t="t" r="r" b="b"/>
              <a:pathLst>
                <a:path w="32008" h="2098" extrusionOk="0">
                  <a:moveTo>
                    <a:pt x="1" y="0"/>
                  </a:moveTo>
                  <a:lnTo>
                    <a:pt x="1" y="2097"/>
                  </a:lnTo>
                  <a:lnTo>
                    <a:pt x="32008" y="2097"/>
                  </a:lnTo>
                  <a:lnTo>
                    <a:pt x="3200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5"/>
            <p:cNvSpPr/>
            <p:nvPr/>
          </p:nvSpPr>
          <p:spPr>
            <a:xfrm>
              <a:off x="3654001" y="1379408"/>
              <a:ext cx="306190" cy="41929"/>
            </a:xfrm>
            <a:custGeom>
              <a:avLst/>
              <a:gdLst/>
              <a:ahLst/>
              <a:cxnLst/>
              <a:rect l="l" t="t" r="r" b="b"/>
              <a:pathLst>
                <a:path w="15321" h="2098" extrusionOk="0">
                  <a:moveTo>
                    <a:pt x="1" y="0"/>
                  </a:moveTo>
                  <a:lnTo>
                    <a:pt x="1" y="2097"/>
                  </a:lnTo>
                  <a:lnTo>
                    <a:pt x="15320" y="2097"/>
                  </a:lnTo>
                  <a:lnTo>
                    <a:pt x="1532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5"/>
            <p:cNvSpPr/>
            <p:nvPr/>
          </p:nvSpPr>
          <p:spPr>
            <a:xfrm>
              <a:off x="689651" y="1559210"/>
              <a:ext cx="3351984" cy="3657"/>
            </a:xfrm>
            <a:custGeom>
              <a:avLst/>
              <a:gdLst/>
              <a:ahLst/>
              <a:cxnLst/>
              <a:rect l="l" t="t" r="r" b="b"/>
              <a:pathLst>
                <a:path w="167725" h="183" extrusionOk="0">
                  <a:moveTo>
                    <a:pt x="83862" y="0"/>
                  </a:moveTo>
                  <a:cubicBezTo>
                    <a:pt x="37539" y="0"/>
                    <a:pt x="1" y="31"/>
                    <a:pt x="1" y="91"/>
                  </a:cubicBezTo>
                  <a:cubicBezTo>
                    <a:pt x="1" y="152"/>
                    <a:pt x="37539" y="183"/>
                    <a:pt x="83862" y="183"/>
                  </a:cubicBezTo>
                  <a:cubicBezTo>
                    <a:pt x="130186" y="183"/>
                    <a:pt x="167724" y="152"/>
                    <a:pt x="167724" y="91"/>
                  </a:cubicBezTo>
                  <a:cubicBezTo>
                    <a:pt x="167724" y="31"/>
                    <a:pt x="130186" y="0"/>
                    <a:pt x="838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5"/>
            <p:cNvSpPr/>
            <p:nvPr/>
          </p:nvSpPr>
          <p:spPr>
            <a:xfrm>
              <a:off x="689051" y="2566355"/>
              <a:ext cx="3352584" cy="4257"/>
            </a:xfrm>
            <a:custGeom>
              <a:avLst/>
              <a:gdLst/>
              <a:ahLst/>
              <a:cxnLst/>
              <a:rect l="l" t="t" r="r" b="b"/>
              <a:pathLst>
                <a:path w="167755" h="213" extrusionOk="0">
                  <a:moveTo>
                    <a:pt x="83892" y="0"/>
                  </a:moveTo>
                  <a:cubicBezTo>
                    <a:pt x="37569" y="0"/>
                    <a:pt x="0" y="61"/>
                    <a:pt x="0" y="122"/>
                  </a:cubicBezTo>
                  <a:cubicBezTo>
                    <a:pt x="0" y="152"/>
                    <a:pt x="37569" y="213"/>
                    <a:pt x="83892" y="213"/>
                  </a:cubicBezTo>
                  <a:cubicBezTo>
                    <a:pt x="130216" y="213"/>
                    <a:pt x="167754" y="152"/>
                    <a:pt x="167754" y="122"/>
                  </a:cubicBezTo>
                  <a:cubicBezTo>
                    <a:pt x="167754" y="61"/>
                    <a:pt x="130216" y="0"/>
                    <a:pt x="838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5"/>
            <p:cNvSpPr/>
            <p:nvPr/>
          </p:nvSpPr>
          <p:spPr>
            <a:xfrm>
              <a:off x="689051" y="3258222"/>
              <a:ext cx="3352584" cy="3677"/>
            </a:xfrm>
            <a:custGeom>
              <a:avLst/>
              <a:gdLst/>
              <a:ahLst/>
              <a:cxnLst/>
              <a:rect l="l" t="t" r="r" b="b"/>
              <a:pathLst>
                <a:path w="167755" h="184" extrusionOk="0">
                  <a:moveTo>
                    <a:pt x="83892" y="1"/>
                  </a:moveTo>
                  <a:cubicBezTo>
                    <a:pt x="37569" y="1"/>
                    <a:pt x="0" y="31"/>
                    <a:pt x="0" y="92"/>
                  </a:cubicBezTo>
                  <a:cubicBezTo>
                    <a:pt x="0" y="153"/>
                    <a:pt x="37569" y="183"/>
                    <a:pt x="83892" y="183"/>
                  </a:cubicBezTo>
                  <a:cubicBezTo>
                    <a:pt x="130216" y="183"/>
                    <a:pt x="167754" y="153"/>
                    <a:pt x="167754" y="92"/>
                  </a:cubicBezTo>
                  <a:cubicBezTo>
                    <a:pt x="167754" y="31"/>
                    <a:pt x="130216" y="1"/>
                    <a:pt x="838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5"/>
            <p:cNvSpPr/>
            <p:nvPr/>
          </p:nvSpPr>
          <p:spPr>
            <a:xfrm>
              <a:off x="689051" y="2921102"/>
              <a:ext cx="3352584" cy="3657"/>
            </a:xfrm>
            <a:custGeom>
              <a:avLst/>
              <a:gdLst/>
              <a:ahLst/>
              <a:cxnLst/>
              <a:rect l="l" t="t" r="r" b="b"/>
              <a:pathLst>
                <a:path w="167755" h="183" extrusionOk="0">
                  <a:moveTo>
                    <a:pt x="83892" y="0"/>
                  </a:moveTo>
                  <a:cubicBezTo>
                    <a:pt x="37569" y="0"/>
                    <a:pt x="0" y="31"/>
                    <a:pt x="0" y="91"/>
                  </a:cubicBezTo>
                  <a:cubicBezTo>
                    <a:pt x="0" y="152"/>
                    <a:pt x="37569" y="183"/>
                    <a:pt x="83892" y="183"/>
                  </a:cubicBezTo>
                  <a:cubicBezTo>
                    <a:pt x="130216" y="183"/>
                    <a:pt x="167754" y="152"/>
                    <a:pt x="167754" y="91"/>
                  </a:cubicBezTo>
                  <a:cubicBezTo>
                    <a:pt x="167754" y="31"/>
                    <a:pt x="130216" y="0"/>
                    <a:pt x="838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5"/>
            <p:cNvSpPr/>
            <p:nvPr/>
          </p:nvSpPr>
          <p:spPr>
            <a:xfrm>
              <a:off x="971515" y="1356326"/>
              <a:ext cx="4277" cy="1913504"/>
            </a:xfrm>
            <a:custGeom>
              <a:avLst/>
              <a:gdLst/>
              <a:ahLst/>
              <a:cxnLst/>
              <a:rect l="l" t="t" r="r" b="b"/>
              <a:pathLst>
                <a:path w="214" h="95747" extrusionOk="0">
                  <a:moveTo>
                    <a:pt x="92" y="0"/>
                  </a:moveTo>
                  <a:cubicBezTo>
                    <a:pt x="31" y="0"/>
                    <a:pt x="0" y="21459"/>
                    <a:pt x="0" y="47873"/>
                  </a:cubicBezTo>
                  <a:cubicBezTo>
                    <a:pt x="0" y="74317"/>
                    <a:pt x="31" y="95746"/>
                    <a:pt x="92" y="95746"/>
                  </a:cubicBezTo>
                  <a:cubicBezTo>
                    <a:pt x="152" y="95746"/>
                    <a:pt x="213" y="74317"/>
                    <a:pt x="213" y="47873"/>
                  </a:cubicBezTo>
                  <a:cubicBezTo>
                    <a:pt x="213" y="21429"/>
                    <a:pt x="152"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5"/>
            <p:cNvSpPr/>
            <p:nvPr/>
          </p:nvSpPr>
          <p:spPr>
            <a:xfrm>
              <a:off x="2520509" y="1369676"/>
              <a:ext cx="3657" cy="1909267"/>
            </a:xfrm>
            <a:custGeom>
              <a:avLst/>
              <a:gdLst/>
              <a:ahLst/>
              <a:cxnLst/>
              <a:rect l="l" t="t" r="r" b="b"/>
              <a:pathLst>
                <a:path w="183" h="95535" extrusionOk="0">
                  <a:moveTo>
                    <a:pt x="92" y="1"/>
                  </a:moveTo>
                  <a:cubicBezTo>
                    <a:pt x="31" y="1"/>
                    <a:pt x="0" y="21369"/>
                    <a:pt x="0" y="47783"/>
                  </a:cubicBezTo>
                  <a:cubicBezTo>
                    <a:pt x="0" y="74136"/>
                    <a:pt x="31" y="95534"/>
                    <a:pt x="92" y="95534"/>
                  </a:cubicBezTo>
                  <a:cubicBezTo>
                    <a:pt x="152" y="95534"/>
                    <a:pt x="183" y="74166"/>
                    <a:pt x="183" y="47783"/>
                  </a:cubicBezTo>
                  <a:cubicBezTo>
                    <a:pt x="183" y="21369"/>
                    <a:pt x="152" y="1"/>
                    <a:pt x="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5"/>
            <p:cNvSpPr/>
            <p:nvPr/>
          </p:nvSpPr>
          <p:spPr>
            <a:xfrm>
              <a:off x="3523401" y="1379408"/>
              <a:ext cx="3677" cy="1909847"/>
            </a:xfrm>
            <a:custGeom>
              <a:avLst/>
              <a:gdLst/>
              <a:ahLst/>
              <a:cxnLst/>
              <a:rect l="l" t="t" r="r" b="b"/>
              <a:pathLst>
                <a:path w="184" h="95564" extrusionOk="0">
                  <a:moveTo>
                    <a:pt x="92" y="0"/>
                  </a:moveTo>
                  <a:cubicBezTo>
                    <a:pt x="31" y="0"/>
                    <a:pt x="1" y="21399"/>
                    <a:pt x="1" y="47782"/>
                  </a:cubicBezTo>
                  <a:cubicBezTo>
                    <a:pt x="1" y="74165"/>
                    <a:pt x="31" y="95564"/>
                    <a:pt x="92" y="95564"/>
                  </a:cubicBezTo>
                  <a:cubicBezTo>
                    <a:pt x="153" y="95564"/>
                    <a:pt x="183" y="74165"/>
                    <a:pt x="183" y="47782"/>
                  </a:cubicBezTo>
                  <a:cubicBezTo>
                    <a:pt x="183" y="21368"/>
                    <a:pt x="153"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5"/>
            <p:cNvSpPr/>
            <p:nvPr/>
          </p:nvSpPr>
          <p:spPr>
            <a:xfrm>
              <a:off x="2615876" y="2171938"/>
              <a:ext cx="409453" cy="374799"/>
            </a:xfrm>
            <a:custGeom>
              <a:avLst/>
              <a:gdLst/>
              <a:ahLst/>
              <a:cxnLst/>
              <a:rect l="l" t="t" r="r" b="b"/>
              <a:pathLst>
                <a:path w="20488" h="18754" extrusionOk="0">
                  <a:moveTo>
                    <a:pt x="14682" y="830"/>
                  </a:moveTo>
                  <a:lnTo>
                    <a:pt x="14682" y="830"/>
                  </a:lnTo>
                  <a:cubicBezTo>
                    <a:pt x="14712" y="860"/>
                    <a:pt x="14773" y="891"/>
                    <a:pt x="14834" y="891"/>
                  </a:cubicBezTo>
                  <a:lnTo>
                    <a:pt x="14682" y="830"/>
                  </a:lnTo>
                  <a:close/>
                  <a:moveTo>
                    <a:pt x="9735" y="0"/>
                  </a:moveTo>
                  <a:cubicBezTo>
                    <a:pt x="8822" y="0"/>
                    <a:pt x="7914" y="87"/>
                    <a:pt x="7022" y="283"/>
                  </a:cubicBezTo>
                  <a:cubicBezTo>
                    <a:pt x="6292" y="435"/>
                    <a:pt x="5563" y="709"/>
                    <a:pt x="4925" y="1043"/>
                  </a:cubicBezTo>
                  <a:cubicBezTo>
                    <a:pt x="4195" y="1408"/>
                    <a:pt x="3526" y="1864"/>
                    <a:pt x="2949" y="2441"/>
                  </a:cubicBezTo>
                  <a:cubicBezTo>
                    <a:pt x="1672" y="3687"/>
                    <a:pt x="791" y="5298"/>
                    <a:pt x="396" y="7061"/>
                  </a:cubicBezTo>
                  <a:cubicBezTo>
                    <a:pt x="1" y="8976"/>
                    <a:pt x="244" y="11013"/>
                    <a:pt x="1095" y="12806"/>
                  </a:cubicBezTo>
                  <a:cubicBezTo>
                    <a:pt x="1976" y="14751"/>
                    <a:pt x="3466" y="16332"/>
                    <a:pt x="5320" y="17396"/>
                  </a:cubicBezTo>
                  <a:cubicBezTo>
                    <a:pt x="6877" y="18289"/>
                    <a:pt x="8627" y="18754"/>
                    <a:pt x="10389" y="18754"/>
                  </a:cubicBezTo>
                  <a:cubicBezTo>
                    <a:pt x="10726" y="18754"/>
                    <a:pt x="11063" y="18737"/>
                    <a:pt x="11399" y="18703"/>
                  </a:cubicBezTo>
                  <a:cubicBezTo>
                    <a:pt x="13375" y="18551"/>
                    <a:pt x="15259" y="17791"/>
                    <a:pt x="16809" y="16545"/>
                  </a:cubicBezTo>
                  <a:cubicBezTo>
                    <a:pt x="18177" y="15390"/>
                    <a:pt x="19211" y="13900"/>
                    <a:pt x="19818" y="12198"/>
                  </a:cubicBezTo>
                  <a:cubicBezTo>
                    <a:pt x="20335" y="10739"/>
                    <a:pt x="20487" y="9158"/>
                    <a:pt x="20214" y="7639"/>
                  </a:cubicBezTo>
                  <a:cubicBezTo>
                    <a:pt x="20092" y="6970"/>
                    <a:pt x="19910" y="6332"/>
                    <a:pt x="19636" y="5693"/>
                  </a:cubicBezTo>
                  <a:cubicBezTo>
                    <a:pt x="19393" y="5146"/>
                    <a:pt x="19119" y="4599"/>
                    <a:pt x="18785" y="4113"/>
                  </a:cubicBezTo>
                  <a:cubicBezTo>
                    <a:pt x="18238" y="3323"/>
                    <a:pt x="17569" y="2593"/>
                    <a:pt x="16809" y="2016"/>
                  </a:cubicBezTo>
                  <a:cubicBezTo>
                    <a:pt x="16323" y="1651"/>
                    <a:pt x="15806" y="1316"/>
                    <a:pt x="15259" y="1043"/>
                  </a:cubicBezTo>
                  <a:lnTo>
                    <a:pt x="14834" y="891"/>
                  </a:lnTo>
                  <a:lnTo>
                    <a:pt x="15259" y="1104"/>
                  </a:lnTo>
                  <a:cubicBezTo>
                    <a:pt x="15776" y="1377"/>
                    <a:pt x="16293" y="1712"/>
                    <a:pt x="16779" y="2076"/>
                  </a:cubicBezTo>
                  <a:cubicBezTo>
                    <a:pt x="17508" y="2684"/>
                    <a:pt x="18147" y="3383"/>
                    <a:pt x="18663" y="4174"/>
                  </a:cubicBezTo>
                  <a:cubicBezTo>
                    <a:pt x="18998" y="4690"/>
                    <a:pt x="19271" y="5207"/>
                    <a:pt x="19515" y="5754"/>
                  </a:cubicBezTo>
                  <a:cubicBezTo>
                    <a:pt x="19758" y="6362"/>
                    <a:pt x="19940" y="7000"/>
                    <a:pt x="20062" y="7639"/>
                  </a:cubicBezTo>
                  <a:cubicBezTo>
                    <a:pt x="20305" y="9158"/>
                    <a:pt x="20183" y="10709"/>
                    <a:pt x="19667" y="12137"/>
                  </a:cubicBezTo>
                  <a:cubicBezTo>
                    <a:pt x="19059" y="13809"/>
                    <a:pt x="18025" y="15268"/>
                    <a:pt x="16688" y="16393"/>
                  </a:cubicBezTo>
                  <a:cubicBezTo>
                    <a:pt x="15168" y="17608"/>
                    <a:pt x="13314" y="18368"/>
                    <a:pt x="11368" y="18490"/>
                  </a:cubicBezTo>
                  <a:cubicBezTo>
                    <a:pt x="11036" y="18524"/>
                    <a:pt x="10703" y="18541"/>
                    <a:pt x="10370" y="18541"/>
                  </a:cubicBezTo>
                  <a:cubicBezTo>
                    <a:pt x="8634" y="18541"/>
                    <a:pt x="6911" y="18081"/>
                    <a:pt x="5381" y="17213"/>
                  </a:cubicBezTo>
                  <a:cubicBezTo>
                    <a:pt x="3587" y="16180"/>
                    <a:pt x="2128" y="14599"/>
                    <a:pt x="1247" y="12715"/>
                  </a:cubicBezTo>
                  <a:cubicBezTo>
                    <a:pt x="396" y="10952"/>
                    <a:pt x="152" y="8976"/>
                    <a:pt x="578" y="7061"/>
                  </a:cubicBezTo>
                  <a:cubicBezTo>
                    <a:pt x="943" y="5359"/>
                    <a:pt x="1794" y="3778"/>
                    <a:pt x="3070" y="2532"/>
                  </a:cubicBezTo>
                  <a:cubicBezTo>
                    <a:pt x="3618" y="1985"/>
                    <a:pt x="4286" y="1529"/>
                    <a:pt x="4985" y="1164"/>
                  </a:cubicBezTo>
                  <a:cubicBezTo>
                    <a:pt x="5624" y="830"/>
                    <a:pt x="6323" y="587"/>
                    <a:pt x="7052" y="405"/>
                  </a:cubicBezTo>
                  <a:cubicBezTo>
                    <a:pt x="7958" y="224"/>
                    <a:pt x="8897" y="127"/>
                    <a:pt x="9832" y="127"/>
                  </a:cubicBezTo>
                  <a:cubicBezTo>
                    <a:pt x="10152" y="127"/>
                    <a:pt x="10473" y="138"/>
                    <a:pt x="10791" y="161"/>
                  </a:cubicBezTo>
                  <a:cubicBezTo>
                    <a:pt x="11764" y="222"/>
                    <a:pt x="12706" y="344"/>
                    <a:pt x="13648" y="496"/>
                  </a:cubicBezTo>
                  <a:cubicBezTo>
                    <a:pt x="14408" y="648"/>
                    <a:pt x="15016" y="769"/>
                    <a:pt x="15411" y="860"/>
                  </a:cubicBezTo>
                  <a:lnTo>
                    <a:pt x="15897" y="952"/>
                  </a:lnTo>
                  <a:lnTo>
                    <a:pt x="16049" y="952"/>
                  </a:lnTo>
                  <a:cubicBezTo>
                    <a:pt x="15989" y="952"/>
                    <a:pt x="15958" y="921"/>
                    <a:pt x="15897" y="921"/>
                  </a:cubicBezTo>
                  <a:lnTo>
                    <a:pt x="15442" y="800"/>
                  </a:lnTo>
                  <a:cubicBezTo>
                    <a:pt x="15046" y="709"/>
                    <a:pt x="14408" y="587"/>
                    <a:pt x="13648" y="435"/>
                  </a:cubicBezTo>
                  <a:cubicBezTo>
                    <a:pt x="12706" y="253"/>
                    <a:pt x="11764" y="131"/>
                    <a:pt x="10821" y="40"/>
                  </a:cubicBezTo>
                  <a:cubicBezTo>
                    <a:pt x="10459" y="14"/>
                    <a:pt x="10097" y="0"/>
                    <a:pt x="97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5"/>
            <p:cNvSpPr/>
            <p:nvPr/>
          </p:nvSpPr>
          <p:spPr>
            <a:xfrm>
              <a:off x="2988250" y="2102212"/>
              <a:ext cx="139735" cy="110037"/>
            </a:xfrm>
            <a:custGeom>
              <a:avLst/>
              <a:gdLst/>
              <a:ahLst/>
              <a:cxnLst/>
              <a:rect l="l" t="t" r="r" b="b"/>
              <a:pathLst>
                <a:path w="6992" h="5506" extrusionOk="0">
                  <a:moveTo>
                    <a:pt x="6956" y="1"/>
                  </a:moveTo>
                  <a:cubicBezTo>
                    <a:pt x="6854" y="1"/>
                    <a:pt x="5304" y="1194"/>
                    <a:pt x="3435" y="2678"/>
                  </a:cubicBezTo>
                  <a:cubicBezTo>
                    <a:pt x="1520" y="4198"/>
                    <a:pt x="0" y="5444"/>
                    <a:pt x="30" y="5505"/>
                  </a:cubicBezTo>
                  <a:cubicBezTo>
                    <a:pt x="31" y="5505"/>
                    <a:pt x="31" y="5505"/>
                    <a:pt x="32" y="5505"/>
                  </a:cubicBezTo>
                  <a:cubicBezTo>
                    <a:pt x="101" y="5505"/>
                    <a:pt x="1665" y="4330"/>
                    <a:pt x="3556" y="2830"/>
                  </a:cubicBezTo>
                  <a:cubicBezTo>
                    <a:pt x="5471" y="1310"/>
                    <a:pt x="6991" y="64"/>
                    <a:pt x="6961" y="3"/>
                  </a:cubicBezTo>
                  <a:cubicBezTo>
                    <a:pt x="6960" y="1"/>
                    <a:pt x="6958" y="1"/>
                    <a:pt x="69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5"/>
            <p:cNvSpPr/>
            <p:nvPr/>
          </p:nvSpPr>
          <p:spPr>
            <a:xfrm>
              <a:off x="2980956" y="2107128"/>
              <a:ext cx="128184" cy="119690"/>
            </a:xfrm>
            <a:custGeom>
              <a:avLst/>
              <a:gdLst/>
              <a:ahLst/>
              <a:cxnLst/>
              <a:rect l="l" t="t" r="r" b="b"/>
              <a:pathLst>
                <a:path w="6414" h="5989" extrusionOk="0">
                  <a:moveTo>
                    <a:pt x="3131" y="0"/>
                  </a:moveTo>
                  <a:cubicBezTo>
                    <a:pt x="3009" y="122"/>
                    <a:pt x="2888" y="243"/>
                    <a:pt x="2797" y="395"/>
                  </a:cubicBezTo>
                  <a:cubicBezTo>
                    <a:pt x="2584" y="638"/>
                    <a:pt x="2310" y="1034"/>
                    <a:pt x="2006" y="1520"/>
                  </a:cubicBezTo>
                  <a:cubicBezTo>
                    <a:pt x="1186" y="2827"/>
                    <a:pt x="547" y="4225"/>
                    <a:pt x="92" y="5684"/>
                  </a:cubicBezTo>
                  <a:cubicBezTo>
                    <a:pt x="61" y="5745"/>
                    <a:pt x="31" y="5775"/>
                    <a:pt x="31" y="5836"/>
                  </a:cubicBezTo>
                  <a:lnTo>
                    <a:pt x="0" y="5988"/>
                  </a:lnTo>
                  <a:lnTo>
                    <a:pt x="152" y="5988"/>
                  </a:lnTo>
                  <a:cubicBezTo>
                    <a:pt x="1885" y="5866"/>
                    <a:pt x="3435" y="5745"/>
                    <a:pt x="4590" y="5654"/>
                  </a:cubicBezTo>
                  <a:lnTo>
                    <a:pt x="5927" y="5562"/>
                  </a:lnTo>
                  <a:cubicBezTo>
                    <a:pt x="6079" y="5532"/>
                    <a:pt x="6231" y="5532"/>
                    <a:pt x="6414" y="5471"/>
                  </a:cubicBezTo>
                  <a:cubicBezTo>
                    <a:pt x="6292" y="5471"/>
                    <a:pt x="6184" y="5458"/>
                    <a:pt x="6072" y="5458"/>
                  </a:cubicBezTo>
                  <a:cubicBezTo>
                    <a:pt x="6015" y="5458"/>
                    <a:pt x="5958" y="5461"/>
                    <a:pt x="5897" y="5471"/>
                  </a:cubicBezTo>
                  <a:lnTo>
                    <a:pt x="4560" y="5532"/>
                  </a:lnTo>
                  <a:cubicBezTo>
                    <a:pt x="3466" y="5562"/>
                    <a:pt x="1942" y="5649"/>
                    <a:pt x="266" y="5765"/>
                  </a:cubicBezTo>
                  <a:lnTo>
                    <a:pt x="266" y="5765"/>
                  </a:lnTo>
                  <a:lnTo>
                    <a:pt x="274" y="5745"/>
                  </a:lnTo>
                  <a:cubicBezTo>
                    <a:pt x="730" y="4286"/>
                    <a:pt x="1338" y="2888"/>
                    <a:pt x="2098" y="1581"/>
                  </a:cubicBezTo>
                  <a:cubicBezTo>
                    <a:pt x="2402" y="1094"/>
                    <a:pt x="2675" y="699"/>
                    <a:pt x="2858" y="426"/>
                  </a:cubicBezTo>
                  <a:cubicBezTo>
                    <a:pt x="2949" y="304"/>
                    <a:pt x="3040" y="152"/>
                    <a:pt x="31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5"/>
            <p:cNvSpPr/>
            <p:nvPr/>
          </p:nvSpPr>
          <p:spPr>
            <a:xfrm>
              <a:off x="3839279" y="2310612"/>
              <a:ext cx="178606" cy="380295"/>
            </a:xfrm>
            <a:custGeom>
              <a:avLst/>
              <a:gdLst/>
              <a:ahLst/>
              <a:cxnLst/>
              <a:rect l="l" t="t" r="r" b="b"/>
              <a:pathLst>
                <a:path w="8937" h="19029" extrusionOk="0">
                  <a:moveTo>
                    <a:pt x="0" y="1"/>
                  </a:moveTo>
                  <a:cubicBezTo>
                    <a:pt x="0" y="31"/>
                    <a:pt x="304" y="183"/>
                    <a:pt x="760" y="457"/>
                  </a:cubicBezTo>
                  <a:cubicBezTo>
                    <a:pt x="1429" y="882"/>
                    <a:pt x="2067" y="1338"/>
                    <a:pt x="2675" y="1885"/>
                  </a:cubicBezTo>
                  <a:cubicBezTo>
                    <a:pt x="7387" y="5897"/>
                    <a:pt x="8937" y="12493"/>
                    <a:pt x="6536" y="18208"/>
                  </a:cubicBezTo>
                  <a:cubicBezTo>
                    <a:pt x="6414" y="18481"/>
                    <a:pt x="6323" y="18724"/>
                    <a:pt x="6232" y="19028"/>
                  </a:cubicBezTo>
                  <a:cubicBezTo>
                    <a:pt x="6262" y="18937"/>
                    <a:pt x="6292" y="18876"/>
                    <a:pt x="6323" y="18815"/>
                  </a:cubicBezTo>
                  <a:cubicBezTo>
                    <a:pt x="6384" y="18694"/>
                    <a:pt x="6505" y="18481"/>
                    <a:pt x="6596" y="18238"/>
                  </a:cubicBezTo>
                  <a:cubicBezTo>
                    <a:pt x="6931" y="17508"/>
                    <a:pt x="7174" y="16749"/>
                    <a:pt x="7356" y="15989"/>
                  </a:cubicBezTo>
                  <a:cubicBezTo>
                    <a:pt x="8025" y="13405"/>
                    <a:pt x="7934" y="10730"/>
                    <a:pt x="7113" y="8207"/>
                  </a:cubicBezTo>
                  <a:cubicBezTo>
                    <a:pt x="6657" y="6840"/>
                    <a:pt x="5988" y="5533"/>
                    <a:pt x="5137" y="4347"/>
                  </a:cubicBezTo>
                  <a:cubicBezTo>
                    <a:pt x="4469" y="3405"/>
                    <a:pt x="3648" y="2523"/>
                    <a:pt x="2736" y="1764"/>
                  </a:cubicBezTo>
                  <a:cubicBezTo>
                    <a:pt x="2128" y="1247"/>
                    <a:pt x="1490" y="791"/>
                    <a:pt x="791" y="396"/>
                  </a:cubicBezTo>
                  <a:cubicBezTo>
                    <a:pt x="548" y="244"/>
                    <a:pt x="335" y="183"/>
                    <a:pt x="213" y="92"/>
                  </a:cubicBezTo>
                  <a:cubicBezTo>
                    <a:pt x="152" y="61"/>
                    <a:pt x="92" y="3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5"/>
            <p:cNvSpPr/>
            <p:nvPr/>
          </p:nvSpPr>
          <p:spPr>
            <a:xfrm>
              <a:off x="3931608" y="2616756"/>
              <a:ext cx="102083" cy="85676"/>
            </a:xfrm>
            <a:custGeom>
              <a:avLst/>
              <a:gdLst/>
              <a:ahLst/>
              <a:cxnLst/>
              <a:rect l="l" t="t" r="r" b="b"/>
              <a:pathLst>
                <a:path w="5108" h="4287" extrusionOk="0">
                  <a:moveTo>
                    <a:pt x="1" y="1"/>
                  </a:moveTo>
                  <a:lnTo>
                    <a:pt x="1" y="1"/>
                  </a:lnTo>
                  <a:cubicBezTo>
                    <a:pt x="61" y="457"/>
                    <a:pt x="153" y="882"/>
                    <a:pt x="274" y="1308"/>
                  </a:cubicBezTo>
                  <a:cubicBezTo>
                    <a:pt x="365" y="1734"/>
                    <a:pt x="487" y="2189"/>
                    <a:pt x="609" y="2706"/>
                  </a:cubicBezTo>
                  <a:cubicBezTo>
                    <a:pt x="700" y="2980"/>
                    <a:pt x="760" y="3253"/>
                    <a:pt x="821" y="3527"/>
                  </a:cubicBezTo>
                  <a:cubicBezTo>
                    <a:pt x="852" y="3679"/>
                    <a:pt x="912" y="3831"/>
                    <a:pt x="973" y="3983"/>
                  </a:cubicBezTo>
                  <a:cubicBezTo>
                    <a:pt x="1064" y="4165"/>
                    <a:pt x="1247" y="4256"/>
                    <a:pt x="1429" y="4287"/>
                  </a:cubicBezTo>
                  <a:cubicBezTo>
                    <a:pt x="1764" y="4256"/>
                    <a:pt x="2068" y="4104"/>
                    <a:pt x="2280" y="3861"/>
                  </a:cubicBezTo>
                  <a:lnTo>
                    <a:pt x="2949" y="3314"/>
                  </a:lnTo>
                  <a:lnTo>
                    <a:pt x="4104" y="2433"/>
                  </a:lnTo>
                  <a:cubicBezTo>
                    <a:pt x="4438" y="2159"/>
                    <a:pt x="4773" y="1855"/>
                    <a:pt x="5107" y="1551"/>
                  </a:cubicBezTo>
                  <a:lnTo>
                    <a:pt x="5107" y="1551"/>
                  </a:lnTo>
                  <a:cubicBezTo>
                    <a:pt x="4712" y="1764"/>
                    <a:pt x="4347" y="2037"/>
                    <a:pt x="3982" y="2311"/>
                  </a:cubicBezTo>
                  <a:lnTo>
                    <a:pt x="2827" y="3193"/>
                  </a:lnTo>
                  <a:lnTo>
                    <a:pt x="2159" y="3709"/>
                  </a:lnTo>
                  <a:cubicBezTo>
                    <a:pt x="1976" y="3922"/>
                    <a:pt x="1703" y="4044"/>
                    <a:pt x="1429" y="4074"/>
                  </a:cubicBezTo>
                  <a:cubicBezTo>
                    <a:pt x="1186" y="4074"/>
                    <a:pt x="1095" y="3770"/>
                    <a:pt x="1004" y="3496"/>
                  </a:cubicBezTo>
                  <a:cubicBezTo>
                    <a:pt x="943" y="3193"/>
                    <a:pt x="852" y="2919"/>
                    <a:pt x="791" y="2645"/>
                  </a:cubicBezTo>
                  <a:cubicBezTo>
                    <a:pt x="669" y="2159"/>
                    <a:pt x="517" y="1673"/>
                    <a:pt x="396" y="1278"/>
                  </a:cubicBezTo>
                  <a:cubicBezTo>
                    <a:pt x="305" y="852"/>
                    <a:pt x="183" y="427"/>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5"/>
            <p:cNvSpPr/>
            <p:nvPr/>
          </p:nvSpPr>
          <p:spPr>
            <a:xfrm>
              <a:off x="1758772" y="2186027"/>
              <a:ext cx="339585" cy="86395"/>
            </a:xfrm>
            <a:custGeom>
              <a:avLst/>
              <a:gdLst/>
              <a:ahLst/>
              <a:cxnLst/>
              <a:rect l="l" t="t" r="r" b="b"/>
              <a:pathLst>
                <a:path w="16992" h="4323" extrusionOk="0">
                  <a:moveTo>
                    <a:pt x="16978" y="1"/>
                  </a:moveTo>
                  <a:cubicBezTo>
                    <a:pt x="16727" y="1"/>
                    <a:pt x="13018" y="921"/>
                    <a:pt x="8481" y="2070"/>
                  </a:cubicBezTo>
                  <a:cubicBezTo>
                    <a:pt x="3800" y="3256"/>
                    <a:pt x="0" y="4259"/>
                    <a:pt x="31" y="4320"/>
                  </a:cubicBezTo>
                  <a:cubicBezTo>
                    <a:pt x="31" y="4322"/>
                    <a:pt x="34" y="4323"/>
                    <a:pt x="42" y="4323"/>
                  </a:cubicBezTo>
                  <a:cubicBezTo>
                    <a:pt x="272" y="4323"/>
                    <a:pt x="3979" y="3430"/>
                    <a:pt x="8541" y="2253"/>
                  </a:cubicBezTo>
                  <a:cubicBezTo>
                    <a:pt x="13222" y="1067"/>
                    <a:pt x="16991" y="64"/>
                    <a:pt x="16991" y="4"/>
                  </a:cubicBezTo>
                  <a:cubicBezTo>
                    <a:pt x="16990" y="2"/>
                    <a:pt x="16986" y="1"/>
                    <a:pt x="169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5"/>
            <p:cNvSpPr/>
            <p:nvPr/>
          </p:nvSpPr>
          <p:spPr>
            <a:xfrm>
              <a:off x="1774560" y="2226177"/>
              <a:ext cx="372400" cy="103942"/>
            </a:xfrm>
            <a:custGeom>
              <a:avLst/>
              <a:gdLst/>
              <a:ahLst/>
              <a:cxnLst/>
              <a:rect l="l" t="t" r="r" b="b"/>
              <a:pathLst>
                <a:path w="18634" h="5201" extrusionOk="0">
                  <a:moveTo>
                    <a:pt x="18631" y="0"/>
                  </a:moveTo>
                  <a:cubicBezTo>
                    <a:pt x="18522" y="0"/>
                    <a:pt x="14370" y="1114"/>
                    <a:pt x="9302" y="2523"/>
                  </a:cubicBezTo>
                  <a:cubicBezTo>
                    <a:pt x="4134" y="3952"/>
                    <a:pt x="0" y="5168"/>
                    <a:pt x="0" y="5198"/>
                  </a:cubicBezTo>
                  <a:cubicBezTo>
                    <a:pt x="0" y="5200"/>
                    <a:pt x="3" y="5201"/>
                    <a:pt x="9" y="5201"/>
                  </a:cubicBezTo>
                  <a:cubicBezTo>
                    <a:pt x="218" y="5201"/>
                    <a:pt x="4329" y="4097"/>
                    <a:pt x="9362" y="2706"/>
                  </a:cubicBezTo>
                  <a:cubicBezTo>
                    <a:pt x="14499" y="1277"/>
                    <a:pt x="18633" y="61"/>
                    <a:pt x="18633" y="1"/>
                  </a:cubicBezTo>
                  <a:cubicBezTo>
                    <a:pt x="18633" y="0"/>
                    <a:pt x="18632" y="0"/>
                    <a:pt x="186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5"/>
            <p:cNvSpPr/>
            <p:nvPr/>
          </p:nvSpPr>
          <p:spPr>
            <a:xfrm>
              <a:off x="1820125" y="2292945"/>
              <a:ext cx="357192" cy="85176"/>
            </a:xfrm>
            <a:custGeom>
              <a:avLst/>
              <a:gdLst/>
              <a:ahLst/>
              <a:cxnLst/>
              <a:rect l="l" t="t" r="r" b="b"/>
              <a:pathLst>
                <a:path w="17873" h="4262" extrusionOk="0">
                  <a:moveTo>
                    <a:pt x="17858" y="0"/>
                  </a:moveTo>
                  <a:cubicBezTo>
                    <a:pt x="17590" y="0"/>
                    <a:pt x="13705" y="892"/>
                    <a:pt x="8936" y="2040"/>
                  </a:cubicBezTo>
                  <a:cubicBezTo>
                    <a:pt x="3982" y="3225"/>
                    <a:pt x="0" y="4228"/>
                    <a:pt x="31" y="4259"/>
                  </a:cubicBezTo>
                  <a:cubicBezTo>
                    <a:pt x="31" y="4260"/>
                    <a:pt x="35" y="4261"/>
                    <a:pt x="42" y="4261"/>
                  </a:cubicBezTo>
                  <a:cubicBezTo>
                    <a:pt x="285" y="4261"/>
                    <a:pt x="4198" y="3370"/>
                    <a:pt x="8967" y="2222"/>
                  </a:cubicBezTo>
                  <a:cubicBezTo>
                    <a:pt x="13891" y="1067"/>
                    <a:pt x="17873" y="64"/>
                    <a:pt x="17873" y="3"/>
                  </a:cubicBezTo>
                  <a:cubicBezTo>
                    <a:pt x="17872" y="1"/>
                    <a:pt x="17867" y="0"/>
                    <a:pt x="178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5"/>
            <p:cNvSpPr/>
            <p:nvPr/>
          </p:nvSpPr>
          <p:spPr>
            <a:xfrm>
              <a:off x="1756334" y="2882212"/>
              <a:ext cx="663362" cy="425241"/>
            </a:xfrm>
            <a:custGeom>
              <a:avLst/>
              <a:gdLst/>
              <a:ahLst/>
              <a:cxnLst/>
              <a:rect l="l" t="t" r="r" b="b"/>
              <a:pathLst>
                <a:path w="33193" h="21278" extrusionOk="0">
                  <a:moveTo>
                    <a:pt x="27965" y="1"/>
                  </a:moveTo>
                  <a:lnTo>
                    <a:pt x="1" y="5290"/>
                  </a:lnTo>
                  <a:lnTo>
                    <a:pt x="3010" y="21278"/>
                  </a:lnTo>
                  <a:lnTo>
                    <a:pt x="33193" y="15563"/>
                  </a:lnTo>
                  <a:lnTo>
                    <a:pt x="2796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5"/>
            <p:cNvSpPr/>
            <p:nvPr/>
          </p:nvSpPr>
          <p:spPr>
            <a:xfrm>
              <a:off x="1743584" y="2882212"/>
              <a:ext cx="625091" cy="391226"/>
            </a:xfrm>
            <a:custGeom>
              <a:avLst/>
              <a:gdLst/>
              <a:ahLst/>
              <a:cxnLst/>
              <a:rect l="l" t="t" r="r" b="b"/>
              <a:pathLst>
                <a:path w="31278" h="19576" extrusionOk="0">
                  <a:moveTo>
                    <a:pt x="28603" y="1"/>
                  </a:moveTo>
                  <a:lnTo>
                    <a:pt x="0" y="5411"/>
                  </a:lnTo>
                  <a:lnTo>
                    <a:pt x="2675" y="19576"/>
                  </a:lnTo>
                  <a:lnTo>
                    <a:pt x="31277" y="14165"/>
                  </a:lnTo>
                  <a:lnTo>
                    <a:pt x="286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5"/>
            <p:cNvSpPr/>
            <p:nvPr/>
          </p:nvSpPr>
          <p:spPr>
            <a:xfrm>
              <a:off x="1741765" y="2880393"/>
              <a:ext cx="626909" cy="394864"/>
            </a:xfrm>
            <a:custGeom>
              <a:avLst/>
              <a:gdLst/>
              <a:ahLst/>
              <a:cxnLst/>
              <a:rect l="l" t="t" r="r" b="b"/>
              <a:pathLst>
                <a:path w="31369" h="19758" extrusionOk="0">
                  <a:moveTo>
                    <a:pt x="28694" y="1"/>
                  </a:moveTo>
                  <a:lnTo>
                    <a:pt x="122" y="5411"/>
                  </a:lnTo>
                  <a:lnTo>
                    <a:pt x="0" y="5411"/>
                  </a:lnTo>
                  <a:lnTo>
                    <a:pt x="30" y="5502"/>
                  </a:lnTo>
                  <a:cubicBezTo>
                    <a:pt x="973" y="10487"/>
                    <a:pt x="1885" y="15290"/>
                    <a:pt x="2705" y="19667"/>
                  </a:cubicBezTo>
                  <a:lnTo>
                    <a:pt x="2705" y="19758"/>
                  </a:lnTo>
                  <a:lnTo>
                    <a:pt x="2796" y="19758"/>
                  </a:lnTo>
                  <a:lnTo>
                    <a:pt x="23374" y="15806"/>
                  </a:lnTo>
                  <a:lnTo>
                    <a:pt x="29271" y="14651"/>
                  </a:lnTo>
                  <a:lnTo>
                    <a:pt x="30821" y="14347"/>
                  </a:lnTo>
                  <a:lnTo>
                    <a:pt x="31216" y="14287"/>
                  </a:lnTo>
                  <a:cubicBezTo>
                    <a:pt x="31247" y="14256"/>
                    <a:pt x="31308" y="14256"/>
                    <a:pt x="31338" y="14256"/>
                  </a:cubicBezTo>
                  <a:lnTo>
                    <a:pt x="31216" y="14256"/>
                  </a:lnTo>
                  <a:lnTo>
                    <a:pt x="30791" y="14347"/>
                  </a:lnTo>
                  <a:lnTo>
                    <a:pt x="29210" y="14621"/>
                  </a:lnTo>
                  <a:lnTo>
                    <a:pt x="23283" y="15715"/>
                  </a:lnTo>
                  <a:lnTo>
                    <a:pt x="2843" y="19561"/>
                  </a:lnTo>
                  <a:lnTo>
                    <a:pt x="2843" y="19561"/>
                  </a:lnTo>
                  <a:cubicBezTo>
                    <a:pt x="2032" y="15234"/>
                    <a:pt x="1162" y="10523"/>
                    <a:pt x="232" y="5603"/>
                  </a:cubicBezTo>
                  <a:lnTo>
                    <a:pt x="232" y="5603"/>
                  </a:lnTo>
                  <a:lnTo>
                    <a:pt x="28617" y="198"/>
                  </a:lnTo>
                  <a:lnTo>
                    <a:pt x="28617" y="198"/>
                  </a:lnTo>
                  <a:cubicBezTo>
                    <a:pt x="29461" y="4510"/>
                    <a:pt x="30125" y="8009"/>
                    <a:pt x="30609" y="10426"/>
                  </a:cubicBezTo>
                  <a:cubicBezTo>
                    <a:pt x="30852" y="11642"/>
                    <a:pt x="31034" y="12584"/>
                    <a:pt x="31156" y="13253"/>
                  </a:cubicBezTo>
                  <a:cubicBezTo>
                    <a:pt x="31216" y="13557"/>
                    <a:pt x="31277" y="13831"/>
                    <a:pt x="31308" y="13983"/>
                  </a:cubicBezTo>
                  <a:cubicBezTo>
                    <a:pt x="31338" y="14165"/>
                    <a:pt x="31368" y="14256"/>
                    <a:pt x="31368" y="14256"/>
                  </a:cubicBezTo>
                  <a:cubicBezTo>
                    <a:pt x="31368" y="14256"/>
                    <a:pt x="31368" y="14165"/>
                    <a:pt x="31338" y="13983"/>
                  </a:cubicBezTo>
                  <a:cubicBezTo>
                    <a:pt x="31308" y="13831"/>
                    <a:pt x="31247" y="13587"/>
                    <a:pt x="31216" y="13253"/>
                  </a:cubicBezTo>
                  <a:cubicBezTo>
                    <a:pt x="31064" y="12615"/>
                    <a:pt x="30913" y="11673"/>
                    <a:pt x="30700" y="10457"/>
                  </a:cubicBezTo>
                  <a:lnTo>
                    <a:pt x="28754" y="92"/>
                  </a:lnTo>
                  <a:lnTo>
                    <a:pt x="287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5"/>
            <p:cNvSpPr/>
            <p:nvPr/>
          </p:nvSpPr>
          <p:spPr>
            <a:xfrm>
              <a:off x="1812211" y="3012212"/>
              <a:ext cx="188339" cy="187719"/>
            </a:xfrm>
            <a:custGeom>
              <a:avLst/>
              <a:gdLst/>
              <a:ahLst/>
              <a:cxnLst/>
              <a:rect l="l" t="t" r="r" b="b"/>
              <a:pathLst>
                <a:path w="9424" h="9393" extrusionOk="0">
                  <a:moveTo>
                    <a:pt x="7904" y="1"/>
                  </a:moveTo>
                  <a:lnTo>
                    <a:pt x="1" y="1490"/>
                  </a:lnTo>
                  <a:lnTo>
                    <a:pt x="1521" y="9393"/>
                  </a:lnTo>
                  <a:lnTo>
                    <a:pt x="9424" y="7903"/>
                  </a:lnTo>
                  <a:lnTo>
                    <a:pt x="79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5"/>
            <p:cNvSpPr/>
            <p:nvPr/>
          </p:nvSpPr>
          <p:spPr>
            <a:xfrm>
              <a:off x="1811612" y="3010993"/>
              <a:ext cx="188938" cy="191376"/>
            </a:xfrm>
            <a:custGeom>
              <a:avLst/>
              <a:gdLst/>
              <a:ahLst/>
              <a:cxnLst/>
              <a:rect l="l" t="t" r="r" b="b"/>
              <a:pathLst>
                <a:path w="9454" h="9576" extrusionOk="0">
                  <a:moveTo>
                    <a:pt x="137" y="1530"/>
                  </a:moveTo>
                  <a:cubicBezTo>
                    <a:pt x="137" y="1530"/>
                    <a:pt x="131" y="1540"/>
                    <a:pt x="122" y="1554"/>
                  </a:cubicBezTo>
                  <a:lnTo>
                    <a:pt x="122" y="1554"/>
                  </a:lnTo>
                  <a:lnTo>
                    <a:pt x="122" y="1551"/>
                  </a:lnTo>
                  <a:cubicBezTo>
                    <a:pt x="132" y="1536"/>
                    <a:pt x="136" y="1530"/>
                    <a:pt x="137" y="1530"/>
                  </a:cubicBezTo>
                  <a:close/>
                  <a:moveTo>
                    <a:pt x="39" y="1671"/>
                  </a:moveTo>
                  <a:cubicBezTo>
                    <a:pt x="36" y="1674"/>
                    <a:pt x="34" y="1675"/>
                    <a:pt x="33" y="1675"/>
                  </a:cubicBezTo>
                  <a:cubicBezTo>
                    <a:pt x="32" y="1675"/>
                    <a:pt x="31" y="1674"/>
                    <a:pt x="31" y="1672"/>
                  </a:cubicBezTo>
                  <a:lnTo>
                    <a:pt x="39" y="1671"/>
                  </a:lnTo>
                  <a:close/>
                  <a:moveTo>
                    <a:pt x="7964" y="1"/>
                  </a:moveTo>
                  <a:lnTo>
                    <a:pt x="61" y="1460"/>
                  </a:lnTo>
                  <a:lnTo>
                    <a:pt x="1" y="1581"/>
                  </a:lnTo>
                  <a:lnTo>
                    <a:pt x="1" y="1642"/>
                  </a:lnTo>
                  <a:lnTo>
                    <a:pt x="1" y="1703"/>
                  </a:lnTo>
                  <a:lnTo>
                    <a:pt x="1" y="1855"/>
                  </a:lnTo>
                  <a:lnTo>
                    <a:pt x="61" y="2128"/>
                  </a:lnTo>
                  <a:lnTo>
                    <a:pt x="153" y="2645"/>
                  </a:lnTo>
                  <a:cubicBezTo>
                    <a:pt x="244" y="3010"/>
                    <a:pt x="305" y="3375"/>
                    <a:pt x="365" y="3709"/>
                  </a:cubicBezTo>
                  <a:cubicBezTo>
                    <a:pt x="487" y="4408"/>
                    <a:pt x="609" y="5077"/>
                    <a:pt x="730" y="5745"/>
                  </a:cubicBezTo>
                  <a:lnTo>
                    <a:pt x="1460" y="9484"/>
                  </a:lnTo>
                  <a:lnTo>
                    <a:pt x="1460" y="9575"/>
                  </a:lnTo>
                  <a:lnTo>
                    <a:pt x="1551" y="9575"/>
                  </a:lnTo>
                  <a:lnTo>
                    <a:pt x="7296" y="8420"/>
                  </a:lnTo>
                  <a:lnTo>
                    <a:pt x="8876" y="8086"/>
                  </a:lnTo>
                  <a:lnTo>
                    <a:pt x="9302" y="7995"/>
                  </a:lnTo>
                  <a:cubicBezTo>
                    <a:pt x="9332" y="7995"/>
                    <a:pt x="9393" y="7995"/>
                    <a:pt x="9423" y="7964"/>
                  </a:cubicBezTo>
                  <a:cubicBezTo>
                    <a:pt x="9362" y="7964"/>
                    <a:pt x="9332" y="7995"/>
                    <a:pt x="9271" y="7995"/>
                  </a:cubicBezTo>
                  <a:lnTo>
                    <a:pt x="8785" y="8056"/>
                  </a:lnTo>
                  <a:lnTo>
                    <a:pt x="7174" y="8329"/>
                  </a:lnTo>
                  <a:lnTo>
                    <a:pt x="1566" y="9373"/>
                  </a:lnTo>
                  <a:lnTo>
                    <a:pt x="1566" y="9373"/>
                  </a:lnTo>
                  <a:cubicBezTo>
                    <a:pt x="1357" y="8241"/>
                    <a:pt x="1120" y="7021"/>
                    <a:pt x="882" y="5715"/>
                  </a:cubicBezTo>
                  <a:cubicBezTo>
                    <a:pt x="760" y="5046"/>
                    <a:pt x="639" y="4378"/>
                    <a:pt x="487" y="3679"/>
                  </a:cubicBezTo>
                  <a:cubicBezTo>
                    <a:pt x="426" y="3314"/>
                    <a:pt x="365" y="2979"/>
                    <a:pt x="305" y="2615"/>
                  </a:cubicBezTo>
                  <a:lnTo>
                    <a:pt x="183" y="2098"/>
                  </a:lnTo>
                  <a:lnTo>
                    <a:pt x="153" y="1824"/>
                  </a:lnTo>
                  <a:lnTo>
                    <a:pt x="122" y="1672"/>
                  </a:lnTo>
                  <a:lnTo>
                    <a:pt x="122" y="1655"/>
                  </a:lnTo>
                  <a:lnTo>
                    <a:pt x="7858" y="167"/>
                  </a:lnTo>
                  <a:lnTo>
                    <a:pt x="7858" y="167"/>
                  </a:lnTo>
                  <a:cubicBezTo>
                    <a:pt x="8337" y="2474"/>
                    <a:pt x="8697" y="4393"/>
                    <a:pt x="8967" y="5776"/>
                  </a:cubicBezTo>
                  <a:cubicBezTo>
                    <a:pt x="9119" y="6445"/>
                    <a:pt x="9241" y="7022"/>
                    <a:pt x="9302" y="7387"/>
                  </a:cubicBezTo>
                  <a:cubicBezTo>
                    <a:pt x="9362" y="7569"/>
                    <a:pt x="9393" y="7691"/>
                    <a:pt x="9393" y="7812"/>
                  </a:cubicBezTo>
                  <a:cubicBezTo>
                    <a:pt x="9423" y="7873"/>
                    <a:pt x="9423" y="7904"/>
                    <a:pt x="9454" y="7964"/>
                  </a:cubicBezTo>
                  <a:cubicBezTo>
                    <a:pt x="9454" y="7934"/>
                    <a:pt x="9454" y="7904"/>
                    <a:pt x="9454" y="7843"/>
                  </a:cubicBezTo>
                  <a:cubicBezTo>
                    <a:pt x="9423" y="7752"/>
                    <a:pt x="9423" y="7600"/>
                    <a:pt x="9393" y="7448"/>
                  </a:cubicBezTo>
                  <a:cubicBezTo>
                    <a:pt x="9302" y="7052"/>
                    <a:pt x="9210" y="6505"/>
                    <a:pt x="9089" y="5837"/>
                  </a:cubicBezTo>
                  <a:cubicBezTo>
                    <a:pt x="8846" y="4438"/>
                    <a:pt x="8481" y="2432"/>
                    <a:pt x="8055" y="62"/>
                  </a:cubicBezTo>
                  <a:lnTo>
                    <a:pt x="80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5"/>
            <p:cNvSpPr/>
            <p:nvPr/>
          </p:nvSpPr>
          <p:spPr>
            <a:xfrm>
              <a:off x="1840170" y="3051601"/>
              <a:ext cx="160380" cy="147110"/>
            </a:xfrm>
            <a:custGeom>
              <a:avLst/>
              <a:gdLst/>
              <a:ahLst/>
              <a:cxnLst/>
              <a:rect l="l" t="t" r="r" b="b"/>
              <a:pathLst>
                <a:path w="8025" h="7361" extrusionOk="0">
                  <a:moveTo>
                    <a:pt x="3040" y="1"/>
                  </a:moveTo>
                  <a:cubicBezTo>
                    <a:pt x="2999" y="1"/>
                    <a:pt x="2959" y="2"/>
                    <a:pt x="2918" y="5"/>
                  </a:cubicBezTo>
                  <a:cubicBezTo>
                    <a:pt x="2462" y="36"/>
                    <a:pt x="2006" y="218"/>
                    <a:pt x="1642" y="492"/>
                  </a:cubicBezTo>
                  <a:cubicBezTo>
                    <a:pt x="1307" y="765"/>
                    <a:pt x="1064" y="1160"/>
                    <a:pt x="973" y="1616"/>
                  </a:cubicBezTo>
                  <a:cubicBezTo>
                    <a:pt x="799" y="2371"/>
                    <a:pt x="1041" y="3154"/>
                    <a:pt x="1619" y="3673"/>
                  </a:cubicBezTo>
                  <a:lnTo>
                    <a:pt x="1619" y="3673"/>
                  </a:lnTo>
                  <a:cubicBezTo>
                    <a:pt x="1140" y="3976"/>
                    <a:pt x="745" y="4410"/>
                    <a:pt x="487" y="4899"/>
                  </a:cubicBezTo>
                  <a:cubicBezTo>
                    <a:pt x="243" y="5294"/>
                    <a:pt x="91" y="5750"/>
                    <a:pt x="31" y="6206"/>
                  </a:cubicBezTo>
                  <a:cubicBezTo>
                    <a:pt x="0" y="6479"/>
                    <a:pt x="0" y="6783"/>
                    <a:pt x="31" y="7057"/>
                  </a:cubicBezTo>
                  <a:cubicBezTo>
                    <a:pt x="61" y="7179"/>
                    <a:pt x="91" y="7270"/>
                    <a:pt x="122" y="7361"/>
                  </a:cubicBezTo>
                  <a:cubicBezTo>
                    <a:pt x="91" y="6996"/>
                    <a:pt x="91" y="6601"/>
                    <a:pt x="152" y="6206"/>
                  </a:cubicBezTo>
                  <a:cubicBezTo>
                    <a:pt x="213" y="5780"/>
                    <a:pt x="365" y="5355"/>
                    <a:pt x="608" y="4960"/>
                  </a:cubicBezTo>
                  <a:cubicBezTo>
                    <a:pt x="882" y="4473"/>
                    <a:pt x="1307" y="4048"/>
                    <a:pt x="1794" y="3744"/>
                  </a:cubicBezTo>
                  <a:lnTo>
                    <a:pt x="1885" y="3683"/>
                  </a:lnTo>
                  <a:lnTo>
                    <a:pt x="1794" y="3622"/>
                  </a:lnTo>
                  <a:cubicBezTo>
                    <a:pt x="1246" y="3136"/>
                    <a:pt x="973" y="2376"/>
                    <a:pt x="1155" y="1647"/>
                  </a:cubicBezTo>
                  <a:cubicBezTo>
                    <a:pt x="1216" y="1251"/>
                    <a:pt x="1459" y="887"/>
                    <a:pt x="1763" y="644"/>
                  </a:cubicBezTo>
                  <a:cubicBezTo>
                    <a:pt x="2097" y="370"/>
                    <a:pt x="2493" y="248"/>
                    <a:pt x="2918" y="218"/>
                  </a:cubicBezTo>
                  <a:cubicBezTo>
                    <a:pt x="2968" y="214"/>
                    <a:pt x="3018" y="212"/>
                    <a:pt x="3067" y="212"/>
                  </a:cubicBezTo>
                  <a:cubicBezTo>
                    <a:pt x="3405" y="212"/>
                    <a:pt x="3721" y="302"/>
                    <a:pt x="4012" y="461"/>
                  </a:cubicBezTo>
                  <a:cubicBezTo>
                    <a:pt x="4316" y="644"/>
                    <a:pt x="4560" y="917"/>
                    <a:pt x="4712" y="1251"/>
                  </a:cubicBezTo>
                  <a:cubicBezTo>
                    <a:pt x="4985" y="1859"/>
                    <a:pt x="4985" y="2558"/>
                    <a:pt x="4620" y="3166"/>
                  </a:cubicBezTo>
                  <a:lnTo>
                    <a:pt x="4529" y="3288"/>
                  </a:lnTo>
                  <a:lnTo>
                    <a:pt x="4712" y="3288"/>
                  </a:lnTo>
                  <a:cubicBezTo>
                    <a:pt x="4814" y="3281"/>
                    <a:pt x="4916" y="3277"/>
                    <a:pt x="5019" y="3277"/>
                  </a:cubicBezTo>
                  <a:cubicBezTo>
                    <a:pt x="5371" y="3277"/>
                    <a:pt x="5719" y="3322"/>
                    <a:pt x="6049" y="3440"/>
                  </a:cubicBezTo>
                  <a:cubicBezTo>
                    <a:pt x="6414" y="3592"/>
                    <a:pt x="6748" y="3774"/>
                    <a:pt x="7022" y="4048"/>
                  </a:cubicBezTo>
                  <a:cubicBezTo>
                    <a:pt x="7417" y="4382"/>
                    <a:pt x="7721" y="4869"/>
                    <a:pt x="7842" y="5385"/>
                  </a:cubicBezTo>
                  <a:cubicBezTo>
                    <a:pt x="7964" y="5720"/>
                    <a:pt x="8025" y="5932"/>
                    <a:pt x="8025" y="5932"/>
                  </a:cubicBezTo>
                  <a:cubicBezTo>
                    <a:pt x="8025" y="5932"/>
                    <a:pt x="8025" y="5872"/>
                    <a:pt x="7994" y="5780"/>
                  </a:cubicBezTo>
                  <a:cubicBezTo>
                    <a:pt x="7994" y="5628"/>
                    <a:pt x="7964" y="5476"/>
                    <a:pt x="7933" y="5355"/>
                  </a:cubicBezTo>
                  <a:cubicBezTo>
                    <a:pt x="7781" y="4808"/>
                    <a:pt x="7508" y="4291"/>
                    <a:pt x="7082" y="3926"/>
                  </a:cubicBezTo>
                  <a:cubicBezTo>
                    <a:pt x="6809" y="3653"/>
                    <a:pt x="6444" y="3440"/>
                    <a:pt x="6079" y="3288"/>
                  </a:cubicBezTo>
                  <a:cubicBezTo>
                    <a:pt x="5737" y="3151"/>
                    <a:pt x="5378" y="3083"/>
                    <a:pt x="5028" y="3083"/>
                  </a:cubicBezTo>
                  <a:cubicBezTo>
                    <a:pt x="4968" y="3083"/>
                    <a:pt x="4908" y="3085"/>
                    <a:pt x="4848" y="3089"/>
                  </a:cubicBezTo>
                  <a:lnTo>
                    <a:pt x="4848" y="3089"/>
                  </a:lnTo>
                  <a:cubicBezTo>
                    <a:pt x="5140" y="2503"/>
                    <a:pt x="5145" y="1779"/>
                    <a:pt x="4864" y="1160"/>
                  </a:cubicBezTo>
                  <a:cubicBezTo>
                    <a:pt x="4681" y="796"/>
                    <a:pt x="4438" y="492"/>
                    <a:pt x="4104" y="309"/>
                  </a:cubicBezTo>
                  <a:cubicBezTo>
                    <a:pt x="3776" y="118"/>
                    <a:pt x="3400" y="1"/>
                    <a:pt x="30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5"/>
            <p:cNvSpPr/>
            <p:nvPr/>
          </p:nvSpPr>
          <p:spPr>
            <a:xfrm>
              <a:off x="2030904" y="2980616"/>
              <a:ext cx="136697" cy="26140"/>
            </a:xfrm>
            <a:custGeom>
              <a:avLst/>
              <a:gdLst/>
              <a:ahLst/>
              <a:cxnLst/>
              <a:rect l="l" t="t" r="r" b="b"/>
              <a:pathLst>
                <a:path w="6840" h="1308" extrusionOk="0">
                  <a:moveTo>
                    <a:pt x="0" y="1308"/>
                  </a:moveTo>
                  <a:lnTo>
                    <a:pt x="6839"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5"/>
            <p:cNvSpPr/>
            <p:nvPr/>
          </p:nvSpPr>
          <p:spPr>
            <a:xfrm>
              <a:off x="2030304" y="2981236"/>
              <a:ext cx="137297" cy="26140"/>
            </a:xfrm>
            <a:custGeom>
              <a:avLst/>
              <a:gdLst/>
              <a:ahLst/>
              <a:cxnLst/>
              <a:rect l="l" t="t" r="r" b="b"/>
              <a:pathLst>
                <a:path w="6870" h="1308" extrusionOk="0">
                  <a:moveTo>
                    <a:pt x="6869" y="0"/>
                  </a:moveTo>
                  <a:cubicBezTo>
                    <a:pt x="5714" y="92"/>
                    <a:pt x="4559" y="274"/>
                    <a:pt x="3435" y="547"/>
                  </a:cubicBezTo>
                  <a:cubicBezTo>
                    <a:pt x="2280" y="730"/>
                    <a:pt x="1125" y="973"/>
                    <a:pt x="0" y="1307"/>
                  </a:cubicBezTo>
                  <a:cubicBezTo>
                    <a:pt x="1155" y="1186"/>
                    <a:pt x="2310" y="1003"/>
                    <a:pt x="3465" y="760"/>
                  </a:cubicBezTo>
                  <a:cubicBezTo>
                    <a:pt x="4590" y="547"/>
                    <a:pt x="5745" y="304"/>
                    <a:pt x="68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5"/>
            <p:cNvSpPr/>
            <p:nvPr/>
          </p:nvSpPr>
          <p:spPr>
            <a:xfrm>
              <a:off x="2036380" y="3033475"/>
              <a:ext cx="27959" cy="4876"/>
            </a:xfrm>
            <a:custGeom>
              <a:avLst/>
              <a:gdLst/>
              <a:ahLst/>
              <a:cxnLst/>
              <a:rect l="l" t="t" r="r" b="b"/>
              <a:pathLst>
                <a:path w="1399" h="244" extrusionOk="0">
                  <a:moveTo>
                    <a:pt x="0" y="244"/>
                  </a:moveTo>
                  <a:lnTo>
                    <a:pt x="1398"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5"/>
            <p:cNvSpPr/>
            <p:nvPr/>
          </p:nvSpPr>
          <p:spPr>
            <a:xfrm>
              <a:off x="2036380" y="3032616"/>
              <a:ext cx="27959" cy="6575"/>
            </a:xfrm>
            <a:custGeom>
              <a:avLst/>
              <a:gdLst/>
              <a:ahLst/>
              <a:cxnLst/>
              <a:rect l="l" t="t" r="r" b="b"/>
              <a:pathLst>
                <a:path w="1399" h="329" extrusionOk="0">
                  <a:moveTo>
                    <a:pt x="1223" y="1"/>
                  </a:moveTo>
                  <a:cubicBezTo>
                    <a:pt x="1091" y="1"/>
                    <a:pt x="900" y="24"/>
                    <a:pt x="699" y="74"/>
                  </a:cubicBezTo>
                  <a:cubicBezTo>
                    <a:pt x="304" y="135"/>
                    <a:pt x="0" y="256"/>
                    <a:pt x="0" y="287"/>
                  </a:cubicBezTo>
                  <a:cubicBezTo>
                    <a:pt x="14" y="314"/>
                    <a:pt x="83" y="329"/>
                    <a:pt x="190" y="329"/>
                  </a:cubicBezTo>
                  <a:cubicBezTo>
                    <a:pt x="322" y="329"/>
                    <a:pt x="512" y="306"/>
                    <a:pt x="729" y="256"/>
                  </a:cubicBezTo>
                  <a:cubicBezTo>
                    <a:pt x="1094" y="195"/>
                    <a:pt x="1398" y="74"/>
                    <a:pt x="1398" y="43"/>
                  </a:cubicBezTo>
                  <a:cubicBezTo>
                    <a:pt x="1398" y="16"/>
                    <a:pt x="1331" y="1"/>
                    <a:pt x="12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5"/>
            <p:cNvSpPr/>
            <p:nvPr/>
          </p:nvSpPr>
          <p:spPr>
            <a:xfrm>
              <a:off x="2046692" y="3047345"/>
              <a:ext cx="245436" cy="46925"/>
            </a:xfrm>
            <a:custGeom>
              <a:avLst/>
              <a:gdLst/>
              <a:ahLst/>
              <a:cxnLst/>
              <a:rect l="l" t="t" r="r" b="b"/>
              <a:pathLst>
                <a:path w="12281" h="2348" extrusionOk="0">
                  <a:moveTo>
                    <a:pt x="12250" y="0"/>
                  </a:moveTo>
                  <a:cubicBezTo>
                    <a:pt x="11938" y="0"/>
                    <a:pt x="9323" y="467"/>
                    <a:pt x="6141" y="1069"/>
                  </a:cubicBezTo>
                  <a:cubicBezTo>
                    <a:pt x="2736" y="1708"/>
                    <a:pt x="1" y="2285"/>
                    <a:pt x="31" y="2346"/>
                  </a:cubicBezTo>
                  <a:cubicBezTo>
                    <a:pt x="31" y="2347"/>
                    <a:pt x="34" y="2347"/>
                    <a:pt x="39" y="2347"/>
                  </a:cubicBezTo>
                  <a:cubicBezTo>
                    <a:pt x="206" y="2347"/>
                    <a:pt x="2904" y="1900"/>
                    <a:pt x="6171" y="1282"/>
                  </a:cubicBezTo>
                  <a:cubicBezTo>
                    <a:pt x="9545" y="613"/>
                    <a:pt x="12281" y="66"/>
                    <a:pt x="12281" y="5"/>
                  </a:cubicBezTo>
                  <a:cubicBezTo>
                    <a:pt x="12279" y="2"/>
                    <a:pt x="12268" y="0"/>
                    <a:pt x="122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5"/>
            <p:cNvSpPr/>
            <p:nvPr/>
          </p:nvSpPr>
          <p:spPr>
            <a:xfrm>
              <a:off x="2052167" y="3074744"/>
              <a:ext cx="246635" cy="46925"/>
            </a:xfrm>
            <a:custGeom>
              <a:avLst/>
              <a:gdLst/>
              <a:ahLst/>
              <a:cxnLst/>
              <a:rect l="l" t="t" r="r" b="b"/>
              <a:pathLst>
                <a:path w="12341" h="2348" extrusionOk="0">
                  <a:moveTo>
                    <a:pt x="12330" y="1"/>
                  </a:moveTo>
                  <a:cubicBezTo>
                    <a:pt x="12135" y="1"/>
                    <a:pt x="9437" y="449"/>
                    <a:pt x="6140" y="1096"/>
                  </a:cubicBezTo>
                  <a:cubicBezTo>
                    <a:pt x="2736" y="1735"/>
                    <a:pt x="0" y="2282"/>
                    <a:pt x="0" y="2343"/>
                  </a:cubicBezTo>
                  <a:cubicBezTo>
                    <a:pt x="2" y="2346"/>
                    <a:pt x="13" y="2348"/>
                    <a:pt x="31" y="2348"/>
                  </a:cubicBezTo>
                  <a:cubicBezTo>
                    <a:pt x="346" y="2348"/>
                    <a:pt x="2990" y="1881"/>
                    <a:pt x="6201" y="1279"/>
                  </a:cubicBezTo>
                  <a:cubicBezTo>
                    <a:pt x="9605" y="641"/>
                    <a:pt x="12341" y="63"/>
                    <a:pt x="12341" y="2"/>
                  </a:cubicBezTo>
                  <a:cubicBezTo>
                    <a:pt x="12340" y="1"/>
                    <a:pt x="12336" y="1"/>
                    <a:pt x="123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5"/>
            <p:cNvSpPr/>
            <p:nvPr/>
          </p:nvSpPr>
          <p:spPr>
            <a:xfrm>
              <a:off x="2058842" y="3107578"/>
              <a:ext cx="241799" cy="45586"/>
            </a:xfrm>
            <a:custGeom>
              <a:avLst/>
              <a:gdLst/>
              <a:ahLst/>
              <a:cxnLst/>
              <a:rect l="l" t="t" r="r" b="b"/>
              <a:pathLst>
                <a:path w="12099" h="2281" extrusionOk="0">
                  <a:moveTo>
                    <a:pt x="12098" y="1"/>
                  </a:moveTo>
                  <a:cubicBezTo>
                    <a:pt x="11946" y="1"/>
                    <a:pt x="11764" y="1"/>
                    <a:pt x="11612" y="61"/>
                  </a:cubicBezTo>
                  <a:lnTo>
                    <a:pt x="10305" y="274"/>
                  </a:lnTo>
                  <a:cubicBezTo>
                    <a:pt x="9211" y="457"/>
                    <a:pt x="7691" y="730"/>
                    <a:pt x="6019" y="1064"/>
                  </a:cubicBezTo>
                  <a:cubicBezTo>
                    <a:pt x="4347" y="1368"/>
                    <a:pt x="2827" y="1672"/>
                    <a:pt x="1733" y="1885"/>
                  </a:cubicBezTo>
                  <a:lnTo>
                    <a:pt x="457" y="2159"/>
                  </a:lnTo>
                  <a:cubicBezTo>
                    <a:pt x="305" y="2189"/>
                    <a:pt x="122" y="2219"/>
                    <a:pt x="1" y="2280"/>
                  </a:cubicBezTo>
                  <a:cubicBezTo>
                    <a:pt x="153" y="2280"/>
                    <a:pt x="305" y="2280"/>
                    <a:pt x="457" y="2250"/>
                  </a:cubicBezTo>
                  <a:lnTo>
                    <a:pt x="1764" y="2037"/>
                  </a:lnTo>
                  <a:cubicBezTo>
                    <a:pt x="2858" y="1824"/>
                    <a:pt x="4378" y="1551"/>
                    <a:pt x="6049" y="1247"/>
                  </a:cubicBezTo>
                  <a:cubicBezTo>
                    <a:pt x="7721" y="943"/>
                    <a:pt x="9241" y="639"/>
                    <a:pt x="10335" y="396"/>
                  </a:cubicBezTo>
                  <a:lnTo>
                    <a:pt x="11642" y="122"/>
                  </a:lnTo>
                  <a:cubicBezTo>
                    <a:pt x="11794" y="92"/>
                    <a:pt x="11946" y="61"/>
                    <a:pt x="120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5"/>
            <p:cNvSpPr/>
            <p:nvPr/>
          </p:nvSpPr>
          <p:spPr>
            <a:xfrm>
              <a:off x="1990814" y="2956874"/>
              <a:ext cx="238141" cy="130602"/>
            </a:xfrm>
            <a:custGeom>
              <a:avLst/>
              <a:gdLst/>
              <a:ahLst/>
              <a:cxnLst/>
              <a:rect l="l" t="t" r="r" b="b"/>
              <a:pathLst>
                <a:path w="11916" h="6535" extrusionOk="0">
                  <a:moveTo>
                    <a:pt x="7481" y="143"/>
                  </a:moveTo>
                  <a:lnTo>
                    <a:pt x="7481" y="143"/>
                  </a:lnTo>
                  <a:cubicBezTo>
                    <a:pt x="7622" y="154"/>
                    <a:pt x="7763" y="168"/>
                    <a:pt x="7903" y="186"/>
                  </a:cubicBezTo>
                  <a:cubicBezTo>
                    <a:pt x="8724" y="307"/>
                    <a:pt x="9514" y="520"/>
                    <a:pt x="10274" y="885"/>
                  </a:cubicBezTo>
                  <a:cubicBezTo>
                    <a:pt x="10669" y="1098"/>
                    <a:pt x="11034" y="1371"/>
                    <a:pt x="11338" y="1736"/>
                  </a:cubicBezTo>
                  <a:cubicBezTo>
                    <a:pt x="11642" y="2101"/>
                    <a:pt x="11733" y="2587"/>
                    <a:pt x="11642" y="3073"/>
                  </a:cubicBezTo>
                  <a:cubicBezTo>
                    <a:pt x="11490" y="3529"/>
                    <a:pt x="11156" y="3955"/>
                    <a:pt x="10760" y="4259"/>
                  </a:cubicBezTo>
                  <a:cubicBezTo>
                    <a:pt x="10335" y="4563"/>
                    <a:pt x="9849" y="4836"/>
                    <a:pt x="9362" y="5049"/>
                  </a:cubicBezTo>
                  <a:cubicBezTo>
                    <a:pt x="8359" y="5566"/>
                    <a:pt x="7265" y="5931"/>
                    <a:pt x="6140" y="6143"/>
                  </a:cubicBezTo>
                  <a:cubicBezTo>
                    <a:pt x="5609" y="6261"/>
                    <a:pt x="5064" y="6322"/>
                    <a:pt x="4518" y="6322"/>
                  </a:cubicBezTo>
                  <a:cubicBezTo>
                    <a:pt x="3939" y="6322"/>
                    <a:pt x="3360" y="6254"/>
                    <a:pt x="2797" y="6113"/>
                  </a:cubicBezTo>
                  <a:cubicBezTo>
                    <a:pt x="2280" y="5991"/>
                    <a:pt x="1763" y="5809"/>
                    <a:pt x="1307" y="5505"/>
                  </a:cubicBezTo>
                  <a:cubicBezTo>
                    <a:pt x="882" y="5262"/>
                    <a:pt x="547" y="4867"/>
                    <a:pt x="335" y="4411"/>
                  </a:cubicBezTo>
                  <a:cubicBezTo>
                    <a:pt x="183" y="3955"/>
                    <a:pt x="243" y="3469"/>
                    <a:pt x="487" y="3043"/>
                  </a:cubicBezTo>
                  <a:cubicBezTo>
                    <a:pt x="730" y="2648"/>
                    <a:pt x="1034" y="2314"/>
                    <a:pt x="1429" y="2040"/>
                  </a:cubicBezTo>
                  <a:cubicBezTo>
                    <a:pt x="2098" y="1554"/>
                    <a:pt x="2827" y="1128"/>
                    <a:pt x="3587" y="824"/>
                  </a:cubicBezTo>
                  <a:cubicBezTo>
                    <a:pt x="4712" y="399"/>
                    <a:pt x="5927" y="155"/>
                    <a:pt x="7143" y="155"/>
                  </a:cubicBezTo>
                  <a:cubicBezTo>
                    <a:pt x="7264" y="147"/>
                    <a:pt x="7376" y="143"/>
                    <a:pt x="7481" y="143"/>
                  </a:cubicBezTo>
                  <a:close/>
                  <a:moveTo>
                    <a:pt x="6869" y="0"/>
                  </a:moveTo>
                  <a:cubicBezTo>
                    <a:pt x="5989" y="0"/>
                    <a:pt x="5107" y="137"/>
                    <a:pt x="4256" y="399"/>
                  </a:cubicBezTo>
                  <a:cubicBezTo>
                    <a:pt x="3984" y="507"/>
                    <a:pt x="3712" y="616"/>
                    <a:pt x="3440" y="746"/>
                  </a:cubicBezTo>
                  <a:lnTo>
                    <a:pt x="3440" y="746"/>
                  </a:lnTo>
                  <a:cubicBezTo>
                    <a:pt x="2667" y="1044"/>
                    <a:pt x="1973" y="1426"/>
                    <a:pt x="1307" y="1918"/>
                  </a:cubicBezTo>
                  <a:cubicBezTo>
                    <a:pt x="912" y="2192"/>
                    <a:pt x="608" y="2557"/>
                    <a:pt x="335" y="2952"/>
                  </a:cubicBezTo>
                  <a:cubicBezTo>
                    <a:pt x="61" y="3408"/>
                    <a:pt x="0" y="3985"/>
                    <a:pt x="183" y="4472"/>
                  </a:cubicBezTo>
                  <a:cubicBezTo>
                    <a:pt x="395" y="4988"/>
                    <a:pt x="760" y="5414"/>
                    <a:pt x="1216" y="5687"/>
                  </a:cubicBezTo>
                  <a:cubicBezTo>
                    <a:pt x="1702" y="5991"/>
                    <a:pt x="2189" y="6204"/>
                    <a:pt x="2736" y="6326"/>
                  </a:cubicBezTo>
                  <a:cubicBezTo>
                    <a:pt x="3315" y="6467"/>
                    <a:pt x="3910" y="6535"/>
                    <a:pt x="4504" y="6535"/>
                  </a:cubicBezTo>
                  <a:cubicBezTo>
                    <a:pt x="5065" y="6535"/>
                    <a:pt x="5625" y="6474"/>
                    <a:pt x="6171" y="6356"/>
                  </a:cubicBezTo>
                  <a:cubicBezTo>
                    <a:pt x="7326" y="6143"/>
                    <a:pt x="8420" y="5748"/>
                    <a:pt x="9453" y="5262"/>
                  </a:cubicBezTo>
                  <a:cubicBezTo>
                    <a:pt x="9940" y="5019"/>
                    <a:pt x="10426" y="4745"/>
                    <a:pt x="10852" y="4411"/>
                  </a:cubicBezTo>
                  <a:cubicBezTo>
                    <a:pt x="11308" y="4107"/>
                    <a:pt x="11642" y="3651"/>
                    <a:pt x="11794" y="3134"/>
                  </a:cubicBezTo>
                  <a:cubicBezTo>
                    <a:pt x="11915" y="2618"/>
                    <a:pt x="11794" y="2070"/>
                    <a:pt x="11460" y="1645"/>
                  </a:cubicBezTo>
                  <a:cubicBezTo>
                    <a:pt x="11156" y="1280"/>
                    <a:pt x="10760" y="976"/>
                    <a:pt x="10335" y="763"/>
                  </a:cubicBezTo>
                  <a:cubicBezTo>
                    <a:pt x="9575" y="399"/>
                    <a:pt x="8754" y="155"/>
                    <a:pt x="7903" y="64"/>
                  </a:cubicBezTo>
                  <a:cubicBezTo>
                    <a:pt x="7560" y="21"/>
                    <a:pt x="7215" y="0"/>
                    <a:pt x="6869"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5"/>
            <p:cNvSpPr/>
            <p:nvPr/>
          </p:nvSpPr>
          <p:spPr>
            <a:xfrm>
              <a:off x="2215562" y="2903475"/>
              <a:ext cx="83238" cy="68049"/>
            </a:xfrm>
            <a:custGeom>
              <a:avLst/>
              <a:gdLst/>
              <a:ahLst/>
              <a:cxnLst/>
              <a:rect l="l" t="t" r="r" b="b"/>
              <a:pathLst>
                <a:path w="4165" h="3405" extrusionOk="0">
                  <a:moveTo>
                    <a:pt x="4165" y="1"/>
                  </a:moveTo>
                  <a:cubicBezTo>
                    <a:pt x="3405" y="487"/>
                    <a:pt x="2706" y="1034"/>
                    <a:pt x="2007" y="1642"/>
                  </a:cubicBezTo>
                  <a:cubicBezTo>
                    <a:pt x="1308" y="2159"/>
                    <a:pt x="609" y="2767"/>
                    <a:pt x="1" y="3405"/>
                  </a:cubicBezTo>
                  <a:cubicBezTo>
                    <a:pt x="730" y="2919"/>
                    <a:pt x="1460" y="2372"/>
                    <a:pt x="2128" y="1794"/>
                  </a:cubicBezTo>
                  <a:cubicBezTo>
                    <a:pt x="2858" y="1247"/>
                    <a:pt x="3527" y="639"/>
                    <a:pt x="416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5"/>
            <p:cNvSpPr/>
            <p:nvPr/>
          </p:nvSpPr>
          <p:spPr>
            <a:xfrm>
              <a:off x="2210706" y="2935671"/>
              <a:ext cx="55898" cy="42548"/>
            </a:xfrm>
            <a:custGeom>
              <a:avLst/>
              <a:gdLst/>
              <a:ahLst/>
              <a:cxnLst/>
              <a:rect l="l" t="t" r="r" b="b"/>
              <a:pathLst>
                <a:path w="2797" h="2129" extrusionOk="0">
                  <a:moveTo>
                    <a:pt x="882" y="1"/>
                  </a:moveTo>
                  <a:lnTo>
                    <a:pt x="882" y="1"/>
                  </a:lnTo>
                  <a:cubicBezTo>
                    <a:pt x="457" y="578"/>
                    <a:pt x="153" y="1277"/>
                    <a:pt x="31" y="1976"/>
                  </a:cubicBezTo>
                  <a:lnTo>
                    <a:pt x="1" y="2128"/>
                  </a:lnTo>
                  <a:lnTo>
                    <a:pt x="153" y="2098"/>
                  </a:lnTo>
                  <a:lnTo>
                    <a:pt x="426" y="2037"/>
                  </a:lnTo>
                  <a:cubicBezTo>
                    <a:pt x="1216" y="1916"/>
                    <a:pt x="2007" y="1703"/>
                    <a:pt x="2797" y="1460"/>
                  </a:cubicBezTo>
                  <a:lnTo>
                    <a:pt x="2797" y="1460"/>
                  </a:lnTo>
                  <a:cubicBezTo>
                    <a:pt x="1976" y="1520"/>
                    <a:pt x="1186" y="1642"/>
                    <a:pt x="396" y="1855"/>
                  </a:cubicBezTo>
                  <a:lnTo>
                    <a:pt x="250" y="1884"/>
                  </a:lnTo>
                  <a:lnTo>
                    <a:pt x="250" y="1884"/>
                  </a:lnTo>
                  <a:cubicBezTo>
                    <a:pt x="526" y="782"/>
                    <a:pt x="940" y="30"/>
                    <a:pt x="882"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5"/>
            <p:cNvSpPr/>
            <p:nvPr/>
          </p:nvSpPr>
          <p:spPr>
            <a:xfrm>
              <a:off x="2030304" y="2999462"/>
              <a:ext cx="151266" cy="23103"/>
            </a:xfrm>
            <a:custGeom>
              <a:avLst/>
              <a:gdLst/>
              <a:ahLst/>
              <a:cxnLst/>
              <a:rect l="l" t="t" r="r" b="b"/>
              <a:pathLst>
                <a:path w="7569" h="1156" extrusionOk="0">
                  <a:moveTo>
                    <a:pt x="7569" y="0"/>
                  </a:moveTo>
                  <a:lnTo>
                    <a:pt x="7569" y="0"/>
                  </a:lnTo>
                  <a:cubicBezTo>
                    <a:pt x="6292" y="91"/>
                    <a:pt x="5015" y="243"/>
                    <a:pt x="3769" y="456"/>
                  </a:cubicBezTo>
                  <a:cubicBezTo>
                    <a:pt x="2492" y="639"/>
                    <a:pt x="1246" y="851"/>
                    <a:pt x="0" y="1155"/>
                  </a:cubicBezTo>
                  <a:cubicBezTo>
                    <a:pt x="1277" y="1064"/>
                    <a:pt x="2553" y="882"/>
                    <a:pt x="3800" y="669"/>
                  </a:cubicBezTo>
                  <a:cubicBezTo>
                    <a:pt x="5046" y="517"/>
                    <a:pt x="6322" y="274"/>
                    <a:pt x="7569"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5"/>
            <p:cNvSpPr/>
            <p:nvPr/>
          </p:nvSpPr>
          <p:spPr>
            <a:xfrm>
              <a:off x="1930061" y="2910130"/>
              <a:ext cx="84337" cy="70027"/>
            </a:xfrm>
            <a:custGeom>
              <a:avLst/>
              <a:gdLst/>
              <a:ahLst/>
              <a:cxnLst/>
              <a:rect l="l" t="t" r="r" b="b"/>
              <a:pathLst>
                <a:path w="4220" h="3504" extrusionOk="0">
                  <a:moveTo>
                    <a:pt x="2290" y="0"/>
                  </a:moveTo>
                  <a:cubicBezTo>
                    <a:pt x="2177" y="0"/>
                    <a:pt x="2062" y="11"/>
                    <a:pt x="1946" y="32"/>
                  </a:cubicBezTo>
                  <a:cubicBezTo>
                    <a:pt x="426" y="306"/>
                    <a:pt x="1" y="2312"/>
                    <a:pt x="1277" y="3194"/>
                  </a:cubicBezTo>
                  <a:cubicBezTo>
                    <a:pt x="1596" y="3408"/>
                    <a:pt x="1937" y="3504"/>
                    <a:pt x="2268" y="3504"/>
                  </a:cubicBezTo>
                  <a:cubicBezTo>
                    <a:pt x="3296" y="3504"/>
                    <a:pt x="4220" y="2580"/>
                    <a:pt x="4013" y="1431"/>
                  </a:cubicBezTo>
                  <a:cubicBezTo>
                    <a:pt x="3852" y="574"/>
                    <a:pt x="3126" y="0"/>
                    <a:pt x="229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5"/>
            <p:cNvSpPr/>
            <p:nvPr/>
          </p:nvSpPr>
          <p:spPr>
            <a:xfrm>
              <a:off x="1930061" y="2909551"/>
              <a:ext cx="83597" cy="71087"/>
            </a:xfrm>
            <a:custGeom>
              <a:avLst/>
              <a:gdLst/>
              <a:ahLst/>
              <a:cxnLst/>
              <a:rect l="l" t="t" r="r" b="b"/>
              <a:pathLst>
                <a:path w="4183" h="3557" extrusionOk="0">
                  <a:moveTo>
                    <a:pt x="2816" y="3446"/>
                  </a:moveTo>
                  <a:lnTo>
                    <a:pt x="2816" y="3446"/>
                  </a:lnTo>
                  <a:cubicBezTo>
                    <a:pt x="2751" y="3467"/>
                    <a:pt x="2684" y="3483"/>
                    <a:pt x="2615" y="3496"/>
                  </a:cubicBezTo>
                  <a:cubicBezTo>
                    <a:pt x="2603" y="3500"/>
                    <a:pt x="2591" y="3503"/>
                    <a:pt x="2579" y="3506"/>
                  </a:cubicBezTo>
                  <a:lnTo>
                    <a:pt x="2579" y="3506"/>
                  </a:lnTo>
                  <a:cubicBezTo>
                    <a:pt x="2660" y="3492"/>
                    <a:pt x="2739" y="3472"/>
                    <a:pt x="2816" y="3446"/>
                  </a:cubicBezTo>
                  <a:close/>
                  <a:moveTo>
                    <a:pt x="2280" y="1"/>
                  </a:moveTo>
                  <a:cubicBezTo>
                    <a:pt x="2189" y="1"/>
                    <a:pt x="2068" y="1"/>
                    <a:pt x="1976" y="31"/>
                  </a:cubicBezTo>
                  <a:cubicBezTo>
                    <a:pt x="1490" y="122"/>
                    <a:pt x="1095" y="396"/>
                    <a:pt x="821" y="791"/>
                  </a:cubicBezTo>
                  <a:cubicBezTo>
                    <a:pt x="31" y="1946"/>
                    <a:pt x="852" y="3527"/>
                    <a:pt x="2280" y="3557"/>
                  </a:cubicBezTo>
                  <a:cubicBezTo>
                    <a:pt x="2387" y="3530"/>
                    <a:pt x="2493" y="3527"/>
                    <a:pt x="2579" y="3506"/>
                  </a:cubicBezTo>
                  <a:lnTo>
                    <a:pt x="2579" y="3506"/>
                  </a:lnTo>
                  <a:cubicBezTo>
                    <a:pt x="2481" y="3524"/>
                    <a:pt x="2382" y="3533"/>
                    <a:pt x="2281" y="3533"/>
                  </a:cubicBezTo>
                  <a:cubicBezTo>
                    <a:pt x="1955" y="3533"/>
                    <a:pt x="1619" y="3437"/>
                    <a:pt x="1308" y="3223"/>
                  </a:cubicBezTo>
                  <a:cubicBezTo>
                    <a:pt x="1" y="2341"/>
                    <a:pt x="426" y="365"/>
                    <a:pt x="1946" y="61"/>
                  </a:cubicBezTo>
                  <a:cubicBezTo>
                    <a:pt x="2068" y="31"/>
                    <a:pt x="2159" y="31"/>
                    <a:pt x="2280" y="31"/>
                  </a:cubicBezTo>
                  <a:cubicBezTo>
                    <a:pt x="3132" y="31"/>
                    <a:pt x="3831" y="639"/>
                    <a:pt x="3983" y="1460"/>
                  </a:cubicBezTo>
                  <a:cubicBezTo>
                    <a:pt x="4171" y="2401"/>
                    <a:pt x="3589" y="3191"/>
                    <a:pt x="2816" y="3446"/>
                  </a:cubicBezTo>
                  <a:lnTo>
                    <a:pt x="2816" y="3446"/>
                  </a:lnTo>
                  <a:cubicBezTo>
                    <a:pt x="3670" y="3180"/>
                    <a:pt x="4182" y="2305"/>
                    <a:pt x="4013" y="1429"/>
                  </a:cubicBezTo>
                  <a:cubicBezTo>
                    <a:pt x="3861" y="609"/>
                    <a:pt x="3132" y="1"/>
                    <a:pt x="22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5"/>
            <p:cNvSpPr/>
            <p:nvPr/>
          </p:nvSpPr>
          <p:spPr>
            <a:xfrm>
              <a:off x="4650218" y="4038442"/>
              <a:ext cx="210802" cy="127644"/>
            </a:xfrm>
            <a:custGeom>
              <a:avLst/>
              <a:gdLst/>
              <a:ahLst/>
              <a:cxnLst/>
              <a:rect l="l" t="t" r="r" b="b"/>
              <a:pathLst>
                <a:path w="10548" h="6387" extrusionOk="0">
                  <a:moveTo>
                    <a:pt x="5494" y="1"/>
                  </a:moveTo>
                  <a:cubicBezTo>
                    <a:pt x="4287" y="1"/>
                    <a:pt x="3077" y="222"/>
                    <a:pt x="2007" y="778"/>
                  </a:cubicBezTo>
                  <a:cubicBezTo>
                    <a:pt x="1065" y="1264"/>
                    <a:pt x="396" y="2176"/>
                    <a:pt x="213" y="3210"/>
                  </a:cubicBezTo>
                  <a:cubicBezTo>
                    <a:pt x="1" y="3969"/>
                    <a:pt x="92" y="4760"/>
                    <a:pt x="457" y="5459"/>
                  </a:cubicBezTo>
                  <a:cubicBezTo>
                    <a:pt x="759" y="6037"/>
                    <a:pt x="1352" y="6387"/>
                    <a:pt x="1995" y="6387"/>
                  </a:cubicBezTo>
                  <a:cubicBezTo>
                    <a:pt x="2129" y="6387"/>
                    <a:pt x="2266" y="6372"/>
                    <a:pt x="2402" y="6340"/>
                  </a:cubicBezTo>
                  <a:cubicBezTo>
                    <a:pt x="3131" y="6097"/>
                    <a:pt x="3557" y="5307"/>
                    <a:pt x="4195" y="4851"/>
                  </a:cubicBezTo>
                  <a:cubicBezTo>
                    <a:pt x="4861" y="4333"/>
                    <a:pt x="5685" y="4232"/>
                    <a:pt x="6536" y="4232"/>
                  </a:cubicBezTo>
                  <a:cubicBezTo>
                    <a:pt x="7083" y="4232"/>
                    <a:pt x="7642" y="4273"/>
                    <a:pt x="8177" y="4273"/>
                  </a:cubicBezTo>
                  <a:cubicBezTo>
                    <a:pt x="8261" y="4282"/>
                    <a:pt x="8344" y="4287"/>
                    <a:pt x="8427" y="4287"/>
                  </a:cubicBezTo>
                  <a:cubicBezTo>
                    <a:pt x="8920" y="4287"/>
                    <a:pt x="9402" y="4134"/>
                    <a:pt x="9819" y="3848"/>
                  </a:cubicBezTo>
                  <a:cubicBezTo>
                    <a:pt x="10548" y="3240"/>
                    <a:pt x="10426" y="1994"/>
                    <a:pt x="9788" y="1295"/>
                  </a:cubicBezTo>
                  <a:cubicBezTo>
                    <a:pt x="9150" y="596"/>
                    <a:pt x="8147" y="322"/>
                    <a:pt x="7204" y="140"/>
                  </a:cubicBezTo>
                  <a:cubicBezTo>
                    <a:pt x="6645" y="51"/>
                    <a:pt x="6070" y="1"/>
                    <a:pt x="5494"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5"/>
            <p:cNvSpPr/>
            <p:nvPr/>
          </p:nvSpPr>
          <p:spPr>
            <a:xfrm>
              <a:off x="4599796" y="3627119"/>
              <a:ext cx="154924" cy="304531"/>
            </a:xfrm>
            <a:custGeom>
              <a:avLst/>
              <a:gdLst/>
              <a:ahLst/>
              <a:cxnLst/>
              <a:rect l="l" t="t" r="r" b="b"/>
              <a:pathLst>
                <a:path w="7752" h="15238" extrusionOk="0">
                  <a:moveTo>
                    <a:pt x="4369" y="0"/>
                  </a:moveTo>
                  <a:cubicBezTo>
                    <a:pt x="4210" y="0"/>
                    <a:pt x="4050" y="17"/>
                    <a:pt x="3892" y="53"/>
                  </a:cubicBezTo>
                  <a:cubicBezTo>
                    <a:pt x="2919" y="296"/>
                    <a:pt x="2372" y="1238"/>
                    <a:pt x="1916" y="2120"/>
                  </a:cubicBezTo>
                  <a:cubicBezTo>
                    <a:pt x="670" y="4734"/>
                    <a:pt x="1" y="7591"/>
                    <a:pt x="1" y="10478"/>
                  </a:cubicBezTo>
                  <a:cubicBezTo>
                    <a:pt x="1" y="11816"/>
                    <a:pt x="153" y="13214"/>
                    <a:pt x="913" y="14339"/>
                  </a:cubicBezTo>
                  <a:lnTo>
                    <a:pt x="913" y="14369"/>
                  </a:lnTo>
                  <a:cubicBezTo>
                    <a:pt x="1343" y="14994"/>
                    <a:pt x="1976" y="15238"/>
                    <a:pt x="2618" y="15238"/>
                  </a:cubicBezTo>
                  <a:cubicBezTo>
                    <a:pt x="3382" y="15238"/>
                    <a:pt x="4159" y="14892"/>
                    <a:pt x="4621" y="14430"/>
                  </a:cubicBezTo>
                  <a:cubicBezTo>
                    <a:pt x="5502" y="13609"/>
                    <a:pt x="5867" y="12363"/>
                    <a:pt x="6202" y="11208"/>
                  </a:cubicBezTo>
                  <a:cubicBezTo>
                    <a:pt x="6961" y="8563"/>
                    <a:pt x="7752" y="5737"/>
                    <a:pt x="7174" y="3031"/>
                  </a:cubicBezTo>
                  <a:cubicBezTo>
                    <a:pt x="7022" y="2211"/>
                    <a:pt x="6688" y="1451"/>
                    <a:pt x="6141" y="813"/>
                  </a:cubicBezTo>
                  <a:cubicBezTo>
                    <a:pt x="5675" y="298"/>
                    <a:pt x="5031" y="0"/>
                    <a:pt x="4369"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5"/>
            <p:cNvSpPr/>
            <p:nvPr/>
          </p:nvSpPr>
          <p:spPr>
            <a:xfrm>
              <a:off x="4335559" y="3716150"/>
              <a:ext cx="253730" cy="251431"/>
            </a:xfrm>
            <a:custGeom>
              <a:avLst/>
              <a:gdLst/>
              <a:ahLst/>
              <a:cxnLst/>
              <a:rect l="l" t="t" r="r" b="b"/>
              <a:pathLst>
                <a:path w="12696" h="12581" extrusionOk="0">
                  <a:moveTo>
                    <a:pt x="11612" y="11707"/>
                  </a:moveTo>
                  <a:lnTo>
                    <a:pt x="11537" y="11797"/>
                  </a:lnTo>
                  <a:lnTo>
                    <a:pt x="11537" y="11797"/>
                  </a:lnTo>
                  <a:cubicBezTo>
                    <a:pt x="11563" y="11768"/>
                    <a:pt x="11588" y="11738"/>
                    <a:pt x="11612" y="11707"/>
                  </a:cubicBezTo>
                  <a:close/>
                  <a:moveTo>
                    <a:pt x="11537" y="11797"/>
                  </a:moveTo>
                  <a:cubicBezTo>
                    <a:pt x="11535" y="11800"/>
                    <a:pt x="11533" y="11802"/>
                    <a:pt x="11531" y="11804"/>
                  </a:cubicBezTo>
                  <a:lnTo>
                    <a:pt x="11531" y="11804"/>
                  </a:lnTo>
                  <a:cubicBezTo>
                    <a:pt x="11527" y="11809"/>
                    <a:pt x="11523" y="11814"/>
                    <a:pt x="11519" y="11819"/>
                  </a:cubicBezTo>
                  <a:lnTo>
                    <a:pt x="11519" y="11819"/>
                  </a:lnTo>
                  <a:lnTo>
                    <a:pt x="11537" y="11797"/>
                  </a:lnTo>
                  <a:close/>
                  <a:moveTo>
                    <a:pt x="11519" y="11819"/>
                  </a:moveTo>
                  <a:lnTo>
                    <a:pt x="11460" y="11890"/>
                  </a:lnTo>
                  <a:cubicBezTo>
                    <a:pt x="11480" y="11866"/>
                    <a:pt x="11499" y="11843"/>
                    <a:pt x="11519" y="11819"/>
                  </a:cubicBezTo>
                  <a:close/>
                  <a:moveTo>
                    <a:pt x="2597" y="0"/>
                  </a:moveTo>
                  <a:cubicBezTo>
                    <a:pt x="2522" y="0"/>
                    <a:pt x="2447" y="2"/>
                    <a:pt x="2372" y="5"/>
                  </a:cubicBezTo>
                  <a:cubicBezTo>
                    <a:pt x="1612" y="35"/>
                    <a:pt x="913" y="461"/>
                    <a:pt x="517" y="1130"/>
                  </a:cubicBezTo>
                  <a:cubicBezTo>
                    <a:pt x="1" y="2102"/>
                    <a:pt x="517" y="3318"/>
                    <a:pt x="1034" y="4291"/>
                  </a:cubicBezTo>
                  <a:cubicBezTo>
                    <a:pt x="1976" y="5993"/>
                    <a:pt x="3071" y="7634"/>
                    <a:pt x="4287" y="9184"/>
                  </a:cubicBezTo>
                  <a:cubicBezTo>
                    <a:pt x="5229" y="10431"/>
                    <a:pt x="6353" y="11646"/>
                    <a:pt x="7812" y="12224"/>
                  </a:cubicBezTo>
                  <a:cubicBezTo>
                    <a:pt x="8412" y="12456"/>
                    <a:pt x="9016" y="12580"/>
                    <a:pt x="9576" y="12580"/>
                  </a:cubicBezTo>
                  <a:cubicBezTo>
                    <a:pt x="10361" y="12580"/>
                    <a:pt x="11058" y="12336"/>
                    <a:pt x="11531" y="11804"/>
                  </a:cubicBezTo>
                  <a:lnTo>
                    <a:pt x="11531" y="11804"/>
                  </a:lnTo>
                  <a:cubicBezTo>
                    <a:pt x="12532" y="10561"/>
                    <a:pt x="12696" y="8785"/>
                    <a:pt x="12250" y="7270"/>
                  </a:cubicBezTo>
                  <a:cubicBezTo>
                    <a:pt x="11703" y="5719"/>
                    <a:pt x="10761" y="4321"/>
                    <a:pt x="9515" y="3288"/>
                  </a:cubicBezTo>
                  <a:cubicBezTo>
                    <a:pt x="8056" y="2011"/>
                    <a:pt x="6384" y="1008"/>
                    <a:pt x="4590" y="400"/>
                  </a:cubicBezTo>
                  <a:cubicBezTo>
                    <a:pt x="3961" y="126"/>
                    <a:pt x="3281" y="0"/>
                    <a:pt x="2597"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5"/>
            <p:cNvSpPr/>
            <p:nvPr/>
          </p:nvSpPr>
          <p:spPr>
            <a:xfrm>
              <a:off x="4615604" y="4076613"/>
              <a:ext cx="145191" cy="254389"/>
            </a:xfrm>
            <a:custGeom>
              <a:avLst/>
              <a:gdLst/>
              <a:ahLst/>
              <a:cxnLst/>
              <a:rect l="l" t="t" r="r" b="b"/>
              <a:pathLst>
                <a:path w="7265" h="12729" extrusionOk="0">
                  <a:moveTo>
                    <a:pt x="6946" y="0"/>
                  </a:moveTo>
                  <a:cubicBezTo>
                    <a:pt x="6839" y="0"/>
                    <a:pt x="6733" y="8"/>
                    <a:pt x="6626" y="23"/>
                  </a:cubicBezTo>
                  <a:cubicBezTo>
                    <a:pt x="6019" y="84"/>
                    <a:pt x="5471" y="236"/>
                    <a:pt x="4924" y="479"/>
                  </a:cubicBezTo>
                  <a:cubicBezTo>
                    <a:pt x="4134" y="844"/>
                    <a:pt x="3465" y="1391"/>
                    <a:pt x="2918" y="2090"/>
                  </a:cubicBezTo>
                  <a:cubicBezTo>
                    <a:pt x="2249" y="2911"/>
                    <a:pt x="1733" y="3822"/>
                    <a:pt x="1338" y="4825"/>
                  </a:cubicBezTo>
                  <a:cubicBezTo>
                    <a:pt x="942" y="5798"/>
                    <a:pt x="638" y="6801"/>
                    <a:pt x="426" y="7835"/>
                  </a:cubicBezTo>
                  <a:cubicBezTo>
                    <a:pt x="274" y="8686"/>
                    <a:pt x="152" y="9537"/>
                    <a:pt x="91" y="10388"/>
                  </a:cubicBezTo>
                  <a:cubicBezTo>
                    <a:pt x="31" y="11117"/>
                    <a:pt x="31" y="11695"/>
                    <a:pt x="0" y="12120"/>
                  </a:cubicBezTo>
                  <a:cubicBezTo>
                    <a:pt x="0" y="12303"/>
                    <a:pt x="0" y="12516"/>
                    <a:pt x="61" y="12728"/>
                  </a:cubicBezTo>
                  <a:cubicBezTo>
                    <a:pt x="91" y="12516"/>
                    <a:pt x="122" y="12303"/>
                    <a:pt x="122" y="12090"/>
                  </a:cubicBezTo>
                  <a:cubicBezTo>
                    <a:pt x="183" y="11634"/>
                    <a:pt x="243" y="11057"/>
                    <a:pt x="304" y="10388"/>
                  </a:cubicBezTo>
                  <a:cubicBezTo>
                    <a:pt x="395" y="9537"/>
                    <a:pt x="517" y="8716"/>
                    <a:pt x="669" y="7865"/>
                  </a:cubicBezTo>
                  <a:cubicBezTo>
                    <a:pt x="912" y="6862"/>
                    <a:pt x="1216" y="5859"/>
                    <a:pt x="1581" y="4917"/>
                  </a:cubicBezTo>
                  <a:cubicBezTo>
                    <a:pt x="1976" y="3944"/>
                    <a:pt x="2493" y="3032"/>
                    <a:pt x="3101" y="2211"/>
                  </a:cubicBezTo>
                  <a:cubicBezTo>
                    <a:pt x="3617" y="1543"/>
                    <a:pt x="4256" y="996"/>
                    <a:pt x="5015" y="631"/>
                  </a:cubicBezTo>
                  <a:cubicBezTo>
                    <a:pt x="5532" y="357"/>
                    <a:pt x="6079" y="205"/>
                    <a:pt x="6626" y="114"/>
                  </a:cubicBezTo>
                  <a:cubicBezTo>
                    <a:pt x="6839" y="114"/>
                    <a:pt x="7052" y="84"/>
                    <a:pt x="7265" y="23"/>
                  </a:cubicBezTo>
                  <a:cubicBezTo>
                    <a:pt x="7158" y="8"/>
                    <a:pt x="7052" y="0"/>
                    <a:pt x="69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5"/>
            <p:cNvSpPr/>
            <p:nvPr/>
          </p:nvSpPr>
          <p:spPr>
            <a:xfrm>
              <a:off x="4616204" y="3738113"/>
              <a:ext cx="66850" cy="566775"/>
            </a:xfrm>
            <a:custGeom>
              <a:avLst/>
              <a:gdLst/>
              <a:ahLst/>
              <a:cxnLst/>
              <a:rect l="l" t="t" r="r" b="b"/>
              <a:pathLst>
                <a:path w="3345" h="28360" extrusionOk="0">
                  <a:moveTo>
                    <a:pt x="3344" y="0"/>
                  </a:moveTo>
                  <a:lnTo>
                    <a:pt x="3344" y="0"/>
                  </a:lnTo>
                  <a:cubicBezTo>
                    <a:pt x="3314" y="91"/>
                    <a:pt x="3283" y="183"/>
                    <a:pt x="3253" y="274"/>
                  </a:cubicBezTo>
                  <a:cubicBezTo>
                    <a:pt x="3192" y="487"/>
                    <a:pt x="3101" y="760"/>
                    <a:pt x="3010" y="1064"/>
                  </a:cubicBezTo>
                  <a:cubicBezTo>
                    <a:pt x="2919" y="1398"/>
                    <a:pt x="2797" y="1824"/>
                    <a:pt x="2675" y="2341"/>
                  </a:cubicBezTo>
                  <a:cubicBezTo>
                    <a:pt x="2554" y="2857"/>
                    <a:pt x="2402" y="3405"/>
                    <a:pt x="2250" y="4043"/>
                  </a:cubicBezTo>
                  <a:cubicBezTo>
                    <a:pt x="1551" y="7356"/>
                    <a:pt x="1004" y="10699"/>
                    <a:pt x="639" y="14043"/>
                  </a:cubicBezTo>
                  <a:cubicBezTo>
                    <a:pt x="213" y="17994"/>
                    <a:pt x="31" y="21551"/>
                    <a:pt x="1" y="24165"/>
                  </a:cubicBezTo>
                  <a:cubicBezTo>
                    <a:pt x="1" y="25441"/>
                    <a:pt x="1" y="26505"/>
                    <a:pt x="61" y="27235"/>
                  </a:cubicBezTo>
                  <a:cubicBezTo>
                    <a:pt x="61" y="27569"/>
                    <a:pt x="92" y="27843"/>
                    <a:pt x="92" y="28055"/>
                  </a:cubicBezTo>
                  <a:cubicBezTo>
                    <a:pt x="92" y="28147"/>
                    <a:pt x="122" y="28238"/>
                    <a:pt x="122" y="28359"/>
                  </a:cubicBezTo>
                  <a:cubicBezTo>
                    <a:pt x="153" y="28238"/>
                    <a:pt x="153" y="28147"/>
                    <a:pt x="153" y="28055"/>
                  </a:cubicBezTo>
                  <a:lnTo>
                    <a:pt x="153" y="27235"/>
                  </a:lnTo>
                  <a:cubicBezTo>
                    <a:pt x="153" y="26505"/>
                    <a:pt x="153" y="25441"/>
                    <a:pt x="183" y="24165"/>
                  </a:cubicBezTo>
                  <a:cubicBezTo>
                    <a:pt x="244" y="21581"/>
                    <a:pt x="487" y="18785"/>
                    <a:pt x="912" y="14864"/>
                  </a:cubicBezTo>
                  <a:cubicBezTo>
                    <a:pt x="1308" y="11186"/>
                    <a:pt x="1855" y="6900"/>
                    <a:pt x="2432" y="4104"/>
                  </a:cubicBezTo>
                  <a:cubicBezTo>
                    <a:pt x="2554" y="3465"/>
                    <a:pt x="2675" y="2888"/>
                    <a:pt x="2797" y="2371"/>
                  </a:cubicBezTo>
                  <a:cubicBezTo>
                    <a:pt x="2949" y="1885"/>
                    <a:pt x="3010" y="1459"/>
                    <a:pt x="3101" y="1094"/>
                  </a:cubicBezTo>
                  <a:cubicBezTo>
                    <a:pt x="3192" y="760"/>
                    <a:pt x="3253" y="517"/>
                    <a:pt x="3314" y="304"/>
                  </a:cubicBezTo>
                  <a:cubicBezTo>
                    <a:pt x="3344" y="183"/>
                    <a:pt x="3344" y="91"/>
                    <a:pt x="33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5"/>
            <p:cNvSpPr/>
            <p:nvPr/>
          </p:nvSpPr>
          <p:spPr>
            <a:xfrm>
              <a:off x="4435182" y="3780620"/>
              <a:ext cx="184681" cy="386370"/>
            </a:xfrm>
            <a:custGeom>
              <a:avLst/>
              <a:gdLst/>
              <a:ahLst/>
              <a:cxnLst/>
              <a:rect l="l" t="t" r="r" b="b"/>
              <a:pathLst>
                <a:path w="9241" h="19333" extrusionOk="0">
                  <a:moveTo>
                    <a:pt x="1" y="1"/>
                  </a:moveTo>
                  <a:lnTo>
                    <a:pt x="1" y="1"/>
                  </a:lnTo>
                  <a:cubicBezTo>
                    <a:pt x="852" y="670"/>
                    <a:pt x="1642" y="1399"/>
                    <a:pt x="2402" y="2159"/>
                  </a:cubicBezTo>
                  <a:cubicBezTo>
                    <a:pt x="4134" y="4074"/>
                    <a:pt x="5533" y="6293"/>
                    <a:pt x="6505" y="8694"/>
                  </a:cubicBezTo>
                  <a:cubicBezTo>
                    <a:pt x="7083" y="10001"/>
                    <a:pt x="7539" y="11338"/>
                    <a:pt x="7934" y="12706"/>
                  </a:cubicBezTo>
                  <a:cubicBezTo>
                    <a:pt x="8268" y="13831"/>
                    <a:pt x="8542" y="14986"/>
                    <a:pt x="8755" y="16141"/>
                  </a:cubicBezTo>
                  <a:cubicBezTo>
                    <a:pt x="8937" y="17114"/>
                    <a:pt x="9028" y="17904"/>
                    <a:pt x="9089" y="18481"/>
                  </a:cubicBezTo>
                  <a:cubicBezTo>
                    <a:pt x="9119" y="18755"/>
                    <a:pt x="9150" y="19029"/>
                    <a:pt x="9211" y="19332"/>
                  </a:cubicBezTo>
                  <a:cubicBezTo>
                    <a:pt x="9241" y="19029"/>
                    <a:pt x="9241" y="18725"/>
                    <a:pt x="9211" y="18451"/>
                  </a:cubicBezTo>
                  <a:cubicBezTo>
                    <a:pt x="9150" y="17661"/>
                    <a:pt x="9059" y="16870"/>
                    <a:pt x="8937" y="16080"/>
                  </a:cubicBezTo>
                  <a:cubicBezTo>
                    <a:pt x="8755" y="14925"/>
                    <a:pt x="8511" y="13800"/>
                    <a:pt x="8177" y="12676"/>
                  </a:cubicBezTo>
                  <a:cubicBezTo>
                    <a:pt x="7812" y="11278"/>
                    <a:pt x="7326" y="9910"/>
                    <a:pt x="6748" y="8603"/>
                  </a:cubicBezTo>
                  <a:cubicBezTo>
                    <a:pt x="5745" y="6171"/>
                    <a:pt x="4317" y="3952"/>
                    <a:pt x="2523" y="2037"/>
                  </a:cubicBezTo>
                  <a:cubicBezTo>
                    <a:pt x="2220" y="1703"/>
                    <a:pt x="1885" y="1399"/>
                    <a:pt x="1520" y="1095"/>
                  </a:cubicBezTo>
                  <a:cubicBezTo>
                    <a:pt x="1368" y="974"/>
                    <a:pt x="1247" y="852"/>
                    <a:pt x="1095" y="730"/>
                  </a:cubicBezTo>
                  <a:lnTo>
                    <a:pt x="730" y="487"/>
                  </a:lnTo>
                  <a:cubicBezTo>
                    <a:pt x="487" y="305"/>
                    <a:pt x="244" y="153"/>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5"/>
            <p:cNvSpPr/>
            <p:nvPr/>
          </p:nvSpPr>
          <p:spPr>
            <a:xfrm>
              <a:off x="3569565" y="2124135"/>
              <a:ext cx="234504" cy="412091"/>
            </a:xfrm>
            <a:custGeom>
              <a:avLst/>
              <a:gdLst/>
              <a:ahLst/>
              <a:cxnLst/>
              <a:rect l="l" t="t" r="r" b="b"/>
              <a:pathLst>
                <a:path w="11734" h="20620" extrusionOk="0">
                  <a:moveTo>
                    <a:pt x="8542" y="0"/>
                  </a:moveTo>
                  <a:lnTo>
                    <a:pt x="1" y="20396"/>
                  </a:lnTo>
                  <a:cubicBezTo>
                    <a:pt x="833" y="20539"/>
                    <a:pt x="1686" y="20619"/>
                    <a:pt x="2537" y="20619"/>
                  </a:cubicBezTo>
                  <a:cubicBezTo>
                    <a:pt x="4389" y="20619"/>
                    <a:pt x="6229" y="20239"/>
                    <a:pt x="7812" y="19301"/>
                  </a:cubicBezTo>
                  <a:cubicBezTo>
                    <a:pt x="10123" y="17934"/>
                    <a:pt x="11733" y="15228"/>
                    <a:pt x="11278" y="12554"/>
                  </a:cubicBezTo>
                  <a:cubicBezTo>
                    <a:pt x="11065" y="11307"/>
                    <a:pt x="10366" y="10061"/>
                    <a:pt x="10578" y="8754"/>
                  </a:cubicBezTo>
                  <a:cubicBezTo>
                    <a:pt x="10730" y="7812"/>
                    <a:pt x="11338" y="6961"/>
                    <a:pt x="11399" y="5988"/>
                  </a:cubicBezTo>
                  <a:cubicBezTo>
                    <a:pt x="11490" y="3739"/>
                    <a:pt x="8542" y="2280"/>
                    <a:pt x="85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5"/>
            <p:cNvSpPr/>
            <p:nvPr/>
          </p:nvSpPr>
          <p:spPr>
            <a:xfrm>
              <a:off x="3296215" y="2101652"/>
              <a:ext cx="249073" cy="467429"/>
            </a:xfrm>
            <a:custGeom>
              <a:avLst/>
              <a:gdLst/>
              <a:ahLst/>
              <a:cxnLst/>
              <a:rect l="l" t="t" r="r" b="b"/>
              <a:pathLst>
                <a:path w="12463" h="23389" extrusionOk="0">
                  <a:moveTo>
                    <a:pt x="4074" y="1"/>
                  </a:moveTo>
                  <a:lnTo>
                    <a:pt x="4074" y="1"/>
                  </a:lnTo>
                  <a:cubicBezTo>
                    <a:pt x="4135" y="1216"/>
                    <a:pt x="3283" y="2280"/>
                    <a:pt x="2463" y="3162"/>
                  </a:cubicBezTo>
                  <a:cubicBezTo>
                    <a:pt x="1612" y="4013"/>
                    <a:pt x="700" y="4955"/>
                    <a:pt x="487" y="6140"/>
                  </a:cubicBezTo>
                  <a:cubicBezTo>
                    <a:pt x="92" y="8268"/>
                    <a:pt x="2128" y="10335"/>
                    <a:pt x="1612" y="12402"/>
                  </a:cubicBezTo>
                  <a:cubicBezTo>
                    <a:pt x="1338" y="13527"/>
                    <a:pt x="396" y="14408"/>
                    <a:pt x="183" y="15533"/>
                  </a:cubicBezTo>
                  <a:cubicBezTo>
                    <a:pt x="1" y="16688"/>
                    <a:pt x="578" y="17721"/>
                    <a:pt x="1277" y="18603"/>
                  </a:cubicBezTo>
                  <a:cubicBezTo>
                    <a:pt x="1946" y="19454"/>
                    <a:pt x="2827" y="19363"/>
                    <a:pt x="3435" y="20305"/>
                  </a:cubicBezTo>
                  <a:cubicBezTo>
                    <a:pt x="4165" y="21338"/>
                    <a:pt x="5077" y="22220"/>
                    <a:pt x="6171" y="22888"/>
                  </a:cubicBezTo>
                  <a:cubicBezTo>
                    <a:pt x="6791" y="23252"/>
                    <a:pt x="7456" y="23389"/>
                    <a:pt x="8119" y="23389"/>
                  </a:cubicBezTo>
                  <a:cubicBezTo>
                    <a:pt x="9891" y="23389"/>
                    <a:pt x="11644" y="22411"/>
                    <a:pt x="12463" y="22189"/>
                  </a:cubicBezTo>
                  <a:lnTo>
                    <a:pt x="40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5"/>
            <p:cNvSpPr/>
            <p:nvPr/>
          </p:nvSpPr>
          <p:spPr>
            <a:xfrm>
              <a:off x="3371537" y="1990598"/>
              <a:ext cx="379695" cy="318281"/>
            </a:xfrm>
            <a:custGeom>
              <a:avLst/>
              <a:gdLst/>
              <a:ahLst/>
              <a:cxnLst/>
              <a:rect l="l" t="t" r="r" b="b"/>
              <a:pathLst>
                <a:path w="18999" h="15926" extrusionOk="0">
                  <a:moveTo>
                    <a:pt x="6972" y="0"/>
                  </a:moveTo>
                  <a:cubicBezTo>
                    <a:pt x="4121" y="0"/>
                    <a:pt x="1326" y="1789"/>
                    <a:pt x="426" y="4919"/>
                  </a:cubicBezTo>
                  <a:cubicBezTo>
                    <a:pt x="1" y="6469"/>
                    <a:pt x="214" y="8324"/>
                    <a:pt x="1399" y="9387"/>
                  </a:cubicBezTo>
                  <a:cubicBezTo>
                    <a:pt x="2230" y="10146"/>
                    <a:pt x="3319" y="10379"/>
                    <a:pt x="4455" y="10379"/>
                  </a:cubicBezTo>
                  <a:cubicBezTo>
                    <a:pt x="5230" y="10379"/>
                    <a:pt x="6027" y="10271"/>
                    <a:pt x="6779" y="10147"/>
                  </a:cubicBezTo>
                  <a:cubicBezTo>
                    <a:pt x="7646" y="9991"/>
                    <a:pt x="8560" y="9841"/>
                    <a:pt x="9440" y="9841"/>
                  </a:cubicBezTo>
                  <a:cubicBezTo>
                    <a:pt x="10440" y="9841"/>
                    <a:pt x="11397" y="10035"/>
                    <a:pt x="12189" y="10634"/>
                  </a:cubicBezTo>
                  <a:cubicBezTo>
                    <a:pt x="13101" y="11333"/>
                    <a:pt x="13588" y="12397"/>
                    <a:pt x="14135" y="13400"/>
                  </a:cubicBezTo>
                  <a:cubicBezTo>
                    <a:pt x="14651" y="14372"/>
                    <a:pt x="15351" y="15406"/>
                    <a:pt x="16414" y="15801"/>
                  </a:cubicBezTo>
                  <a:cubicBezTo>
                    <a:pt x="16641" y="15885"/>
                    <a:pt x="16886" y="15925"/>
                    <a:pt x="17131" y="15925"/>
                  </a:cubicBezTo>
                  <a:cubicBezTo>
                    <a:pt x="18037" y="15925"/>
                    <a:pt x="18950" y="15379"/>
                    <a:pt x="18998" y="14494"/>
                  </a:cubicBezTo>
                  <a:lnTo>
                    <a:pt x="18846" y="8020"/>
                  </a:lnTo>
                  <a:cubicBezTo>
                    <a:pt x="18907" y="6895"/>
                    <a:pt x="17934" y="6013"/>
                    <a:pt x="16931" y="5588"/>
                  </a:cubicBezTo>
                  <a:cubicBezTo>
                    <a:pt x="15898" y="5162"/>
                    <a:pt x="14773" y="4980"/>
                    <a:pt x="13892" y="4311"/>
                  </a:cubicBezTo>
                  <a:cubicBezTo>
                    <a:pt x="13101" y="3764"/>
                    <a:pt x="12585" y="2883"/>
                    <a:pt x="11916" y="2184"/>
                  </a:cubicBezTo>
                  <a:cubicBezTo>
                    <a:pt x="10541" y="692"/>
                    <a:pt x="8745" y="0"/>
                    <a:pt x="69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5"/>
            <p:cNvSpPr/>
            <p:nvPr/>
          </p:nvSpPr>
          <p:spPr>
            <a:xfrm>
              <a:off x="3346636" y="2085805"/>
              <a:ext cx="350517" cy="640479"/>
            </a:xfrm>
            <a:custGeom>
              <a:avLst/>
              <a:gdLst/>
              <a:ahLst/>
              <a:cxnLst/>
              <a:rect l="l" t="t" r="r" b="b"/>
              <a:pathLst>
                <a:path w="17539" h="32048" extrusionOk="0">
                  <a:moveTo>
                    <a:pt x="5779" y="1"/>
                  </a:moveTo>
                  <a:cubicBezTo>
                    <a:pt x="2908" y="1"/>
                    <a:pt x="927" y="3541"/>
                    <a:pt x="639" y="6508"/>
                  </a:cubicBezTo>
                  <a:cubicBezTo>
                    <a:pt x="304" y="9973"/>
                    <a:pt x="1" y="14228"/>
                    <a:pt x="335" y="16842"/>
                  </a:cubicBezTo>
                  <a:cubicBezTo>
                    <a:pt x="1004" y="22070"/>
                    <a:pt x="4955" y="22891"/>
                    <a:pt x="4955" y="22891"/>
                  </a:cubicBezTo>
                  <a:cubicBezTo>
                    <a:pt x="4955" y="22891"/>
                    <a:pt x="4925" y="24411"/>
                    <a:pt x="4864" y="26295"/>
                  </a:cubicBezTo>
                  <a:cubicBezTo>
                    <a:pt x="4773" y="29335"/>
                    <a:pt x="7144" y="31888"/>
                    <a:pt x="10183" y="32040"/>
                  </a:cubicBezTo>
                  <a:cubicBezTo>
                    <a:pt x="10278" y="32045"/>
                    <a:pt x="10372" y="32047"/>
                    <a:pt x="10466" y="32047"/>
                  </a:cubicBezTo>
                  <a:cubicBezTo>
                    <a:pt x="13412" y="32047"/>
                    <a:pt x="15873" y="29758"/>
                    <a:pt x="16049" y="26812"/>
                  </a:cubicBezTo>
                  <a:lnTo>
                    <a:pt x="17478" y="4745"/>
                  </a:lnTo>
                  <a:cubicBezTo>
                    <a:pt x="17539" y="3803"/>
                    <a:pt x="16870" y="2982"/>
                    <a:pt x="15928" y="2830"/>
                  </a:cubicBezTo>
                  <a:lnTo>
                    <a:pt x="6262" y="34"/>
                  </a:lnTo>
                  <a:cubicBezTo>
                    <a:pt x="6098" y="11"/>
                    <a:pt x="5937" y="1"/>
                    <a:pt x="577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5"/>
            <p:cNvSpPr/>
            <p:nvPr/>
          </p:nvSpPr>
          <p:spPr>
            <a:xfrm>
              <a:off x="3372156" y="2280195"/>
              <a:ext cx="27339" cy="25621"/>
            </a:xfrm>
            <a:custGeom>
              <a:avLst/>
              <a:gdLst/>
              <a:ahLst/>
              <a:cxnLst/>
              <a:rect l="l" t="t" r="r" b="b"/>
              <a:pathLst>
                <a:path w="1368" h="1282" extrusionOk="0">
                  <a:moveTo>
                    <a:pt x="669" y="0"/>
                  </a:moveTo>
                  <a:cubicBezTo>
                    <a:pt x="331" y="0"/>
                    <a:pt x="59" y="236"/>
                    <a:pt x="31" y="580"/>
                  </a:cubicBezTo>
                  <a:cubicBezTo>
                    <a:pt x="0" y="945"/>
                    <a:pt x="274" y="1249"/>
                    <a:pt x="638" y="1279"/>
                  </a:cubicBezTo>
                  <a:cubicBezTo>
                    <a:pt x="659" y="1281"/>
                    <a:pt x="680" y="1282"/>
                    <a:pt x="700" y="1282"/>
                  </a:cubicBezTo>
                  <a:cubicBezTo>
                    <a:pt x="1040" y="1282"/>
                    <a:pt x="1339" y="1046"/>
                    <a:pt x="1368" y="702"/>
                  </a:cubicBezTo>
                  <a:cubicBezTo>
                    <a:pt x="1368" y="337"/>
                    <a:pt x="1094" y="33"/>
                    <a:pt x="730" y="3"/>
                  </a:cubicBezTo>
                  <a:cubicBezTo>
                    <a:pt x="709" y="1"/>
                    <a:pt x="689" y="0"/>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5"/>
            <p:cNvSpPr/>
            <p:nvPr/>
          </p:nvSpPr>
          <p:spPr>
            <a:xfrm>
              <a:off x="3372156" y="2256553"/>
              <a:ext cx="55298" cy="15488"/>
            </a:xfrm>
            <a:custGeom>
              <a:avLst/>
              <a:gdLst/>
              <a:ahLst/>
              <a:cxnLst/>
              <a:rect l="l" t="t" r="r" b="b"/>
              <a:pathLst>
                <a:path w="2767" h="775" extrusionOk="0">
                  <a:moveTo>
                    <a:pt x="1368" y="0"/>
                  </a:moveTo>
                  <a:cubicBezTo>
                    <a:pt x="1003" y="0"/>
                    <a:pt x="608" y="92"/>
                    <a:pt x="304" y="304"/>
                  </a:cubicBezTo>
                  <a:cubicBezTo>
                    <a:pt x="91" y="487"/>
                    <a:pt x="0" y="639"/>
                    <a:pt x="31" y="700"/>
                  </a:cubicBezTo>
                  <a:cubicBezTo>
                    <a:pt x="41" y="710"/>
                    <a:pt x="56" y="714"/>
                    <a:pt x="77" y="714"/>
                  </a:cubicBezTo>
                  <a:cubicBezTo>
                    <a:pt x="232" y="714"/>
                    <a:pt x="677" y="455"/>
                    <a:pt x="1281" y="455"/>
                  </a:cubicBezTo>
                  <a:cubicBezTo>
                    <a:pt x="1310" y="455"/>
                    <a:pt x="1339" y="455"/>
                    <a:pt x="1368" y="456"/>
                  </a:cubicBezTo>
                  <a:cubicBezTo>
                    <a:pt x="2017" y="483"/>
                    <a:pt x="2473" y="775"/>
                    <a:pt x="2630" y="775"/>
                  </a:cubicBezTo>
                  <a:cubicBezTo>
                    <a:pt x="2650" y="775"/>
                    <a:pt x="2665" y="770"/>
                    <a:pt x="2675" y="760"/>
                  </a:cubicBezTo>
                  <a:cubicBezTo>
                    <a:pt x="2766" y="700"/>
                    <a:pt x="2645" y="578"/>
                    <a:pt x="2401" y="396"/>
                  </a:cubicBezTo>
                  <a:cubicBezTo>
                    <a:pt x="2097" y="152"/>
                    <a:pt x="1733" y="31"/>
                    <a:pt x="1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5"/>
            <p:cNvSpPr/>
            <p:nvPr/>
          </p:nvSpPr>
          <p:spPr>
            <a:xfrm>
              <a:off x="3513068" y="2283832"/>
              <a:ext cx="27359" cy="25761"/>
            </a:xfrm>
            <a:custGeom>
              <a:avLst/>
              <a:gdLst/>
              <a:ahLst/>
              <a:cxnLst/>
              <a:rect l="l" t="t" r="r" b="b"/>
              <a:pathLst>
                <a:path w="1369" h="1289" extrusionOk="0">
                  <a:moveTo>
                    <a:pt x="675" y="1"/>
                  </a:moveTo>
                  <a:cubicBezTo>
                    <a:pt x="332" y="1"/>
                    <a:pt x="30" y="263"/>
                    <a:pt x="1" y="581"/>
                  </a:cubicBezTo>
                  <a:cubicBezTo>
                    <a:pt x="1" y="945"/>
                    <a:pt x="275" y="1249"/>
                    <a:pt x="639" y="1280"/>
                  </a:cubicBezTo>
                  <a:cubicBezTo>
                    <a:pt x="671" y="1286"/>
                    <a:pt x="702" y="1288"/>
                    <a:pt x="733" y="1288"/>
                  </a:cubicBezTo>
                  <a:cubicBezTo>
                    <a:pt x="1034" y="1288"/>
                    <a:pt x="1311" y="1033"/>
                    <a:pt x="1338" y="702"/>
                  </a:cubicBezTo>
                  <a:cubicBezTo>
                    <a:pt x="1369" y="338"/>
                    <a:pt x="1065" y="34"/>
                    <a:pt x="730" y="3"/>
                  </a:cubicBezTo>
                  <a:cubicBezTo>
                    <a:pt x="712" y="2"/>
                    <a:pt x="693" y="1"/>
                    <a:pt x="6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5"/>
            <p:cNvSpPr/>
            <p:nvPr/>
          </p:nvSpPr>
          <p:spPr>
            <a:xfrm>
              <a:off x="3513688" y="2264347"/>
              <a:ext cx="55298" cy="15588"/>
            </a:xfrm>
            <a:custGeom>
              <a:avLst/>
              <a:gdLst/>
              <a:ahLst/>
              <a:cxnLst/>
              <a:rect l="l" t="t" r="r" b="b"/>
              <a:pathLst>
                <a:path w="2767" h="780" extrusionOk="0">
                  <a:moveTo>
                    <a:pt x="1248" y="1"/>
                  </a:moveTo>
                  <a:cubicBezTo>
                    <a:pt x="899" y="1"/>
                    <a:pt x="577" y="118"/>
                    <a:pt x="304" y="310"/>
                  </a:cubicBezTo>
                  <a:cubicBezTo>
                    <a:pt x="92" y="492"/>
                    <a:pt x="0" y="644"/>
                    <a:pt x="31" y="674"/>
                  </a:cubicBezTo>
                  <a:cubicBezTo>
                    <a:pt x="41" y="684"/>
                    <a:pt x="56" y="689"/>
                    <a:pt x="77" y="689"/>
                  </a:cubicBezTo>
                  <a:cubicBezTo>
                    <a:pt x="233" y="689"/>
                    <a:pt x="677" y="429"/>
                    <a:pt x="1281" y="429"/>
                  </a:cubicBezTo>
                  <a:cubicBezTo>
                    <a:pt x="1310" y="429"/>
                    <a:pt x="1339" y="430"/>
                    <a:pt x="1368" y="431"/>
                  </a:cubicBezTo>
                  <a:cubicBezTo>
                    <a:pt x="2022" y="458"/>
                    <a:pt x="2481" y="779"/>
                    <a:pt x="2635" y="779"/>
                  </a:cubicBezTo>
                  <a:cubicBezTo>
                    <a:pt x="2652" y="779"/>
                    <a:pt x="2666" y="775"/>
                    <a:pt x="2675" y="765"/>
                  </a:cubicBezTo>
                  <a:cubicBezTo>
                    <a:pt x="2766" y="674"/>
                    <a:pt x="2645" y="553"/>
                    <a:pt x="2402" y="370"/>
                  </a:cubicBezTo>
                  <a:cubicBezTo>
                    <a:pt x="2098" y="158"/>
                    <a:pt x="1733" y="6"/>
                    <a:pt x="1368" y="6"/>
                  </a:cubicBezTo>
                  <a:cubicBezTo>
                    <a:pt x="1328" y="2"/>
                    <a:pt x="1288" y="1"/>
                    <a:pt x="12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5"/>
            <p:cNvSpPr/>
            <p:nvPr/>
          </p:nvSpPr>
          <p:spPr>
            <a:xfrm>
              <a:off x="3421958" y="2263228"/>
              <a:ext cx="49223" cy="120090"/>
            </a:xfrm>
            <a:custGeom>
              <a:avLst/>
              <a:gdLst/>
              <a:ahLst/>
              <a:cxnLst/>
              <a:rect l="l" t="t" r="r" b="b"/>
              <a:pathLst>
                <a:path w="2463" h="6009" extrusionOk="0">
                  <a:moveTo>
                    <a:pt x="2369" y="0"/>
                  </a:moveTo>
                  <a:cubicBezTo>
                    <a:pt x="2266" y="0"/>
                    <a:pt x="1543" y="1569"/>
                    <a:pt x="730" y="3496"/>
                  </a:cubicBezTo>
                  <a:lnTo>
                    <a:pt x="153" y="4894"/>
                  </a:lnTo>
                  <a:cubicBezTo>
                    <a:pt x="31" y="5107"/>
                    <a:pt x="1" y="5381"/>
                    <a:pt x="31" y="5624"/>
                  </a:cubicBezTo>
                  <a:cubicBezTo>
                    <a:pt x="92" y="5746"/>
                    <a:pt x="213" y="5867"/>
                    <a:pt x="335" y="5897"/>
                  </a:cubicBezTo>
                  <a:cubicBezTo>
                    <a:pt x="426" y="5928"/>
                    <a:pt x="548" y="5958"/>
                    <a:pt x="639" y="5958"/>
                  </a:cubicBezTo>
                  <a:cubicBezTo>
                    <a:pt x="870" y="5994"/>
                    <a:pt x="1102" y="6009"/>
                    <a:pt x="1333" y="6009"/>
                  </a:cubicBezTo>
                  <a:cubicBezTo>
                    <a:pt x="1497" y="6009"/>
                    <a:pt x="1661" y="6001"/>
                    <a:pt x="1824" y="5989"/>
                  </a:cubicBezTo>
                  <a:cubicBezTo>
                    <a:pt x="1460" y="5867"/>
                    <a:pt x="1064" y="5776"/>
                    <a:pt x="669" y="5746"/>
                  </a:cubicBezTo>
                  <a:cubicBezTo>
                    <a:pt x="487" y="5715"/>
                    <a:pt x="305" y="5685"/>
                    <a:pt x="274" y="5533"/>
                  </a:cubicBezTo>
                  <a:cubicBezTo>
                    <a:pt x="274" y="5350"/>
                    <a:pt x="335" y="5168"/>
                    <a:pt x="426" y="5016"/>
                  </a:cubicBezTo>
                  <a:lnTo>
                    <a:pt x="1034" y="3618"/>
                  </a:lnTo>
                  <a:cubicBezTo>
                    <a:pt x="1855" y="1642"/>
                    <a:pt x="2463" y="31"/>
                    <a:pt x="2371" y="1"/>
                  </a:cubicBezTo>
                  <a:cubicBezTo>
                    <a:pt x="2371" y="0"/>
                    <a:pt x="2370" y="0"/>
                    <a:pt x="23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5"/>
            <p:cNvSpPr/>
            <p:nvPr/>
          </p:nvSpPr>
          <p:spPr>
            <a:xfrm>
              <a:off x="3445041" y="2512276"/>
              <a:ext cx="140954" cy="58956"/>
            </a:xfrm>
            <a:custGeom>
              <a:avLst/>
              <a:gdLst/>
              <a:ahLst/>
              <a:cxnLst/>
              <a:rect l="l" t="t" r="r" b="b"/>
              <a:pathLst>
                <a:path w="7053" h="2950" extrusionOk="0">
                  <a:moveTo>
                    <a:pt x="7052" y="1"/>
                  </a:moveTo>
                  <a:lnTo>
                    <a:pt x="7052" y="1"/>
                  </a:lnTo>
                  <a:cubicBezTo>
                    <a:pt x="7052" y="1"/>
                    <a:pt x="7050" y="2"/>
                    <a:pt x="7049" y="3"/>
                  </a:cubicBezTo>
                  <a:lnTo>
                    <a:pt x="7049" y="3"/>
                  </a:lnTo>
                  <a:cubicBezTo>
                    <a:pt x="7050" y="2"/>
                    <a:pt x="7051" y="2"/>
                    <a:pt x="7052" y="1"/>
                  </a:cubicBezTo>
                  <a:close/>
                  <a:moveTo>
                    <a:pt x="7049" y="3"/>
                  </a:moveTo>
                  <a:cubicBezTo>
                    <a:pt x="5164" y="1038"/>
                    <a:pt x="3070" y="1585"/>
                    <a:pt x="970" y="1585"/>
                  </a:cubicBezTo>
                  <a:cubicBezTo>
                    <a:pt x="667" y="1585"/>
                    <a:pt x="364" y="1574"/>
                    <a:pt x="61" y="1551"/>
                  </a:cubicBezTo>
                  <a:lnTo>
                    <a:pt x="1" y="2858"/>
                  </a:lnTo>
                  <a:cubicBezTo>
                    <a:pt x="447" y="2921"/>
                    <a:pt x="869" y="2949"/>
                    <a:pt x="1268" y="2949"/>
                  </a:cubicBezTo>
                  <a:cubicBezTo>
                    <a:pt x="5268" y="2949"/>
                    <a:pt x="6947" y="89"/>
                    <a:pt x="7049" y="3"/>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5"/>
            <p:cNvSpPr/>
            <p:nvPr/>
          </p:nvSpPr>
          <p:spPr>
            <a:xfrm>
              <a:off x="3461448" y="2408756"/>
              <a:ext cx="45566" cy="32336"/>
            </a:xfrm>
            <a:custGeom>
              <a:avLst/>
              <a:gdLst/>
              <a:ahLst/>
              <a:cxnLst/>
              <a:rect l="l" t="t" r="r" b="b"/>
              <a:pathLst>
                <a:path w="2280" h="1618" extrusionOk="0">
                  <a:moveTo>
                    <a:pt x="1084" y="1"/>
                  </a:moveTo>
                  <a:cubicBezTo>
                    <a:pt x="702" y="1"/>
                    <a:pt x="352" y="157"/>
                    <a:pt x="92" y="470"/>
                  </a:cubicBezTo>
                  <a:lnTo>
                    <a:pt x="61" y="470"/>
                  </a:lnTo>
                  <a:cubicBezTo>
                    <a:pt x="0" y="561"/>
                    <a:pt x="0" y="652"/>
                    <a:pt x="61" y="743"/>
                  </a:cubicBezTo>
                  <a:cubicBezTo>
                    <a:pt x="122" y="834"/>
                    <a:pt x="183" y="895"/>
                    <a:pt x="243" y="956"/>
                  </a:cubicBezTo>
                  <a:cubicBezTo>
                    <a:pt x="517" y="1230"/>
                    <a:pt x="821" y="1412"/>
                    <a:pt x="1155" y="1564"/>
                  </a:cubicBezTo>
                  <a:cubicBezTo>
                    <a:pt x="1255" y="1600"/>
                    <a:pt x="1358" y="1617"/>
                    <a:pt x="1459" y="1617"/>
                  </a:cubicBezTo>
                  <a:cubicBezTo>
                    <a:pt x="1697" y="1617"/>
                    <a:pt x="1927" y="1522"/>
                    <a:pt x="2098" y="1351"/>
                  </a:cubicBezTo>
                  <a:cubicBezTo>
                    <a:pt x="2280" y="1078"/>
                    <a:pt x="2280" y="743"/>
                    <a:pt x="2098" y="470"/>
                  </a:cubicBezTo>
                  <a:cubicBezTo>
                    <a:pt x="1885" y="226"/>
                    <a:pt x="1611" y="44"/>
                    <a:pt x="1277" y="14"/>
                  </a:cubicBezTo>
                  <a:cubicBezTo>
                    <a:pt x="1212" y="5"/>
                    <a:pt x="1147" y="1"/>
                    <a:pt x="1084"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5"/>
            <p:cNvSpPr/>
            <p:nvPr/>
          </p:nvSpPr>
          <p:spPr>
            <a:xfrm>
              <a:off x="3452935" y="2394447"/>
              <a:ext cx="50442" cy="40190"/>
            </a:xfrm>
            <a:custGeom>
              <a:avLst/>
              <a:gdLst/>
              <a:ahLst/>
              <a:cxnLst/>
              <a:rect l="l" t="t" r="r" b="b"/>
              <a:pathLst>
                <a:path w="2524" h="2011" extrusionOk="0">
                  <a:moveTo>
                    <a:pt x="2372" y="0"/>
                  </a:moveTo>
                  <a:cubicBezTo>
                    <a:pt x="2250" y="0"/>
                    <a:pt x="2220" y="760"/>
                    <a:pt x="1521" y="1307"/>
                  </a:cubicBezTo>
                  <a:cubicBezTo>
                    <a:pt x="852" y="1854"/>
                    <a:pt x="1" y="1733"/>
                    <a:pt x="1" y="1824"/>
                  </a:cubicBezTo>
                  <a:cubicBezTo>
                    <a:pt x="1" y="1885"/>
                    <a:pt x="214" y="1976"/>
                    <a:pt x="548" y="2006"/>
                  </a:cubicBezTo>
                  <a:cubicBezTo>
                    <a:pt x="593" y="2009"/>
                    <a:pt x="639" y="2011"/>
                    <a:pt x="685" y="2011"/>
                  </a:cubicBezTo>
                  <a:cubicBezTo>
                    <a:pt x="1094" y="2011"/>
                    <a:pt x="1496" y="1888"/>
                    <a:pt x="1825" y="1642"/>
                  </a:cubicBezTo>
                  <a:cubicBezTo>
                    <a:pt x="2159" y="1368"/>
                    <a:pt x="2402" y="973"/>
                    <a:pt x="2463" y="547"/>
                  </a:cubicBezTo>
                  <a:cubicBezTo>
                    <a:pt x="2524" y="183"/>
                    <a:pt x="2432" y="0"/>
                    <a:pt x="23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5"/>
            <p:cNvSpPr/>
            <p:nvPr/>
          </p:nvSpPr>
          <p:spPr>
            <a:xfrm>
              <a:off x="3508212" y="2242604"/>
              <a:ext cx="66850" cy="20405"/>
            </a:xfrm>
            <a:custGeom>
              <a:avLst/>
              <a:gdLst/>
              <a:ahLst/>
              <a:cxnLst/>
              <a:rect l="l" t="t" r="r" b="b"/>
              <a:pathLst>
                <a:path w="3345" h="1021" extrusionOk="0">
                  <a:moveTo>
                    <a:pt x="1353" y="0"/>
                  </a:moveTo>
                  <a:cubicBezTo>
                    <a:pt x="1056" y="0"/>
                    <a:pt x="757" y="47"/>
                    <a:pt x="487" y="151"/>
                  </a:cubicBezTo>
                  <a:cubicBezTo>
                    <a:pt x="153" y="242"/>
                    <a:pt x="1" y="394"/>
                    <a:pt x="31" y="486"/>
                  </a:cubicBezTo>
                  <a:cubicBezTo>
                    <a:pt x="92" y="698"/>
                    <a:pt x="821" y="638"/>
                    <a:pt x="1673" y="759"/>
                  </a:cubicBezTo>
                  <a:cubicBezTo>
                    <a:pt x="2308" y="853"/>
                    <a:pt x="2871" y="1020"/>
                    <a:pt x="3135" y="1020"/>
                  </a:cubicBezTo>
                  <a:cubicBezTo>
                    <a:pt x="3211" y="1020"/>
                    <a:pt x="3263" y="1006"/>
                    <a:pt x="3284" y="972"/>
                  </a:cubicBezTo>
                  <a:cubicBezTo>
                    <a:pt x="3344" y="881"/>
                    <a:pt x="3223" y="698"/>
                    <a:pt x="2980" y="516"/>
                  </a:cubicBezTo>
                  <a:cubicBezTo>
                    <a:pt x="2615" y="242"/>
                    <a:pt x="2189" y="90"/>
                    <a:pt x="1764" y="30"/>
                  </a:cubicBezTo>
                  <a:cubicBezTo>
                    <a:pt x="1629" y="10"/>
                    <a:pt x="1491" y="0"/>
                    <a:pt x="13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5"/>
            <p:cNvSpPr/>
            <p:nvPr/>
          </p:nvSpPr>
          <p:spPr>
            <a:xfrm>
              <a:off x="3378831" y="2215245"/>
              <a:ext cx="51042" cy="15948"/>
            </a:xfrm>
            <a:custGeom>
              <a:avLst/>
              <a:gdLst/>
              <a:ahLst/>
              <a:cxnLst/>
              <a:rect l="l" t="t" r="r" b="b"/>
              <a:pathLst>
                <a:path w="2554" h="798" extrusionOk="0">
                  <a:moveTo>
                    <a:pt x="1277" y="1"/>
                  </a:moveTo>
                  <a:cubicBezTo>
                    <a:pt x="912" y="1"/>
                    <a:pt x="578" y="92"/>
                    <a:pt x="274" y="304"/>
                  </a:cubicBezTo>
                  <a:cubicBezTo>
                    <a:pt x="61" y="426"/>
                    <a:pt x="1" y="608"/>
                    <a:pt x="31" y="700"/>
                  </a:cubicBezTo>
                  <a:cubicBezTo>
                    <a:pt x="73" y="762"/>
                    <a:pt x="161" y="782"/>
                    <a:pt x="284" y="782"/>
                  </a:cubicBezTo>
                  <a:cubicBezTo>
                    <a:pt x="489" y="782"/>
                    <a:pt x="792" y="726"/>
                    <a:pt x="1133" y="726"/>
                  </a:cubicBezTo>
                  <a:cubicBezTo>
                    <a:pt x="1180" y="726"/>
                    <a:pt x="1228" y="728"/>
                    <a:pt x="1277" y="730"/>
                  </a:cubicBezTo>
                  <a:cubicBezTo>
                    <a:pt x="1619" y="748"/>
                    <a:pt x="1939" y="798"/>
                    <a:pt x="2169" y="798"/>
                  </a:cubicBezTo>
                  <a:cubicBezTo>
                    <a:pt x="2328" y="798"/>
                    <a:pt x="2443" y="774"/>
                    <a:pt x="2493" y="700"/>
                  </a:cubicBezTo>
                  <a:cubicBezTo>
                    <a:pt x="2554" y="639"/>
                    <a:pt x="2463" y="456"/>
                    <a:pt x="2250" y="304"/>
                  </a:cubicBezTo>
                  <a:cubicBezTo>
                    <a:pt x="1946" y="92"/>
                    <a:pt x="1611" y="1"/>
                    <a:pt x="12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5"/>
            <p:cNvSpPr/>
            <p:nvPr/>
          </p:nvSpPr>
          <p:spPr>
            <a:xfrm>
              <a:off x="3438965" y="2073094"/>
              <a:ext cx="289782" cy="431016"/>
            </a:xfrm>
            <a:custGeom>
              <a:avLst/>
              <a:gdLst/>
              <a:ahLst/>
              <a:cxnLst/>
              <a:rect l="l" t="t" r="r" b="b"/>
              <a:pathLst>
                <a:path w="14500" h="21567" extrusionOk="0">
                  <a:moveTo>
                    <a:pt x="487" y="1"/>
                  </a:moveTo>
                  <a:lnTo>
                    <a:pt x="487" y="1"/>
                  </a:lnTo>
                  <a:cubicBezTo>
                    <a:pt x="1" y="791"/>
                    <a:pt x="426" y="1885"/>
                    <a:pt x="1125" y="2493"/>
                  </a:cubicBezTo>
                  <a:cubicBezTo>
                    <a:pt x="1855" y="3101"/>
                    <a:pt x="2797" y="3344"/>
                    <a:pt x="3648" y="3679"/>
                  </a:cubicBezTo>
                  <a:cubicBezTo>
                    <a:pt x="4530" y="4044"/>
                    <a:pt x="5381" y="4499"/>
                    <a:pt x="5745" y="5411"/>
                  </a:cubicBezTo>
                  <a:cubicBezTo>
                    <a:pt x="6141" y="6354"/>
                    <a:pt x="5776" y="7417"/>
                    <a:pt x="6080" y="8360"/>
                  </a:cubicBezTo>
                  <a:cubicBezTo>
                    <a:pt x="6627" y="9971"/>
                    <a:pt x="8876" y="10548"/>
                    <a:pt x="9423" y="12159"/>
                  </a:cubicBezTo>
                  <a:cubicBezTo>
                    <a:pt x="9818" y="13405"/>
                    <a:pt x="9089" y="14682"/>
                    <a:pt x="8876" y="15959"/>
                  </a:cubicBezTo>
                  <a:cubicBezTo>
                    <a:pt x="8663" y="17448"/>
                    <a:pt x="9150" y="18937"/>
                    <a:pt x="10183" y="20001"/>
                  </a:cubicBezTo>
                  <a:cubicBezTo>
                    <a:pt x="11112" y="20877"/>
                    <a:pt x="11299" y="21567"/>
                    <a:pt x="12302" y="21567"/>
                  </a:cubicBezTo>
                  <a:cubicBezTo>
                    <a:pt x="12448" y="21567"/>
                    <a:pt x="12611" y="21552"/>
                    <a:pt x="12797" y="21521"/>
                  </a:cubicBezTo>
                  <a:lnTo>
                    <a:pt x="13284" y="21521"/>
                  </a:lnTo>
                  <a:cubicBezTo>
                    <a:pt x="13648" y="16840"/>
                    <a:pt x="14013" y="12159"/>
                    <a:pt x="14408" y="7478"/>
                  </a:cubicBezTo>
                  <a:cubicBezTo>
                    <a:pt x="14469" y="6506"/>
                    <a:pt x="14499" y="5411"/>
                    <a:pt x="14013" y="4651"/>
                  </a:cubicBezTo>
                  <a:cubicBezTo>
                    <a:pt x="13527" y="3892"/>
                    <a:pt x="12645" y="3496"/>
                    <a:pt x="11825" y="3132"/>
                  </a:cubicBezTo>
                  <a:cubicBezTo>
                    <a:pt x="8177" y="1642"/>
                    <a:pt x="4378" y="609"/>
                    <a:pt x="4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5"/>
            <p:cNvSpPr/>
            <p:nvPr/>
          </p:nvSpPr>
          <p:spPr>
            <a:xfrm>
              <a:off x="3738436" y="2222280"/>
              <a:ext cx="195014" cy="205806"/>
            </a:xfrm>
            <a:custGeom>
              <a:avLst/>
              <a:gdLst/>
              <a:ahLst/>
              <a:cxnLst/>
              <a:rect l="l" t="t" r="r" b="b"/>
              <a:pathLst>
                <a:path w="9758" h="10298" extrusionOk="0">
                  <a:moveTo>
                    <a:pt x="5439" y="0"/>
                  </a:moveTo>
                  <a:cubicBezTo>
                    <a:pt x="3576" y="0"/>
                    <a:pt x="1721" y="1248"/>
                    <a:pt x="1429" y="3509"/>
                  </a:cubicBezTo>
                  <a:lnTo>
                    <a:pt x="548" y="1229"/>
                  </a:lnTo>
                  <a:cubicBezTo>
                    <a:pt x="274" y="3053"/>
                    <a:pt x="1" y="4937"/>
                    <a:pt x="457" y="6700"/>
                  </a:cubicBezTo>
                  <a:cubicBezTo>
                    <a:pt x="943" y="8494"/>
                    <a:pt x="2341" y="10165"/>
                    <a:pt x="4195" y="10287"/>
                  </a:cubicBezTo>
                  <a:cubicBezTo>
                    <a:pt x="4282" y="10294"/>
                    <a:pt x="4369" y="10297"/>
                    <a:pt x="4455" y="10297"/>
                  </a:cubicBezTo>
                  <a:cubicBezTo>
                    <a:pt x="6291" y="10297"/>
                    <a:pt x="7881" y="8781"/>
                    <a:pt x="8694" y="7126"/>
                  </a:cubicBezTo>
                  <a:cubicBezTo>
                    <a:pt x="9454" y="5636"/>
                    <a:pt x="9758" y="3843"/>
                    <a:pt x="9059" y="2354"/>
                  </a:cubicBezTo>
                  <a:cubicBezTo>
                    <a:pt x="8329" y="748"/>
                    <a:pt x="6881" y="0"/>
                    <a:pt x="54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5"/>
            <p:cNvSpPr/>
            <p:nvPr/>
          </p:nvSpPr>
          <p:spPr>
            <a:xfrm>
              <a:off x="3780963" y="2238327"/>
              <a:ext cx="21284" cy="197452"/>
            </a:xfrm>
            <a:custGeom>
              <a:avLst/>
              <a:gdLst/>
              <a:ahLst/>
              <a:cxnLst/>
              <a:rect l="l" t="t" r="r" b="b"/>
              <a:pathLst>
                <a:path w="1065" h="9880" extrusionOk="0">
                  <a:moveTo>
                    <a:pt x="760" y="1"/>
                  </a:moveTo>
                  <a:cubicBezTo>
                    <a:pt x="760" y="1"/>
                    <a:pt x="821" y="122"/>
                    <a:pt x="882" y="365"/>
                  </a:cubicBezTo>
                  <a:cubicBezTo>
                    <a:pt x="912" y="730"/>
                    <a:pt x="882" y="1064"/>
                    <a:pt x="730" y="1399"/>
                  </a:cubicBezTo>
                  <a:cubicBezTo>
                    <a:pt x="517" y="1915"/>
                    <a:pt x="304" y="2402"/>
                    <a:pt x="152" y="2919"/>
                  </a:cubicBezTo>
                  <a:cubicBezTo>
                    <a:pt x="0" y="3587"/>
                    <a:pt x="31" y="4286"/>
                    <a:pt x="183" y="4955"/>
                  </a:cubicBezTo>
                  <a:cubicBezTo>
                    <a:pt x="304" y="5654"/>
                    <a:pt x="487" y="6323"/>
                    <a:pt x="578" y="6900"/>
                  </a:cubicBezTo>
                  <a:cubicBezTo>
                    <a:pt x="700" y="7417"/>
                    <a:pt x="700" y="7964"/>
                    <a:pt x="639" y="8511"/>
                  </a:cubicBezTo>
                  <a:cubicBezTo>
                    <a:pt x="548" y="8998"/>
                    <a:pt x="365" y="9454"/>
                    <a:pt x="92" y="9879"/>
                  </a:cubicBezTo>
                  <a:cubicBezTo>
                    <a:pt x="213" y="9788"/>
                    <a:pt x="304" y="9697"/>
                    <a:pt x="396" y="9575"/>
                  </a:cubicBezTo>
                  <a:cubicBezTo>
                    <a:pt x="608" y="9271"/>
                    <a:pt x="730" y="8906"/>
                    <a:pt x="791" y="8542"/>
                  </a:cubicBezTo>
                  <a:cubicBezTo>
                    <a:pt x="882" y="7995"/>
                    <a:pt x="882" y="7447"/>
                    <a:pt x="791" y="6900"/>
                  </a:cubicBezTo>
                  <a:cubicBezTo>
                    <a:pt x="730" y="6292"/>
                    <a:pt x="517" y="5624"/>
                    <a:pt x="396" y="4955"/>
                  </a:cubicBezTo>
                  <a:cubicBezTo>
                    <a:pt x="244" y="4317"/>
                    <a:pt x="244" y="3648"/>
                    <a:pt x="335" y="3010"/>
                  </a:cubicBezTo>
                  <a:cubicBezTo>
                    <a:pt x="487" y="2432"/>
                    <a:pt x="760" y="1946"/>
                    <a:pt x="912" y="1490"/>
                  </a:cubicBezTo>
                  <a:cubicBezTo>
                    <a:pt x="1034" y="1125"/>
                    <a:pt x="1064" y="730"/>
                    <a:pt x="973" y="365"/>
                  </a:cubicBezTo>
                  <a:cubicBezTo>
                    <a:pt x="943" y="213"/>
                    <a:pt x="882" y="92"/>
                    <a:pt x="76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5"/>
            <p:cNvSpPr/>
            <p:nvPr/>
          </p:nvSpPr>
          <p:spPr>
            <a:xfrm>
              <a:off x="3788258" y="2310572"/>
              <a:ext cx="135478" cy="34654"/>
            </a:xfrm>
            <a:custGeom>
              <a:avLst/>
              <a:gdLst/>
              <a:ahLst/>
              <a:cxnLst/>
              <a:rect l="l" t="t" r="r" b="b"/>
              <a:pathLst>
                <a:path w="6779" h="1734" extrusionOk="0">
                  <a:moveTo>
                    <a:pt x="5" y="1"/>
                  </a:moveTo>
                  <a:cubicBezTo>
                    <a:pt x="3" y="1"/>
                    <a:pt x="1" y="1"/>
                    <a:pt x="0" y="3"/>
                  </a:cubicBezTo>
                  <a:cubicBezTo>
                    <a:pt x="213" y="307"/>
                    <a:pt x="456" y="580"/>
                    <a:pt x="760" y="793"/>
                  </a:cubicBezTo>
                  <a:cubicBezTo>
                    <a:pt x="1585" y="1420"/>
                    <a:pt x="2562" y="1733"/>
                    <a:pt x="3541" y="1733"/>
                  </a:cubicBezTo>
                  <a:cubicBezTo>
                    <a:pt x="4366" y="1733"/>
                    <a:pt x="5191" y="1511"/>
                    <a:pt x="5927" y="1066"/>
                  </a:cubicBezTo>
                  <a:cubicBezTo>
                    <a:pt x="6262" y="884"/>
                    <a:pt x="6566" y="641"/>
                    <a:pt x="6778" y="337"/>
                  </a:cubicBezTo>
                  <a:cubicBezTo>
                    <a:pt x="6777" y="336"/>
                    <a:pt x="6775" y="335"/>
                    <a:pt x="6772" y="335"/>
                  </a:cubicBezTo>
                  <a:cubicBezTo>
                    <a:pt x="6719" y="335"/>
                    <a:pt x="6416" y="625"/>
                    <a:pt x="5836" y="914"/>
                  </a:cubicBezTo>
                  <a:cubicBezTo>
                    <a:pt x="5130" y="1310"/>
                    <a:pt x="4319" y="1495"/>
                    <a:pt x="3501" y="1495"/>
                  </a:cubicBezTo>
                  <a:cubicBezTo>
                    <a:pt x="3439" y="1495"/>
                    <a:pt x="3376" y="1494"/>
                    <a:pt x="3313" y="1492"/>
                  </a:cubicBezTo>
                  <a:cubicBezTo>
                    <a:pt x="2432" y="1431"/>
                    <a:pt x="1581" y="1158"/>
                    <a:pt x="851" y="671"/>
                  </a:cubicBezTo>
                  <a:cubicBezTo>
                    <a:pt x="327" y="322"/>
                    <a:pt x="54" y="1"/>
                    <a:pt x="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5"/>
            <p:cNvSpPr/>
            <p:nvPr/>
          </p:nvSpPr>
          <p:spPr>
            <a:xfrm>
              <a:off x="3793114" y="2327019"/>
              <a:ext cx="100864" cy="65851"/>
            </a:xfrm>
            <a:custGeom>
              <a:avLst/>
              <a:gdLst/>
              <a:ahLst/>
              <a:cxnLst/>
              <a:rect l="l" t="t" r="r" b="b"/>
              <a:pathLst>
                <a:path w="5047" h="3295" extrusionOk="0">
                  <a:moveTo>
                    <a:pt x="0" y="0"/>
                  </a:moveTo>
                  <a:lnTo>
                    <a:pt x="0" y="0"/>
                  </a:lnTo>
                  <a:cubicBezTo>
                    <a:pt x="92" y="304"/>
                    <a:pt x="213" y="578"/>
                    <a:pt x="426" y="821"/>
                  </a:cubicBezTo>
                  <a:cubicBezTo>
                    <a:pt x="1277" y="2098"/>
                    <a:pt x="2614" y="2949"/>
                    <a:pt x="4134" y="3222"/>
                  </a:cubicBezTo>
                  <a:cubicBezTo>
                    <a:pt x="4302" y="3272"/>
                    <a:pt x="4469" y="3295"/>
                    <a:pt x="4636" y="3295"/>
                  </a:cubicBezTo>
                  <a:cubicBezTo>
                    <a:pt x="4773" y="3295"/>
                    <a:pt x="4909" y="3280"/>
                    <a:pt x="5046" y="3253"/>
                  </a:cubicBezTo>
                  <a:cubicBezTo>
                    <a:pt x="4772" y="3192"/>
                    <a:pt x="4469" y="3131"/>
                    <a:pt x="4165" y="3070"/>
                  </a:cubicBezTo>
                  <a:cubicBezTo>
                    <a:pt x="2736" y="2705"/>
                    <a:pt x="1459" y="1885"/>
                    <a:pt x="547" y="730"/>
                  </a:cubicBezTo>
                  <a:cubicBezTo>
                    <a:pt x="365" y="487"/>
                    <a:pt x="183" y="243"/>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5"/>
            <p:cNvSpPr/>
            <p:nvPr/>
          </p:nvSpPr>
          <p:spPr>
            <a:xfrm>
              <a:off x="3445660" y="2039740"/>
              <a:ext cx="330472" cy="430057"/>
            </a:xfrm>
            <a:custGeom>
              <a:avLst/>
              <a:gdLst/>
              <a:ahLst/>
              <a:cxnLst/>
              <a:rect l="l" t="t" r="r" b="b"/>
              <a:pathLst>
                <a:path w="16536" h="21519" extrusionOk="0">
                  <a:moveTo>
                    <a:pt x="3077" y="0"/>
                  </a:moveTo>
                  <a:cubicBezTo>
                    <a:pt x="2603" y="0"/>
                    <a:pt x="2138" y="94"/>
                    <a:pt x="1702" y="302"/>
                  </a:cubicBezTo>
                  <a:cubicBezTo>
                    <a:pt x="1246" y="515"/>
                    <a:pt x="821" y="849"/>
                    <a:pt x="517" y="1275"/>
                  </a:cubicBezTo>
                  <a:cubicBezTo>
                    <a:pt x="304" y="1548"/>
                    <a:pt x="152" y="1822"/>
                    <a:pt x="61" y="2156"/>
                  </a:cubicBezTo>
                  <a:cubicBezTo>
                    <a:pt x="30" y="2247"/>
                    <a:pt x="0" y="2369"/>
                    <a:pt x="0" y="2491"/>
                  </a:cubicBezTo>
                  <a:cubicBezTo>
                    <a:pt x="122" y="2065"/>
                    <a:pt x="304" y="1670"/>
                    <a:pt x="578" y="1336"/>
                  </a:cubicBezTo>
                  <a:cubicBezTo>
                    <a:pt x="1185" y="583"/>
                    <a:pt x="2064" y="160"/>
                    <a:pt x="2997" y="160"/>
                  </a:cubicBezTo>
                  <a:cubicBezTo>
                    <a:pt x="3232" y="160"/>
                    <a:pt x="3470" y="186"/>
                    <a:pt x="3708" y="241"/>
                  </a:cubicBezTo>
                  <a:cubicBezTo>
                    <a:pt x="4499" y="393"/>
                    <a:pt x="5228" y="788"/>
                    <a:pt x="5775" y="1366"/>
                  </a:cubicBezTo>
                  <a:cubicBezTo>
                    <a:pt x="6414" y="2065"/>
                    <a:pt x="6839" y="2886"/>
                    <a:pt x="7052" y="3798"/>
                  </a:cubicBezTo>
                  <a:cubicBezTo>
                    <a:pt x="7143" y="4314"/>
                    <a:pt x="7204" y="4801"/>
                    <a:pt x="7234" y="5317"/>
                  </a:cubicBezTo>
                  <a:cubicBezTo>
                    <a:pt x="7265" y="5895"/>
                    <a:pt x="7477" y="6412"/>
                    <a:pt x="7842" y="6837"/>
                  </a:cubicBezTo>
                  <a:cubicBezTo>
                    <a:pt x="8237" y="7232"/>
                    <a:pt x="8754" y="7536"/>
                    <a:pt x="9301" y="7719"/>
                  </a:cubicBezTo>
                  <a:cubicBezTo>
                    <a:pt x="9848" y="7901"/>
                    <a:pt x="10395" y="7992"/>
                    <a:pt x="10942" y="8144"/>
                  </a:cubicBezTo>
                  <a:cubicBezTo>
                    <a:pt x="11490" y="8235"/>
                    <a:pt x="12006" y="8479"/>
                    <a:pt x="12462" y="8813"/>
                  </a:cubicBezTo>
                  <a:cubicBezTo>
                    <a:pt x="12857" y="9147"/>
                    <a:pt x="13192" y="9573"/>
                    <a:pt x="13405" y="10059"/>
                  </a:cubicBezTo>
                  <a:cubicBezTo>
                    <a:pt x="13800" y="11001"/>
                    <a:pt x="13800" y="12065"/>
                    <a:pt x="13374" y="13007"/>
                  </a:cubicBezTo>
                  <a:cubicBezTo>
                    <a:pt x="13161" y="13463"/>
                    <a:pt x="12979" y="13919"/>
                    <a:pt x="12888" y="14406"/>
                  </a:cubicBezTo>
                  <a:cubicBezTo>
                    <a:pt x="12766" y="14892"/>
                    <a:pt x="12888" y="15378"/>
                    <a:pt x="13161" y="15773"/>
                  </a:cubicBezTo>
                  <a:cubicBezTo>
                    <a:pt x="13708" y="16533"/>
                    <a:pt x="14529" y="16868"/>
                    <a:pt x="15107" y="17293"/>
                  </a:cubicBezTo>
                  <a:cubicBezTo>
                    <a:pt x="15684" y="17658"/>
                    <a:pt x="16079" y="18236"/>
                    <a:pt x="16262" y="18874"/>
                  </a:cubicBezTo>
                  <a:cubicBezTo>
                    <a:pt x="16383" y="19360"/>
                    <a:pt x="16414" y="19877"/>
                    <a:pt x="16323" y="20363"/>
                  </a:cubicBezTo>
                  <a:cubicBezTo>
                    <a:pt x="16231" y="20789"/>
                    <a:pt x="16079" y="21184"/>
                    <a:pt x="15836" y="21518"/>
                  </a:cubicBezTo>
                  <a:cubicBezTo>
                    <a:pt x="15836" y="21518"/>
                    <a:pt x="15867" y="21518"/>
                    <a:pt x="15897" y="21457"/>
                  </a:cubicBezTo>
                  <a:cubicBezTo>
                    <a:pt x="15958" y="21397"/>
                    <a:pt x="15988" y="21336"/>
                    <a:pt x="16049" y="21275"/>
                  </a:cubicBezTo>
                  <a:cubicBezTo>
                    <a:pt x="16201" y="20971"/>
                    <a:pt x="16353" y="20667"/>
                    <a:pt x="16414" y="20363"/>
                  </a:cubicBezTo>
                  <a:cubicBezTo>
                    <a:pt x="16535" y="19846"/>
                    <a:pt x="16505" y="19330"/>
                    <a:pt x="16383" y="18813"/>
                  </a:cubicBezTo>
                  <a:cubicBezTo>
                    <a:pt x="16201" y="18144"/>
                    <a:pt x="15806" y="17536"/>
                    <a:pt x="15228" y="17141"/>
                  </a:cubicBezTo>
                  <a:cubicBezTo>
                    <a:pt x="14620" y="16685"/>
                    <a:pt x="13800" y="16351"/>
                    <a:pt x="13313" y="15652"/>
                  </a:cubicBezTo>
                  <a:cubicBezTo>
                    <a:pt x="13070" y="15287"/>
                    <a:pt x="12979" y="14831"/>
                    <a:pt x="13070" y="14406"/>
                  </a:cubicBezTo>
                  <a:cubicBezTo>
                    <a:pt x="13192" y="13950"/>
                    <a:pt x="13374" y="13494"/>
                    <a:pt x="13587" y="13068"/>
                  </a:cubicBezTo>
                  <a:cubicBezTo>
                    <a:pt x="14012" y="12065"/>
                    <a:pt x="14043" y="10941"/>
                    <a:pt x="13617" y="9938"/>
                  </a:cubicBezTo>
                  <a:cubicBezTo>
                    <a:pt x="13374" y="9421"/>
                    <a:pt x="13040" y="8934"/>
                    <a:pt x="12584" y="8600"/>
                  </a:cubicBezTo>
                  <a:cubicBezTo>
                    <a:pt x="12128" y="8235"/>
                    <a:pt x="11581" y="7992"/>
                    <a:pt x="11003" y="7871"/>
                  </a:cubicBezTo>
                  <a:cubicBezTo>
                    <a:pt x="10456" y="7719"/>
                    <a:pt x="9879" y="7627"/>
                    <a:pt x="9362" y="7475"/>
                  </a:cubicBezTo>
                  <a:cubicBezTo>
                    <a:pt x="8845" y="7324"/>
                    <a:pt x="8389" y="7020"/>
                    <a:pt x="7994" y="6655"/>
                  </a:cubicBezTo>
                  <a:cubicBezTo>
                    <a:pt x="7660" y="6260"/>
                    <a:pt x="7477" y="5773"/>
                    <a:pt x="7447" y="5257"/>
                  </a:cubicBezTo>
                  <a:cubicBezTo>
                    <a:pt x="7417" y="4770"/>
                    <a:pt x="7356" y="4254"/>
                    <a:pt x="7265" y="3737"/>
                  </a:cubicBezTo>
                  <a:cubicBezTo>
                    <a:pt x="7052" y="2795"/>
                    <a:pt x="6596" y="1944"/>
                    <a:pt x="5927" y="1244"/>
                  </a:cubicBezTo>
                  <a:cubicBezTo>
                    <a:pt x="5319" y="636"/>
                    <a:pt x="4559" y="211"/>
                    <a:pt x="3739" y="59"/>
                  </a:cubicBezTo>
                  <a:cubicBezTo>
                    <a:pt x="3517" y="20"/>
                    <a:pt x="3296" y="0"/>
                    <a:pt x="307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5"/>
            <p:cNvSpPr/>
            <p:nvPr/>
          </p:nvSpPr>
          <p:spPr>
            <a:xfrm>
              <a:off x="3435928" y="2004767"/>
              <a:ext cx="330472" cy="173450"/>
            </a:xfrm>
            <a:custGeom>
              <a:avLst/>
              <a:gdLst/>
              <a:ahLst/>
              <a:cxnLst/>
              <a:rect l="l" t="t" r="r" b="b"/>
              <a:pathLst>
                <a:path w="16536" h="8679" extrusionOk="0">
                  <a:moveTo>
                    <a:pt x="3268" y="0"/>
                  </a:moveTo>
                  <a:cubicBezTo>
                    <a:pt x="2919" y="0"/>
                    <a:pt x="2569" y="46"/>
                    <a:pt x="2220" y="137"/>
                  </a:cubicBezTo>
                  <a:cubicBezTo>
                    <a:pt x="1642" y="289"/>
                    <a:pt x="1095" y="624"/>
                    <a:pt x="669" y="1079"/>
                  </a:cubicBezTo>
                  <a:cubicBezTo>
                    <a:pt x="335" y="1444"/>
                    <a:pt x="92" y="1931"/>
                    <a:pt x="31" y="2447"/>
                  </a:cubicBezTo>
                  <a:cubicBezTo>
                    <a:pt x="1" y="2842"/>
                    <a:pt x="31" y="3207"/>
                    <a:pt x="183" y="3572"/>
                  </a:cubicBezTo>
                  <a:cubicBezTo>
                    <a:pt x="274" y="3815"/>
                    <a:pt x="396" y="4028"/>
                    <a:pt x="548" y="4210"/>
                  </a:cubicBezTo>
                  <a:cubicBezTo>
                    <a:pt x="609" y="4271"/>
                    <a:pt x="669" y="4301"/>
                    <a:pt x="761" y="4362"/>
                  </a:cubicBezTo>
                  <a:cubicBezTo>
                    <a:pt x="548" y="4119"/>
                    <a:pt x="396" y="3845"/>
                    <a:pt x="274" y="3542"/>
                  </a:cubicBezTo>
                  <a:cubicBezTo>
                    <a:pt x="1" y="2721"/>
                    <a:pt x="213" y="1839"/>
                    <a:pt x="791" y="1201"/>
                  </a:cubicBezTo>
                  <a:cubicBezTo>
                    <a:pt x="1186" y="776"/>
                    <a:pt x="1703" y="472"/>
                    <a:pt x="2280" y="350"/>
                  </a:cubicBezTo>
                  <a:cubicBezTo>
                    <a:pt x="2587" y="266"/>
                    <a:pt x="2894" y="227"/>
                    <a:pt x="3200" y="227"/>
                  </a:cubicBezTo>
                  <a:cubicBezTo>
                    <a:pt x="3562" y="227"/>
                    <a:pt x="3924" y="282"/>
                    <a:pt x="4286" y="380"/>
                  </a:cubicBezTo>
                  <a:cubicBezTo>
                    <a:pt x="5776" y="806"/>
                    <a:pt x="7083" y="1718"/>
                    <a:pt x="8025" y="2994"/>
                  </a:cubicBezTo>
                  <a:cubicBezTo>
                    <a:pt x="8481" y="3633"/>
                    <a:pt x="8876" y="4362"/>
                    <a:pt x="9119" y="5122"/>
                  </a:cubicBezTo>
                  <a:cubicBezTo>
                    <a:pt x="9393" y="5852"/>
                    <a:pt x="9636" y="6642"/>
                    <a:pt x="10274" y="7128"/>
                  </a:cubicBezTo>
                  <a:cubicBezTo>
                    <a:pt x="10548" y="7371"/>
                    <a:pt x="10913" y="7493"/>
                    <a:pt x="11278" y="7554"/>
                  </a:cubicBezTo>
                  <a:cubicBezTo>
                    <a:pt x="11367" y="7562"/>
                    <a:pt x="11459" y="7566"/>
                    <a:pt x="11552" y="7566"/>
                  </a:cubicBezTo>
                  <a:cubicBezTo>
                    <a:pt x="11805" y="7566"/>
                    <a:pt x="12066" y="7537"/>
                    <a:pt x="12311" y="7493"/>
                  </a:cubicBezTo>
                  <a:cubicBezTo>
                    <a:pt x="12949" y="7402"/>
                    <a:pt x="13527" y="7189"/>
                    <a:pt x="14044" y="7098"/>
                  </a:cubicBezTo>
                  <a:cubicBezTo>
                    <a:pt x="14247" y="7047"/>
                    <a:pt x="14450" y="7023"/>
                    <a:pt x="14650" y="7023"/>
                  </a:cubicBezTo>
                  <a:cubicBezTo>
                    <a:pt x="14931" y="7023"/>
                    <a:pt x="15206" y="7070"/>
                    <a:pt x="15472" y="7159"/>
                  </a:cubicBezTo>
                  <a:cubicBezTo>
                    <a:pt x="15806" y="7280"/>
                    <a:pt x="16110" y="7523"/>
                    <a:pt x="16293" y="7827"/>
                  </a:cubicBezTo>
                  <a:cubicBezTo>
                    <a:pt x="16414" y="8010"/>
                    <a:pt x="16475" y="8253"/>
                    <a:pt x="16475" y="8466"/>
                  </a:cubicBezTo>
                  <a:cubicBezTo>
                    <a:pt x="16475" y="8618"/>
                    <a:pt x="16445" y="8678"/>
                    <a:pt x="16445" y="8678"/>
                  </a:cubicBezTo>
                  <a:cubicBezTo>
                    <a:pt x="16475" y="8618"/>
                    <a:pt x="16506" y="8526"/>
                    <a:pt x="16506" y="8435"/>
                  </a:cubicBezTo>
                  <a:cubicBezTo>
                    <a:pt x="16536" y="8192"/>
                    <a:pt x="16475" y="7949"/>
                    <a:pt x="16354" y="7736"/>
                  </a:cubicBezTo>
                  <a:cubicBezTo>
                    <a:pt x="16171" y="7402"/>
                    <a:pt x="15867" y="7128"/>
                    <a:pt x="15503" y="6976"/>
                  </a:cubicBezTo>
                  <a:cubicBezTo>
                    <a:pt x="15218" y="6881"/>
                    <a:pt x="14909" y="6834"/>
                    <a:pt x="14591" y="6834"/>
                  </a:cubicBezTo>
                  <a:cubicBezTo>
                    <a:pt x="14401" y="6834"/>
                    <a:pt x="14207" y="6851"/>
                    <a:pt x="14013" y="6885"/>
                  </a:cubicBezTo>
                  <a:cubicBezTo>
                    <a:pt x="13466" y="6976"/>
                    <a:pt x="12888" y="7189"/>
                    <a:pt x="12250" y="7280"/>
                  </a:cubicBezTo>
                  <a:cubicBezTo>
                    <a:pt x="12073" y="7322"/>
                    <a:pt x="11893" y="7344"/>
                    <a:pt x="11714" y="7344"/>
                  </a:cubicBezTo>
                  <a:cubicBezTo>
                    <a:pt x="11250" y="7344"/>
                    <a:pt x="10791" y="7201"/>
                    <a:pt x="10396" y="6915"/>
                  </a:cubicBezTo>
                  <a:cubicBezTo>
                    <a:pt x="9849" y="6490"/>
                    <a:pt x="9575" y="5730"/>
                    <a:pt x="9332" y="5031"/>
                  </a:cubicBezTo>
                  <a:cubicBezTo>
                    <a:pt x="9059" y="4241"/>
                    <a:pt x="8694" y="3481"/>
                    <a:pt x="8177" y="2812"/>
                  </a:cubicBezTo>
                  <a:cubicBezTo>
                    <a:pt x="7235" y="1535"/>
                    <a:pt x="5867" y="563"/>
                    <a:pt x="4317" y="137"/>
                  </a:cubicBezTo>
                  <a:cubicBezTo>
                    <a:pt x="3967" y="46"/>
                    <a:pt x="3618" y="0"/>
                    <a:pt x="32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5"/>
            <p:cNvSpPr/>
            <p:nvPr/>
          </p:nvSpPr>
          <p:spPr>
            <a:xfrm>
              <a:off x="2634102" y="2862047"/>
              <a:ext cx="290982" cy="212760"/>
            </a:xfrm>
            <a:custGeom>
              <a:avLst/>
              <a:gdLst/>
              <a:ahLst/>
              <a:cxnLst/>
              <a:rect l="l" t="t" r="r" b="b"/>
              <a:pathLst>
                <a:path w="14560" h="10646" extrusionOk="0">
                  <a:moveTo>
                    <a:pt x="5837" y="0"/>
                  </a:moveTo>
                  <a:cubicBezTo>
                    <a:pt x="5811" y="0"/>
                    <a:pt x="5790" y="2"/>
                    <a:pt x="5776" y="7"/>
                  </a:cubicBezTo>
                  <a:cubicBezTo>
                    <a:pt x="5411" y="128"/>
                    <a:pt x="0" y="1131"/>
                    <a:pt x="639" y="1770"/>
                  </a:cubicBezTo>
                  <a:cubicBezTo>
                    <a:pt x="827" y="1959"/>
                    <a:pt x="1288" y="2025"/>
                    <a:pt x="1842" y="2025"/>
                  </a:cubicBezTo>
                  <a:cubicBezTo>
                    <a:pt x="3162" y="2025"/>
                    <a:pt x="5016" y="1648"/>
                    <a:pt x="5016" y="1648"/>
                  </a:cubicBezTo>
                  <a:lnTo>
                    <a:pt x="5532" y="1891"/>
                  </a:lnTo>
                  <a:cubicBezTo>
                    <a:pt x="5532" y="1891"/>
                    <a:pt x="2280" y="2469"/>
                    <a:pt x="1611" y="2864"/>
                  </a:cubicBezTo>
                  <a:cubicBezTo>
                    <a:pt x="1009" y="3237"/>
                    <a:pt x="1192" y="3935"/>
                    <a:pt x="1726" y="3935"/>
                  </a:cubicBezTo>
                  <a:cubicBezTo>
                    <a:pt x="1757" y="3935"/>
                    <a:pt x="1790" y="3933"/>
                    <a:pt x="1824" y="3928"/>
                  </a:cubicBezTo>
                  <a:cubicBezTo>
                    <a:pt x="2360" y="3871"/>
                    <a:pt x="4828" y="3371"/>
                    <a:pt x="5331" y="3371"/>
                  </a:cubicBezTo>
                  <a:cubicBezTo>
                    <a:pt x="5370" y="3371"/>
                    <a:pt x="5398" y="3374"/>
                    <a:pt x="5411" y="3381"/>
                  </a:cubicBezTo>
                  <a:cubicBezTo>
                    <a:pt x="5563" y="3502"/>
                    <a:pt x="2341" y="4201"/>
                    <a:pt x="1976" y="4414"/>
                  </a:cubicBezTo>
                  <a:cubicBezTo>
                    <a:pt x="1542" y="4674"/>
                    <a:pt x="1494" y="5485"/>
                    <a:pt x="1987" y="5485"/>
                  </a:cubicBezTo>
                  <a:cubicBezTo>
                    <a:pt x="2012" y="5485"/>
                    <a:pt x="2039" y="5482"/>
                    <a:pt x="2067" y="5478"/>
                  </a:cubicBezTo>
                  <a:cubicBezTo>
                    <a:pt x="2432" y="5448"/>
                    <a:pt x="5471" y="4627"/>
                    <a:pt x="5472" y="4627"/>
                  </a:cubicBezTo>
                  <a:lnTo>
                    <a:pt x="5472" y="4627"/>
                  </a:lnTo>
                  <a:cubicBezTo>
                    <a:pt x="5471" y="4627"/>
                    <a:pt x="3070" y="5600"/>
                    <a:pt x="2827" y="5812"/>
                  </a:cubicBezTo>
                  <a:cubicBezTo>
                    <a:pt x="2499" y="6140"/>
                    <a:pt x="2712" y="6590"/>
                    <a:pt x="3155" y="6590"/>
                  </a:cubicBezTo>
                  <a:cubicBezTo>
                    <a:pt x="3205" y="6590"/>
                    <a:pt x="3258" y="6585"/>
                    <a:pt x="3314" y="6572"/>
                  </a:cubicBezTo>
                  <a:cubicBezTo>
                    <a:pt x="3648" y="6481"/>
                    <a:pt x="5350" y="5630"/>
                    <a:pt x="5836" y="5508"/>
                  </a:cubicBezTo>
                  <a:cubicBezTo>
                    <a:pt x="5836" y="5508"/>
                    <a:pt x="6292" y="5630"/>
                    <a:pt x="6718" y="6542"/>
                  </a:cubicBezTo>
                  <a:cubicBezTo>
                    <a:pt x="6928" y="6963"/>
                    <a:pt x="7822" y="9552"/>
                    <a:pt x="9369" y="9552"/>
                  </a:cubicBezTo>
                  <a:cubicBezTo>
                    <a:pt x="9387" y="9552"/>
                    <a:pt x="9405" y="9552"/>
                    <a:pt x="9423" y="9551"/>
                  </a:cubicBezTo>
                  <a:cubicBezTo>
                    <a:pt x="9460" y="9549"/>
                    <a:pt x="9496" y="9549"/>
                    <a:pt x="9533" y="9549"/>
                  </a:cubicBezTo>
                  <a:cubicBezTo>
                    <a:pt x="10922" y="9549"/>
                    <a:pt x="12250" y="10645"/>
                    <a:pt x="12250" y="10645"/>
                  </a:cubicBezTo>
                  <a:lnTo>
                    <a:pt x="14560" y="6724"/>
                  </a:lnTo>
                  <a:cubicBezTo>
                    <a:pt x="14560" y="6724"/>
                    <a:pt x="11672" y="2195"/>
                    <a:pt x="11156" y="1800"/>
                  </a:cubicBezTo>
                  <a:cubicBezTo>
                    <a:pt x="10658" y="1449"/>
                    <a:pt x="6501" y="0"/>
                    <a:pt x="5837"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5"/>
            <p:cNvSpPr/>
            <p:nvPr/>
          </p:nvSpPr>
          <p:spPr>
            <a:xfrm>
              <a:off x="2646852" y="2891325"/>
              <a:ext cx="134879" cy="18246"/>
            </a:xfrm>
            <a:custGeom>
              <a:avLst/>
              <a:gdLst/>
              <a:ahLst/>
              <a:cxnLst/>
              <a:rect l="l" t="t" r="r" b="b"/>
              <a:pathLst>
                <a:path w="6749" h="913" extrusionOk="0">
                  <a:moveTo>
                    <a:pt x="4408" y="1"/>
                  </a:moveTo>
                  <a:lnTo>
                    <a:pt x="3405" y="153"/>
                  </a:lnTo>
                  <a:lnTo>
                    <a:pt x="2068" y="366"/>
                  </a:lnTo>
                  <a:cubicBezTo>
                    <a:pt x="1733" y="396"/>
                    <a:pt x="1368" y="396"/>
                    <a:pt x="1004" y="396"/>
                  </a:cubicBezTo>
                  <a:cubicBezTo>
                    <a:pt x="481" y="370"/>
                    <a:pt x="138" y="299"/>
                    <a:pt x="33" y="299"/>
                  </a:cubicBezTo>
                  <a:cubicBezTo>
                    <a:pt x="16" y="299"/>
                    <a:pt x="5" y="300"/>
                    <a:pt x="1" y="305"/>
                  </a:cubicBezTo>
                  <a:cubicBezTo>
                    <a:pt x="305" y="457"/>
                    <a:pt x="669" y="548"/>
                    <a:pt x="1004" y="578"/>
                  </a:cubicBezTo>
                  <a:cubicBezTo>
                    <a:pt x="1186" y="593"/>
                    <a:pt x="1368" y="601"/>
                    <a:pt x="1555" y="601"/>
                  </a:cubicBezTo>
                  <a:cubicBezTo>
                    <a:pt x="1741" y="601"/>
                    <a:pt x="1931" y="593"/>
                    <a:pt x="2128" y="578"/>
                  </a:cubicBezTo>
                  <a:cubicBezTo>
                    <a:pt x="2524" y="548"/>
                    <a:pt x="2979" y="457"/>
                    <a:pt x="3466" y="396"/>
                  </a:cubicBezTo>
                  <a:lnTo>
                    <a:pt x="4426" y="250"/>
                  </a:lnTo>
                  <a:lnTo>
                    <a:pt x="4426" y="250"/>
                  </a:lnTo>
                  <a:cubicBezTo>
                    <a:pt x="5180" y="521"/>
                    <a:pt x="5934" y="762"/>
                    <a:pt x="6749" y="913"/>
                  </a:cubicBezTo>
                  <a:cubicBezTo>
                    <a:pt x="6019" y="548"/>
                    <a:pt x="5259" y="244"/>
                    <a:pt x="446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5"/>
            <p:cNvSpPr/>
            <p:nvPr/>
          </p:nvSpPr>
          <p:spPr>
            <a:xfrm>
              <a:off x="2850956" y="2669615"/>
              <a:ext cx="598970" cy="665501"/>
            </a:xfrm>
            <a:custGeom>
              <a:avLst/>
              <a:gdLst/>
              <a:ahLst/>
              <a:cxnLst/>
              <a:rect l="l" t="t" r="r" b="b"/>
              <a:pathLst>
                <a:path w="29971" h="33300" extrusionOk="0">
                  <a:moveTo>
                    <a:pt x="29697" y="0"/>
                  </a:moveTo>
                  <a:cubicBezTo>
                    <a:pt x="29696" y="1"/>
                    <a:pt x="26627" y="1855"/>
                    <a:pt x="25503" y="4165"/>
                  </a:cubicBezTo>
                  <a:cubicBezTo>
                    <a:pt x="24378" y="6444"/>
                    <a:pt x="18481" y="21824"/>
                    <a:pt x="18481" y="21824"/>
                  </a:cubicBezTo>
                  <a:lnTo>
                    <a:pt x="3709" y="14499"/>
                  </a:lnTo>
                  <a:lnTo>
                    <a:pt x="1" y="20821"/>
                  </a:lnTo>
                  <a:lnTo>
                    <a:pt x="13922" y="31916"/>
                  </a:lnTo>
                  <a:cubicBezTo>
                    <a:pt x="15379" y="32823"/>
                    <a:pt x="17042" y="33299"/>
                    <a:pt x="18735" y="33299"/>
                  </a:cubicBezTo>
                  <a:cubicBezTo>
                    <a:pt x="19197" y="33299"/>
                    <a:pt x="19660" y="33264"/>
                    <a:pt x="20123" y="33192"/>
                  </a:cubicBezTo>
                  <a:cubicBezTo>
                    <a:pt x="23466" y="32676"/>
                    <a:pt x="25107" y="32615"/>
                    <a:pt x="26263" y="29454"/>
                  </a:cubicBezTo>
                  <a:lnTo>
                    <a:pt x="29971" y="19180"/>
                  </a:lnTo>
                  <a:lnTo>
                    <a:pt x="29181" y="365"/>
                  </a:lnTo>
                  <a:lnTo>
                    <a:pt x="29697"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5"/>
            <p:cNvSpPr/>
            <p:nvPr/>
          </p:nvSpPr>
          <p:spPr>
            <a:xfrm>
              <a:off x="3271913" y="2849417"/>
              <a:ext cx="89333" cy="395423"/>
            </a:xfrm>
            <a:custGeom>
              <a:avLst/>
              <a:gdLst/>
              <a:ahLst/>
              <a:cxnLst/>
              <a:rect l="l" t="t" r="r" b="b"/>
              <a:pathLst>
                <a:path w="4470" h="19786" extrusionOk="0">
                  <a:moveTo>
                    <a:pt x="4469" y="0"/>
                  </a:moveTo>
                  <a:cubicBezTo>
                    <a:pt x="1034" y="4925"/>
                    <a:pt x="487" y="7265"/>
                    <a:pt x="122" y="13253"/>
                  </a:cubicBezTo>
                  <a:cubicBezTo>
                    <a:pt x="1" y="15259"/>
                    <a:pt x="122" y="17387"/>
                    <a:pt x="1308" y="18998"/>
                  </a:cubicBezTo>
                  <a:cubicBezTo>
                    <a:pt x="1638" y="19416"/>
                    <a:pt x="2159" y="19786"/>
                    <a:pt x="2640" y="19786"/>
                  </a:cubicBezTo>
                  <a:cubicBezTo>
                    <a:pt x="2824" y="19786"/>
                    <a:pt x="3002" y="19732"/>
                    <a:pt x="3162" y="19606"/>
                  </a:cubicBezTo>
                  <a:cubicBezTo>
                    <a:pt x="3709" y="19150"/>
                    <a:pt x="3314" y="18329"/>
                    <a:pt x="3132" y="17630"/>
                  </a:cubicBezTo>
                  <a:cubicBezTo>
                    <a:pt x="2068" y="13587"/>
                    <a:pt x="1703" y="10487"/>
                    <a:pt x="2433" y="6961"/>
                  </a:cubicBezTo>
                  <a:cubicBezTo>
                    <a:pt x="3192" y="3405"/>
                    <a:pt x="3010" y="3466"/>
                    <a:pt x="4469" y="152"/>
                  </a:cubicBezTo>
                  <a:lnTo>
                    <a:pt x="44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5"/>
            <p:cNvSpPr/>
            <p:nvPr/>
          </p:nvSpPr>
          <p:spPr>
            <a:xfrm>
              <a:off x="3219074" y="3105760"/>
              <a:ext cx="38291" cy="123327"/>
            </a:xfrm>
            <a:custGeom>
              <a:avLst/>
              <a:gdLst/>
              <a:ahLst/>
              <a:cxnLst/>
              <a:rect l="l" t="t" r="r" b="b"/>
              <a:pathLst>
                <a:path w="1916" h="6171" extrusionOk="0">
                  <a:moveTo>
                    <a:pt x="0" y="0"/>
                  </a:moveTo>
                  <a:cubicBezTo>
                    <a:pt x="1064" y="1885"/>
                    <a:pt x="1703" y="4013"/>
                    <a:pt x="1855" y="6171"/>
                  </a:cubicBezTo>
                  <a:cubicBezTo>
                    <a:pt x="1915" y="5867"/>
                    <a:pt x="1915" y="5532"/>
                    <a:pt x="1885" y="5198"/>
                  </a:cubicBezTo>
                  <a:cubicBezTo>
                    <a:pt x="1794" y="3648"/>
                    <a:pt x="1338" y="2128"/>
                    <a:pt x="548" y="791"/>
                  </a:cubicBezTo>
                  <a:cubicBezTo>
                    <a:pt x="396" y="517"/>
                    <a:pt x="213" y="24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5"/>
            <p:cNvSpPr/>
            <p:nvPr/>
          </p:nvSpPr>
          <p:spPr>
            <a:xfrm>
              <a:off x="3310803" y="2578505"/>
              <a:ext cx="707709" cy="1750086"/>
            </a:xfrm>
            <a:custGeom>
              <a:avLst/>
              <a:gdLst/>
              <a:ahLst/>
              <a:cxnLst/>
              <a:rect l="l" t="t" r="r" b="b"/>
              <a:pathLst>
                <a:path w="35412" h="87570" extrusionOk="0">
                  <a:moveTo>
                    <a:pt x="18146" y="0"/>
                  </a:moveTo>
                  <a:lnTo>
                    <a:pt x="6505" y="1398"/>
                  </a:lnTo>
                  <a:lnTo>
                    <a:pt x="6140" y="4924"/>
                  </a:lnTo>
                  <a:cubicBezTo>
                    <a:pt x="6140" y="4924"/>
                    <a:pt x="5076" y="7994"/>
                    <a:pt x="4468" y="9605"/>
                  </a:cubicBezTo>
                  <a:cubicBezTo>
                    <a:pt x="2614" y="14529"/>
                    <a:pt x="31" y="20456"/>
                    <a:pt x="426" y="24803"/>
                  </a:cubicBezTo>
                  <a:cubicBezTo>
                    <a:pt x="578" y="26748"/>
                    <a:pt x="3283" y="39818"/>
                    <a:pt x="3283" y="39818"/>
                  </a:cubicBezTo>
                  <a:lnTo>
                    <a:pt x="2249" y="50366"/>
                  </a:lnTo>
                  <a:lnTo>
                    <a:pt x="2158" y="50396"/>
                  </a:lnTo>
                  <a:lnTo>
                    <a:pt x="0" y="87570"/>
                  </a:lnTo>
                  <a:lnTo>
                    <a:pt x="35411" y="87570"/>
                  </a:lnTo>
                  <a:cubicBezTo>
                    <a:pt x="35411" y="87570"/>
                    <a:pt x="34347" y="68968"/>
                    <a:pt x="33040" y="61004"/>
                  </a:cubicBezTo>
                  <a:cubicBezTo>
                    <a:pt x="31673" y="46961"/>
                    <a:pt x="27265" y="44864"/>
                    <a:pt x="24195" y="38086"/>
                  </a:cubicBezTo>
                  <a:lnTo>
                    <a:pt x="25928" y="5198"/>
                  </a:lnTo>
                  <a:lnTo>
                    <a:pt x="18450" y="1733"/>
                  </a:lnTo>
                  <a:lnTo>
                    <a:pt x="18146"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5"/>
            <p:cNvSpPr/>
            <p:nvPr/>
          </p:nvSpPr>
          <p:spPr>
            <a:xfrm>
              <a:off x="3310184" y="2734605"/>
              <a:ext cx="99046" cy="569812"/>
            </a:xfrm>
            <a:custGeom>
              <a:avLst/>
              <a:gdLst/>
              <a:ahLst/>
              <a:cxnLst/>
              <a:rect l="l" t="t" r="r" b="b"/>
              <a:pathLst>
                <a:path w="4956" h="28512" extrusionOk="0">
                  <a:moveTo>
                    <a:pt x="4955" y="1"/>
                  </a:moveTo>
                  <a:lnTo>
                    <a:pt x="4955" y="1"/>
                  </a:lnTo>
                  <a:cubicBezTo>
                    <a:pt x="4894" y="92"/>
                    <a:pt x="4864" y="183"/>
                    <a:pt x="4803" y="274"/>
                  </a:cubicBezTo>
                  <a:cubicBezTo>
                    <a:pt x="4743" y="457"/>
                    <a:pt x="4621" y="730"/>
                    <a:pt x="4469" y="1065"/>
                  </a:cubicBezTo>
                  <a:lnTo>
                    <a:pt x="3223" y="3983"/>
                  </a:lnTo>
                  <a:cubicBezTo>
                    <a:pt x="2706" y="5198"/>
                    <a:pt x="2098" y="6688"/>
                    <a:pt x="1551" y="8360"/>
                  </a:cubicBezTo>
                  <a:cubicBezTo>
                    <a:pt x="943" y="10183"/>
                    <a:pt x="518" y="12068"/>
                    <a:pt x="274" y="13983"/>
                  </a:cubicBezTo>
                  <a:cubicBezTo>
                    <a:pt x="1" y="15867"/>
                    <a:pt x="1" y="17813"/>
                    <a:pt x="335" y="19727"/>
                  </a:cubicBezTo>
                  <a:cubicBezTo>
                    <a:pt x="669" y="21460"/>
                    <a:pt x="1125" y="23010"/>
                    <a:pt x="1460" y="24287"/>
                  </a:cubicBezTo>
                  <a:cubicBezTo>
                    <a:pt x="1794" y="25594"/>
                    <a:pt x="2007" y="26627"/>
                    <a:pt x="2128" y="27387"/>
                  </a:cubicBezTo>
                  <a:cubicBezTo>
                    <a:pt x="2189" y="27721"/>
                    <a:pt x="2250" y="27995"/>
                    <a:pt x="2280" y="28208"/>
                  </a:cubicBezTo>
                  <a:cubicBezTo>
                    <a:pt x="2280" y="28329"/>
                    <a:pt x="2311" y="28421"/>
                    <a:pt x="2341" y="28512"/>
                  </a:cubicBezTo>
                  <a:cubicBezTo>
                    <a:pt x="2341" y="28421"/>
                    <a:pt x="2341" y="28299"/>
                    <a:pt x="2311" y="28208"/>
                  </a:cubicBezTo>
                  <a:cubicBezTo>
                    <a:pt x="2311" y="27995"/>
                    <a:pt x="2250" y="27721"/>
                    <a:pt x="2220" y="27357"/>
                  </a:cubicBezTo>
                  <a:cubicBezTo>
                    <a:pt x="2098" y="26627"/>
                    <a:pt x="1885" y="25563"/>
                    <a:pt x="1581" y="24256"/>
                  </a:cubicBezTo>
                  <a:cubicBezTo>
                    <a:pt x="1277" y="22949"/>
                    <a:pt x="821" y="21430"/>
                    <a:pt x="518" y="19697"/>
                  </a:cubicBezTo>
                  <a:cubicBezTo>
                    <a:pt x="214" y="17813"/>
                    <a:pt x="183" y="15898"/>
                    <a:pt x="457" y="13983"/>
                  </a:cubicBezTo>
                  <a:cubicBezTo>
                    <a:pt x="700" y="12098"/>
                    <a:pt x="1125" y="10244"/>
                    <a:pt x="1733" y="8420"/>
                  </a:cubicBezTo>
                  <a:cubicBezTo>
                    <a:pt x="2280" y="6749"/>
                    <a:pt x="2858" y="5259"/>
                    <a:pt x="3375" y="4043"/>
                  </a:cubicBezTo>
                  <a:cubicBezTo>
                    <a:pt x="3891" y="2797"/>
                    <a:pt x="4287" y="1794"/>
                    <a:pt x="4560" y="1095"/>
                  </a:cubicBezTo>
                  <a:cubicBezTo>
                    <a:pt x="4682" y="761"/>
                    <a:pt x="4773" y="487"/>
                    <a:pt x="4864" y="274"/>
                  </a:cubicBezTo>
                  <a:cubicBezTo>
                    <a:pt x="4894" y="183"/>
                    <a:pt x="4925" y="92"/>
                    <a:pt x="49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5"/>
            <p:cNvSpPr/>
            <p:nvPr/>
          </p:nvSpPr>
          <p:spPr>
            <a:xfrm>
              <a:off x="3372756" y="3371255"/>
              <a:ext cx="469588" cy="139915"/>
            </a:xfrm>
            <a:custGeom>
              <a:avLst/>
              <a:gdLst/>
              <a:ahLst/>
              <a:cxnLst/>
              <a:rect l="l" t="t" r="r" b="b"/>
              <a:pathLst>
                <a:path w="23497" h="7001" extrusionOk="0">
                  <a:moveTo>
                    <a:pt x="15427" y="1"/>
                  </a:moveTo>
                  <a:cubicBezTo>
                    <a:pt x="11859" y="1"/>
                    <a:pt x="8271" y="638"/>
                    <a:pt x="4742" y="1275"/>
                  </a:cubicBezTo>
                  <a:lnTo>
                    <a:pt x="396" y="2308"/>
                  </a:lnTo>
                  <a:cubicBezTo>
                    <a:pt x="1" y="4132"/>
                    <a:pt x="1490" y="5925"/>
                    <a:pt x="3222" y="6564"/>
                  </a:cubicBezTo>
                  <a:cubicBezTo>
                    <a:pt x="4104" y="6888"/>
                    <a:pt x="5040" y="7001"/>
                    <a:pt x="5988" y="7001"/>
                  </a:cubicBezTo>
                  <a:cubicBezTo>
                    <a:pt x="6903" y="7001"/>
                    <a:pt x="7828" y="6896"/>
                    <a:pt x="8724" y="6777"/>
                  </a:cubicBezTo>
                  <a:lnTo>
                    <a:pt x="21581" y="5257"/>
                  </a:lnTo>
                  <a:cubicBezTo>
                    <a:pt x="22281" y="5196"/>
                    <a:pt x="23071" y="5044"/>
                    <a:pt x="23344" y="4406"/>
                  </a:cubicBezTo>
                  <a:cubicBezTo>
                    <a:pt x="23496" y="4071"/>
                    <a:pt x="23496" y="3676"/>
                    <a:pt x="23344" y="3311"/>
                  </a:cubicBezTo>
                  <a:cubicBezTo>
                    <a:pt x="22980" y="2248"/>
                    <a:pt x="22220" y="1396"/>
                    <a:pt x="21186" y="941"/>
                  </a:cubicBezTo>
                  <a:cubicBezTo>
                    <a:pt x="20183" y="485"/>
                    <a:pt x="19089" y="211"/>
                    <a:pt x="17995" y="120"/>
                  </a:cubicBezTo>
                  <a:cubicBezTo>
                    <a:pt x="17141" y="37"/>
                    <a:pt x="16284" y="1"/>
                    <a:pt x="154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5"/>
            <p:cNvSpPr/>
            <p:nvPr/>
          </p:nvSpPr>
          <p:spPr>
            <a:xfrm>
              <a:off x="3152864" y="3193832"/>
              <a:ext cx="265481" cy="219915"/>
            </a:xfrm>
            <a:custGeom>
              <a:avLst/>
              <a:gdLst/>
              <a:ahLst/>
              <a:cxnLst/>
              <a:rect l="l" t="t" r="r" b="b"/>
              <a:pathLst>
                <a:path w="13284" h="11004" extrusionOk="0">
                  <a:moveTo>
                    <a:pt x="4894" y="1"/>
                  </a:moveTo>
                  <a:lnTo>
                    <a:pt x="1003" y="426"/>
                  </a:lnTo>
                  <a:cubicBezTo>
                    <a:pt x="975" y="684"/>
                    <a:pt x="1162" y="915"/>
                    <a:pt x="1413" y="915"/>
                  </a:cubicBezTo>
                  <a:cubicBezTo>
                    <a:pt x="1428" y="915"/>
                    <a:pt x="1444" y="914"/>
                    <a:pt x="1459" y="913"/>
                  </a:cubicBezTo>
                  <a:lnTo>
                    <a:pt x="1459" y="913"/>
                  </a:lnTo>
                  <a:lnTo>
                    <a:pt x="31" y="1186"/>
                  </a:lnTo>
                  <a:cubicBezTo>
                    <a:pt x="0" y="2128"/>
                    <a:pt x="1946" y="2280"/>
                    <a:pt x="1946" y="2280"/>
                  </a:cubicBezTo>
                  <a:lnTo>
                    <a:pt x="91" y="2463"/>
                  </a:lnTo>
                  <a:cubicBezTo>
                    <a:pt x="152" y="3405"/>
                    <a:pt x="1520" y="3496"/>
                    <a:pt x="1520" y="3496"/>
                  </a:cubicBezTo>
                  <a:lnTo>
                    <a:pt x="3982" y="3739"/>
                  </a:lnTo>
                  <a:cubicBezTo>
                    <a:pt x="4468" y="4104"/>
                    <a:pt x="4955" y="4499"/>
                    <a:pt x="5411" y="4955"/>
                  </a:cubicBezTo>
                  <a:cubicBezTo>
                    <a:pt x="5715" y="5320"/>
                    <a:pt x="6049" y="5685"/>
                    <a:pt x="6049" y="5685"/>
                  </a:cubicBezTo>
                  <a:lnTo>
                    <a:pt x="4620" y="4986"/>
                  </a:lnTo>
                  <a:lnTo>
                    <a:pt x="1368" y="4682"/>
                  </a:lnTo>
                  <a:lnTo>
                    <a:pt x="1368" y="4682"/>
                  </a:lnTo>
                  <a:cubicBezTo>
                    <a:pt x="1429" y="5046"/>
                    <a:pt x="1642" y="5381"/>
                    <a:pt x="1946" y="5624"/>
                  </a:cubicBezTo>
                  <a:cubicBezTo>
                    <a:pt x="2493" y="6080"/>
                    <a:pt x="4529" y="6262"/>
                    <a:pt x="4529" y="6262"/>
                  </a:cubicBezTo>
                  <a:cubicBezTo>
                    <a:pt x="4529" y="6262"/>
                    <a:pt x="8390" y="9758"/>
                    <a:pt x="9241" y="10183"/>
                  </a:cubicBezTo>
                  <a:cubicBezTo>
                    <a:pt x="10122" y="10639"/>
                    <a:pt x="13283" y="11004"/>
                    <a:pt x="13283" y="11004"/>
                  </a:cubicBezTo>
                  <a:lnTo>
                    <a:pt x="13010" y="5837"/>
                  </a:lnTo>
                  <a:lnTo>
                    <a:pt x="12219" y="5806"/>
                  </a:lnTo>
                  <a:lnTo>
                    <a:pt x="8602" y="2615"/>
                  </a:lnTo>
                  <a:lnTo>
                    <a:pt x="4894"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5"/>
            <p:cNvSpPr/>
            <p:nvPr/>
          </p:nvSpPr>
          <p:spPr>
            <a:xfrm>
              <a:off x="3151046" y="3191414"/>
              <a:ext cx="333510" cy="224172"/>
            </a:xfrm>
            <a:custGeom>
              <a:avLst/>
              <a:gdLst/>
              <a:ahLst/>
              <a:cxnLst/>
              <a:rect l="l" t="t" r="r" b="b"/>
              <a:pathLst>
                <a:path w="16688" h="11217" extrusionOk="0">
                  <a:moveTo>
                    <a:pt x="4955" y="0"/>
                  </a:moveTo>
                  <a:lnTo>
                    <a:pt x="1064" y="456"/>
                  </a:lnTo>
                  <a:lnTo>
                    <a:pt x="1003" y="456"/>
                  </a:lnTo>
                  <a:lnTo>
                    <a:pt x="1003" y="547"/>
                  </a:lnTo>
                  <a:cubicBezTo>
                    <a:pt x="1003" y="699"/>
                    <a:pt x="1064" y="851"/>
                    <a:pt x="1155" y="973"/>
                  </a:cubicBezTo>
                  <a:cubicBezTo>
                    <a:pt x="1178" y="990"/>
                    <a:pt x="1202" y="1007"/>
                    <a:pt x="1226" y="1023"/>
                  </a:cubicBezTo>
                  <a:lnTo>
                    <a:pt x="1226" y="1023"/>
                  </a:lnTo>
                  <a:lnTo>
                    <a:pt x="91" y="1186"/>
                  </a:lnTo>
                  <a:lnTo>
                    <a:pt x="31" y="1186"/>
                  </a:lnTo>
                  <a:lnTo>
                    <a:pt x="31" y="1277"/>
                  </a:lnTo>
                  <a:cubicBezTo>
                    <a:pt x="0" y="1490"/>
                    <a:pt x="91" y="1702"/>
                    <a:pt x="274" y="1854"/>
                  </a:cubicBezTo>
                  <a:cubicBezTo>
                    <a:pt x="426" y="2006"/>
                    <a:pt x="578" y="2128"/>
                    <a:pt x="790" y="2189"/>
                  </a:cubicBezTo>
                  <a:cubicBezTo>
                    <a:pt x="944" y="2253"/>
                    <a:pt x="1109" y="2306"/>
                    <a:pt x="1278" y="2349"/>
                  </a:cubicBezTo>
                  <a:lnTo>
                    <a:pt x="1278" y="2349"/>
                  </a:lnTo>
                  <a:lnTo>
                    <a:pt x="122" y="2462"/>
                  </a:lnTo>
                  <a:lnTo>
                    <a:pt x="31" y="2462"/>
                  </a:lnTo>
                  <a:lnTo>
                    <a:pt x="31" y="2553"/>
                  </a:lnTo>
                  <a:cubicBezTo>
                    <a:pt x="61" y="2797"/>
                    <a:pt x="182" y="3040"/>
                    <a:pt x="365" y="3222"/>
                  </a:cubicBezTo>
                  <a:cubicBezTo>
                    <a:pt x="578" y="3374"/>
                    <a:pt x="790" y="3496"/>
                    <a:pt x="1034" y="3556"/>
                  </a:cubicBezTo>
                  <a:cubicBezTo>
                    <a:pt x="1155" y="3617"/>
                    <a:pt x="1277" y="3648"/>
                    <a:pt x="1398" y="3648"/>
                  </a:cubicBezTo>
                  <a:cubicBezTo>
                    <a:pt x="1520" y="3678"/>
                    <a:pt x="1672" y="3708"/>
                    <a:pt x="1793" y="3708"/>
                  </a:cubicBezTo>
                  <a:lnTo>
                    <a:pt x="2553" y="3769"/>
                  </a:lnTo>
                  <a:lnTo>
                    <a:pt x="4012" y="3921"/>
                  </a:lnTo>
                  <a:lnTo>
                    <a:pt x="3952" y="3921"/>
                  </a:lnTo>
                  <a:cubicBezTo>
                    <a:pt x="4347" y="4195"/>
                    <a:pt x="4742" y="4499"/>
                    <a:pt x="5107" y="4803"/>
                  </a:cubicBezTo>
                  <a:cubicBezTo>
                    <a:pt x="5198" y="4894"/>
                    <a:pt x="5259" y="4955"/>
                    <a:pt x="5350" y="5046"/>
                  </a:cubicBezTo>
                  <a:lnTo>
                    <a:pt x="5593" y="5319"/>
                  </a:lnTo>
                  <a:lnTo>
                    <a:pt x="5779" y="5530"/>
                  </a:lnTo>
                  <a:lnTo>
                    <a:pt x="4711" y="4985"/>
                  </a:lnTo>
                  <a:lnTo>
                    <a:pt x="1429" y="4681"/>
                  </a:lnTo>
                  <a:lnTo>
                    <a:pt x="1338" y="4681"/>
                  </a:lnTo>
                  <a:lnTo>
                    <a:pt x="1338" y="4803"/>
                  </a:lnTo>
                  <a:cubicBezTo>
                    <a:pt x="1368" y="4985"/>
                    <a:pt x="1429" y="5137"/>
                    <a:pt x="1520" y="5289"/>
                  </a:cubicBezTo>
                  <a:cubicBezTo>
                    <a:pt x="1611" y="5441"/>
                    <a:pt x="1733" y="5563"/>
                    <a:pt x="1854" y="5684"/>
                  </a:cubicBezTo>
                  <a:lnTo>
                    <a:pt x="1945" y="5775"/>
                  </a:lnTo>
                  <a:lnTo>
                    <a:pt x="2067" y="5867"/>
                  </a:lnTo>
                  <a:cubicBezTo>
                    <a:pt x="2128" y="5897"/>
                    <a:pt x="2189" y="5927"/>
                    <a:pt x="2280" y="5988"/>
                  </a:cubicBezTo>
                  <a:cubicBezTo>
                    <a:pt x="2432" y="6049"/>
                    <a:pt x="2584" y="6079"/>
                    <a:pt x="2736" y="6140"/>
                  </a:cubicBezTo>
                  <a:cubicBezTo>
                    <a:pt x="3344" y="6292"/>
                    <a:pt x="3952" y="6414"/>
                    <a:pt x="4559" y="6444"/>
                  </a:cubicBezTo>
                  <a:lnTo>
                    <a:pt x="4529" y="6444"/>
                  </a:lnTo>
                  <a:cubicBezTo>
                    <a:pt x="5775" y="7569"/>
                    <a:pt x="6961" y="8572"/>
                    <a:pt x="8025" y="9423"/>
                  </a:cubicBezTo>
                  <a:cubicBezTo>
                    <a:pt x="8268" y="9636"/>
                    <a:pt x="8541" y="9848"/>
                    <a:pt x="8784" y="10031"/>
                  </a:cubicBezTo>
                  <a:cubicBezTo>
                    <a:pt x="9028" y="10213"/>
                    <a:pt x="9301" y="10365"/>
                    <a:pt x="9605" y="10487"/>
                  </a:cubicBezTo>
                  <a:cubicBezTo>
                    <a:pt x="10122" y="10608"/>
                    <a:pt x="10639" y="10730"/>
                    <a:pt x="11186" y="10821"/>
                  </a:cubicBezTo>
                  <a:cubicBezTo>
                    <a:pt x="12128" y="10973"/>
                    <a:pt x="12888" y="11064"/>
                    <a:pt x="13374" y="11125"/>
                  </a:cubicBezTo>
                  <a:lnTo>
                    <a:pt x="13982" y="11216"/>
                  </a:lnTo>
                  <a:lnTo>
                    <a:pt x="14165" y="11216"/>
                  </a:lnTo>
                  <a:lnTo>
                    <a:pt x="14134" y="11125"/>
                  </a:lnTo>
                  <a:lnTo>
                    <a:pt x="13982" y="11095"/>
                  </a:lnTo>
                  <a:lnTo>
                    <a:pt x="13405" y="11034"/>
                  </a:lnTo>
                  <a:cubicBezTo>
                    <a:pt x="12888" y="10943"/>
                    <a:pt x="12128" y="10821"/>
                    <a:pt x="11186" y="10669"/>
                  </a:cubicBezTo>
                  <a:cubicBezTo>
                    <a:pt x="10669" y="10578"/>
                    <a:pt x="10152" y="10456"/>
                    <a:pt x="9636" y="10304"/>
                  </a:cubicBezTo>
                  <a:cubicBezTo>
                    <a:pt x="9362" y="10213"/>
                    <a:pt x="9088" y="10061"/>
                    <a:pt x="8876" y="9848"/>
                  </a:cubicBezTo>
                  <a:cubicBezTo>
                    <a:pt x="8632" y="9666"/>
                    <a:pt x="8389" y="9453"/>
                    <a:pt x="8116" y="9240"/>
                  </a:cubicBezTo>
                  <a:cubicBezTo>
                    <a:pt x="7082" y="8389"/>
                    <a:pt x="5927" y="7386"/>
                    <a:pt x="4651" y="6262"/>
                  </a:cubicBezTo>
                  <a:lnTo>
                    <a:pt x="4620" y="6262"/>
                  </a:lnTo>
                  <a:cubicBezTo>
                    <a:pt x="4012" y="6201"/>
                    <a:pt x="3435" y="6079"/>
                    <a:pt x="2827" y="5927"/>
                  </a:cubicBezTo>
                  <a:cubicBezTo>
                    <a:pt x="2371" y="5867"/>
                    <a:pt x="1945" y="5593"/>
                    <a:pt x="1702" y="5167"/>
                  </a:cubicBezTo>
                  <a:cubicBezTo>
                    <a:pt x="1632" y="5073"/>
                    <a:pt x="1579" y="4961"/>
                    <a:pt x="1545" y="4844"/>
                  </a:cubicBezTo>
                  <a:lnTo>
                    <a:pt x="1545" y="4844"/>
                  </a:lnTo>
                  <a:lnTo>
                    <a:pt x="4711" y="5137"/>
                  </a:lnTo>
                  <a:lnTo>
                    <a:pt x="4681" y="5137"/>
                  </a:lnTo>
                  <a:lnTo>
                    <a:pt x="6048" y="5835"/>
                  </a:lnTo>
                  <a:lnTo>
                    <a:pt x="6049" y="5836"/>
                  </a:lnTo>
                  <a:lnTo>
                    <a:pt x="6049" y="5836"/>
                  </a:lnTo>
                  <a:lnTo>
                    <a:pt x="6049" y="5836"/>
                  </a:lnTo>
                  <a:lnTo>
                    <a:pt x="6110" y="5867"/>
                  </a:lnTo>
                  <a:lnTo>
                    <a:pt x="6505" y="6049"/>
                  </a:lnTo>
                  <a:lnTo>
                    <a:pt x="6231" y="5715"/>
                  </a:lnTo>
                  <a:lnTo>
                    <a:pt x="5775" y="5198"/>
                  </a:lnTo>
                  <a:lnTo>
                    <a:pt x="5532" y="4924"/>
                  </a:lnTo>
                  <a:cubicBezTo>
                    <a:pt x="5441" y="4833"/>
                    <a:pt x="5350" y="4742"/>
                    <a:pt x="5259" y="4651"/>
                  </a:cubicBezTo>
                  <a:cubicBezTo>
                    <a:pt x="4894" y="4347"/>
                    <a:pt x="4529" y="4043"/>
                    <a:pt x="4104" y="3769"/>
                  </a:cubicBezTo>
                  <a:lnTo>
                    <a:pt x="4073" y="3769"/>
                  </a:lnTo>
                  <a:lnTo>
                    <a:pt x="2614" y="3617"/>
                  </a:lnTo>
                  <a:lnTo>
                    <a:pt x="1854" y="3526"/>
                  </a:lnTo>
                  <a:cubicBezTo>
                    <a:pt x="1733" y="3526"/>
                    <a:pt x="1581" y="3496"/>
                    <a:pt x="1459" y="3496"/>
                  </a:cubicBezTo>
                  <a:cubicBezTo>
                    <a:pt x="1338" y="3465"/>
                    <a:pt x="1216" y="3435"/>
                    <a:pt x="1094" y="3405"/>
                  </a:cubicBezTo>
                  <a:cubicBezTo>
                    <a:pt x="882" y="3344"/>
                    <a:pt x="699" y="3222"/>
                    <a:pt x="517" y="3101"/>
                  </a:cubicBezTo>
                  <a:cubicBezTo>
                    <a:pt x="384" y="2968"/>
                    <a:pt x="298" y="2813"/>
                    <a:pt x="258" y="2634"/>
                  </a:cubicBezTo>
                  <a:lnTo>
                    <a:pt x="258" y="2634"/>
                  </a:lnTo>
                  <a:lnTo>
                    <a:pt x="2006" y="2462"/>
                  </a:lnTo>
                  <a:lnTo>
                    <a:pt x="2006" y="2280"/>
                  </a:lnTo>
                  <a:cubicBezTo>
                    <a:pt x="1641" y="2249"/>
                    <a:pt x="1246" y="2158"/>
                    <a:pt x="882" y="2037"/>
                  </a:cubicBezTo>
                  <a:cubicBezTo>
                    <a:pt x="699" y="1946"/>
                    <a:pt x="547" y="1854"/>
                    <a:pt x="426" y="1733"/>
                  </a:cubicBezTo>
                  <a:cubicBezTo>
                    <a:pt x="297" y="1630"/>
                    <a:pt x="234" y="1505"/>
                    <a:pt x="217" y="1359"/>
                  </a:cubicBezTo>
                  <a:lnTo>
                    <a:pt x="217" y="1359"/>
                  </a:lnTo>
                  <a:lnTo>
                    <a:pt x="1641" y="1155"/>
                  </a:lnTo>
                  <a:lnTo>
                    <a:pt x="2280" y="1064"/>
                  </a:lnTo>
                  <a:lnTo>
                    <a:pt x="1641" y="973"/>
                  </a:lnTo>
                  <a:cubicBezTo>
                    <a:pt x="1520" y="942"/>
                    <a:pt x="1398" y="912"/>
                    <a:pt x="1307" y="851"/>
                  </a:cubicBezTo>
                  <a:cubicBezTo>
                    <a:pt x="1258" y="777"/>
                    <a:pt x="1228" y="682"/>
                    <a:pt x="1219" y="601"/>
                  </a:cubicBezTo>
                  <a:lnTo>
                    <a:pt x="1219" y="601"/>
                  </a:lnTo>
                  <a:lnTo>
                    <a:pt x="4959" y="155"/>
                  </a:lnTo>
                  <a:lnTo>
                    <a:pt x="4959" y="155"/>
                  </a:lnTo>
                  <a:lnTo>
                    <a:pt x="8632" y="2766"/>
                  </a:lnTo>
                  <a:lnTo>
                    <a:pt x="12280" y="5927"/>
                  </a:lnTo>
                  <a:lnTo>
                    <a:pt x="15593" y="6079"/>
                  </a:lnTo>
                  <a:lnTo>
                    <a:pt x="16475" y="6110"/>
                  </a:lnTo>
                  <a:lnTo>
                    <a:pt x="16687" y="6110"/>
                  </a:lnTo>
                  <a:lnTo>
                    <a:pt x="16475" y="6079"/>
                  </a:lnTo>
                  <a:lnTo>
                    <a:pt x="15593" y="6019"/>
                  </a:lnTo>
                  <a:lnTo>
                    <a:pt x="12280" y="5836"/>
                  </a:lnTo>
                  <a:lnTo>
                    <a:pt x="12310" y="5836"/>
                  </a:lnTo>
                  <a:cubicBezTo>
                    <a:pt x="11307" y="4924"/>
                    <a:pt x="10122" y="3891"/>
                    <a:pt x="8754" y="2645"/>
                  </a:cubicBezTo>
                  <a:lnTo>
                    <a:pt x="4985" y="31"/>
                  </a:lnTo>
                  <a:lnTo>
                    <a:pt x="4985" y="0"/>
                  </a:ln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5"/>
            <p:cNvSpPr/>
            <p:nvPr/>
          </p:nvSpPr>
          <p:spPr>
            <a:xfrm>
              <a:off x="3191135" y="3235140"/>
              <a:ext cx="95388" cy="35873"/>
            </a:xfrm>
            <a:custGeom>
              <a:avLst/>
              <a:gdLst/>
              <a:ahLst/>
              <a:cxnLst/>
              <a:rect l="l" t="t" r="r" b="b"/>
              <a:pathLst>
                <a:path w="4773" h="1795" extrusionOk="0">
                  <a:moveTo>
                    <a:pt x="2462" y="1"/>
                  </a:moveTo>
                  <a:cubicBezTo>
                    <a:pt x="1763" y="31"/>
                    <a:pt x="1155" y="61"/>
                    <a:pt x="699" y="92"/>
                  </a:cubicBezTo>
                  <a:cubicBezTo>
                    <a:pt x="456" y="92"/>
                    <a:pt x="243" y="122"/>
                    <a:pt x="0" y="183"/>
                  </a:cubicBezTo>
                  <a:cubicBezTo>
                    <a:pt x="172" y="205"/>
                    <a:pt x="344" y="226"/>
                    <a:pt x="516" y="226"/>
                  </a:cubicBezTo>
                  <a:cubicBezTo>
                    <a:pt x="587" y="226"/>
                    <a:pt x="659" y="222"/>
                    <a:pt x="730" y="213"/>
                  </a:cubicBezTo>
                  <a:cubicBezTo>
                    <a:pt x="1152" y="213"/>
                    <a:pt x="1784" y="184"/>
                    <a:pt x="2447" y="183"/>
                  </a:cubicBezTo>
                  <a:lnTo>
                    <a:pt x="2447" y="183"/>
                  </a:lnTo>
                  <a:lnTo>
                    <a:pt x="2584" y="274"/>
                  </a:lnTo>
                  <a:cubicBezTo>
                    <a:pt x="3161" y="700"/>
                    <a:pt x="3709" y="1095"/>
                    <a:pt x="4104" y="1368"/>
                  </a:cubicBezTo>
                  <a:cubicBezTo>
                    <a:pt x="4286" y="1551"/>
                    <a:pt x="4529" y="1672"/>
                    <a:pt x="4772" y="1794"/>
                  </a:cubicBezTo>
                  <a:cubicBezTo>
                    <a:pt x="4590" y="1581"/>
                    <a:pt x="4408" y="1429"/>
                    <a:pt x="4195" y="1277"/>
                  </a:cubicBezTo>
                  <a:cubicBezTo>
                    <a:pt x="3800" y="973"/>
                    <a:pt x="3283" y="578"/>
                    <a:pt x="2675" y="122"/>
                  </a:cubicBezTo>
                  <a:lnTo>
                    <a:pt x="2523" y="1"/>
                  </a:ln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5"/>
            <p:cNvSpPr/>
            <p:nvPr/>
          </p:nvSpPr>
          <p:spPr>
            <a:xfrm>
              <a:off x="3180803" y="3204764"/>
              <a:ext cx="97207" cy="31616"/>
            </a:xfrm>
            <a:custGeom>
              <a:avLst/>
              <a:gdLst/>
              <a:ahLst/>
              <a:cxnLst/>
              <a:rect l="l" t="t" r="r" b="b"/>
              <a:pathLst>
                <a:path w="4864" h="1582" extrusionOk="0">
                  <a:moveTo>
                    <a:pt x="2858" y="1"/>
                  </a:moveTo>
                  <a:lnTo>
                    <a:pt x="2645" y="31"/>
                  </a:lnTo>
                  <a:cubicBezTo>
                    <a:pt x="1885" y="92"/>
                    <a:pt x="1247" y="183"/>
                    <a:pt x="760" y="244"/>
                  </a:cubicBezTo>
                  <a:cubicBezTo>
                    <a:pt x="487" y="244"/>
                    <a:pt x="244" y="305"/>
                    <a:pt x="1" y="396"/>
                  </a:cubicBezTo>
                  <a:cubicBezTo>
                    <a:pt x="122" y="411"/>
                    <a:pt x="251" y="419"/>
                    <a:pt x="384" y="419"/>
                  </a:cubicBezTo>
                  <a:cubicBezTo>
                    <a:pt x="517" y="419"/>
                    <a:pt x="654" y="411"/>
                    <a:pt x="791" y="396"/>
                  </a:cubicBezTo>
                  <a:cubicBezTo>
                    <a:pt x="1277" y="335"/>
                    <a:pt x="1946" y="305"/>
                    <a:pt x="2675" y="214"/>
                  </a:cubicBezTo>
                  <a:lnTo>
                    <a:pt x="2837" y="191"/>
                  </a:lnTo>
                  <a:lnTo>
                    <a:pt x="2837" y="191"/>
                  </a:lnTo>
                  <a:cubicBezTo>
                    <a:pt x="3380" y="583"/>
                    <a:pt x="3863" y="945"/>
                    <a:pt x="4256" y="1186"/>
                  </a:cubicBezTo>
                  <a:cubicBezTo>
                    <a:pt x="4438" y="1338"/>
                    <a:pt x="4651" y="1490"/>
                    <a:pt x="4864" y="1581"/>
                  </a:cubicBezTo>
                  <a:cubicBezTo>
                    <a:pt x="4712" y="1399"/>
                    <a:pt x="4529" y="1217"/>
                    <a:pt x="4317" y="1095"/>
                  </a:cubicBezTo>
                  <a:cubicBezTo>
                    <a:pt x="3982" y="822"/>
                    <a:pt x="3496" y="426"/>
                    <a:pt x="2918" y="31"/>
                  </a:cubicBezTo>
                  <a:lnTo>
                    <a:pt x="2888" y="1"/>
                  </a:ln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5"/>
            <p:cNvSpPr/>
            <p:nvPr/>
          </p:nvSpPr>
          <p:spPr>
            <a:xfrm>
              <a:off x="3396438" y="2669615"/>
              <a:ext cx="592915" cy="777556"/>
            </a:xfrm>
            <a:custGeom>
              <a:avLst/>
              <a:gdLst/>
              <a:ahLst/>
              <a:cxnLst/>
              <a:rect l="l" t="t" r="r" b="b"/>
              <a:pathLst>
                <a:path w="29668" h="38907" extrusionOk="0">
                  <a:moveTo>
                    <a:pt x="19363" y="0"/>
                  </a:moveTo>
                  <a:lnTo>
                    <a:pt x="15959" y="9636"/>
                  </a:lnTo>
                  <a:lnTo>
                    <a:pt x="17235" y="28268"/>
                  </a:lnTo>
                  <a:lnTo>
                    <a:pt x="1" y="31338"/>
                  </a:lnTo>
                  <a:lnTo>
                    <a:pt x="1" y="38907"/>
                  </a:lnTo>
                  <a:cubicBezTo>
                    <a:pt x="1" y="38907"/>
                    <a:pt x="13162" y="38481"/>
                    <a:pt x="20488" y="38268"/>
                  </a:cubicBezTo>
                  <a:cubicBezTo>
                    <a:pt x="23497" y="38177"/>
                    <a:pt x="26293" y="36627"/>
                    <a:pt x="27935" y="34104"/>
                  </a:cubicBezTo>
                  <a:lnTo>
                    <a:pt x="27965" y="34104"/>
                  </a:lnTo>
                  <a:cubicBezTo>
                    <a:pt x="29150" y="32250"/>
                    <a:pt x="29667" y="30031"/>
                    <a:pt x="29363" y="27843"/>
                  </a:cubicBezTo>
                  <a:lnTo>
                    <a:pt x="26536" y="11216"/>
                  </a:lnTo>
                  <a:cubicBezTo>
                    <a:pt x="26202" y="8450"/>
                    <a:pt x="25807" y="4651"/>
                    <a:pt x="23862" y="2614"/>
                  </a:cubicBezTo>
                  <a:cubicBezTo>
                    <a:pt x="22555" y="1216"/>
                    <a:pt x="20944" y="0"/>
                    <a:pt x="19363"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5"/>
            <p:cNvSpPr/>
            <p:nvPr/>
          </p:nvSpPr>
          <p:spPr>
            <a:xfrm>
              <a:off x="3394619" y="2951458"/>
              <a:ext cx="560719" cy="498146"/>
            </a:xfrm>
            <a:custGeom>
              <a:avLst/>
              <a:gdLst/>
              <a:ahLst/>
              <a:cxnLst/>
              <a:rect l="l" t="t" r="r" b="b"/>
              <a:pathLst>
                <a:path w="28057" h="24926" extrusionOk="0">
                  <a:moveTo>
                    <a:pt x="15807" y="1"/>
                  </a:moveTo>
                  <a:cubicBezTo>
                    <a:pt x="15807" y="1"/>
                    <a:pt x="15807" y="62"/>
                    <a:pt x="15807" y="244"/>
                  </a:cubicBezTo>
                  <a:cubicBezTo>
                    <a:pt x="15837" y="426"/>
                    <a:pt x="15867" y="700"/>
                    <a:pt x="15898" y="1004"/>
                  </a:cubicBezTo>
                  <a:cubicBezTo>
                    <a:pt x="15959" y="1673"/>
                    <a:pt x="16050" y="2645"/>
                    <a:pt x="16171" y="3861"/>
                  </a:cubicBezTo>
                  <a:cubicBezTo>
                    <a:pt x="16443" y="6338"/>
                    <a:pt x="16805" y="9837"/>
                    <a:pt x="17257" y="14117"/>
                  </a:cubicBezTo>
                  <a:lnTo>
                    <a:pt x="17257" y="14117"/>
                  </a:lnTo>
                  <a:lnTo>
                    <a:pt x="92" y="17174"/>
                  </a:lnTo>
                  <a:lnTo>
                    <a:pt x="1" y="17174"/>
                  </a:lnTo>
                  <a:lnTo>
                    <a:pt x="1" y="24925"/>
                  </a:lnTo>
                  <a:lnTo>
                    <a:pt x="122" y="24925"/>
                  </a:lnTo>
                  <a:cubicBezTo>
                    <a:pt x="8420" y="24652"/>
                    <a:pt x="15746" y="24439"/>
                    <a:pt x="21004" y="24226"/>
                  </a:cubicBezTo>
                  <a:cubicBezTo>
                    <a:pt x="22190" y="24135"/>
                    <a:pt x="23375" y="23801"/>
                    <a:pt x="24439" y="23284"/>
                  </a:cubicBezTo>
                  <a:cubicBezTo>
                    <a:pt x="25229" y="22889"/>
                    <a:pt x="25959" y="22372"/>
                    <a:pt x="26627" y="21764"/>
                  </a:cubicBezTo>
                  <a:cubicBezTo>
                    <a:pt x="27023" y="21369"/>
                    <a:pt x="27387" y="20943"/>
                    <a:pt x="27722" y="20518"/>
                  </a:cubicBezTo>
                  <a:lnTo>
                    <a:pt x="27965" y="20123"/>
                  </a:lnTo>
                  <a:lnTo>
                    <a:pt x="28056" y="20001"/>
                  </a:lnTo>
                  <a:lnTo>
                    <a:pt x="28056" y="20001"/>
                  </a:lnTo>
                  <a:cubicBezTo>
                    <a:pt x="27995" y="20032"/>
                    <a:pt x="27965" y="20062"/>
                    <a:pt x="27934" y="20123"/>
                  </a:cubicBezTo>
                  <a:cubicBezTo>
                    <a:pt x="27874" y="20214"/>
                    <a:pt x="27813" y="20336"/>
                    <a:pt x="27691" y="20457"/>
                  </a:cubicBezTo>
                  <a:cubicBezTo>
                    <a:pt x="27357" y="20913"/>
                    <a:pt x="26962" y="21308"/>
                    <a:pt x="26567" y="21703"/>
                  </a:cubicBezTo>
                  <a:cubicBezTo>
                    <a:pt x="25898" y="22281"/>
                    <a:pt x="25168" y="22798"/>
                    <a:pt x="24378" y="23162"/>
                  </a:cubicBezTo>
                  <a:cubicBezTo>
                    <a:pt x="23314" y="23679"/>
                    <a:pt x="22159" y="23983"/>
                    <a:pt x="21004" y="24074"/>
                  </a:cubicBezTo>
                  <a:lnTo>
                    <a:pt x="214" y="24709"/>
                  </a:lnTo>
                  <a:lnTo>
                    <a:pt x="214" y="24709"/>
                  </a:lnTo>
                  <a:lnTo>
                    <a:pt x="214" y="17340"/>
                  </a:lnTo>
                  <a:lnTo>
                    <a:pt x="214" y="17340"/>
                  </a:lnTo>
                  <a:lnTo>
                    <a:pt x="17357" y="14256"/>
                  </a:lnTo>
                  <a:lnTo>
                    <a:pt x="17418" y="14256"/>
                  </a:lnTo>
                  <a:lnTo>
                    <a:pt x="17418" y="14165"/>
                  </a:lnTo>
                  <a:cubicBezTo>
                    <a:pt x="16962" y="9880"/>
                    <a:pt x="16566" y="6323"/>
                    <a:pt x="16293" y="3861"/>
                  </a:cubicBezTo>
                  <a:cubicBezTo>
                    <a:pt x="16141" y="2645"/>
                    <a:pt x="16019" y="1673"/>
                    <a:pt x="15959" y="1004"/>
                  </a:cubicBezTo>
                  <a:cubicBezTo>
                    <a:pt x="15898" y="670"/>
                    <a:pt x="15898" y="426"/>
                    <a:pt x="15867" y="244"/>
                  </a:cubicBezTo>
                  <a:cubicBezTo>
                    <a:pt x="15807" y="92"/>
                    <a:pt x="15807" y="1"/>
                    <a:pt x="158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5"/>
            <p:cNvSpPr/>
            <p:nvPr/>
          </p:nvSpPr>
          <p:spPr>
            <a:xfrm>
              <a:off x="3698966" y="2682366"/>
              <a:ext cx="122708" cy="175588"/>
            </a:xfrm>
            <a:custGeom>
              <a:avLst/>
              <a:gdLst/>
              <a:ahLst/>
              <a:cxnLst/>
              <a:rect l="l" t="t" r="r" b="b"/>
              <a:pathLst>
                <a:path w="6140" h="8786" extrusionOk="0">
                  <a:moveTo>
                    <a:pt x="6140" y="1"/>
                  </a:moveTo>
                  <a:lnTo>
                    <a:pt x="6140" y="1"/>
                  </a:lnTo>
                  <a:cubicBezTo>
                    <a:pt x="5988" y="31"/>
                    <a:pt x="5866" y="61"/>
                    <a:pt x="5745" y="122"/>
                  </a:cubicBezTo>
                  <a:cubicBezTo>
                    <a:pt x="5562" y="183"/>
                    <a:pt x="5410" y="274"/>
                    <a:pt x="5258" y="335"/>
                  </a:cubicBezTo>
                  <a:cubicBezTo>
                    <a:pt x="5046" y="457"/>
                    <a:pt x="4833" y="548"/>
                    <a:pt x="4651" y="669"/>
                  </a:cubicBezTo>
                  <a:cubicBezTo>
                    <a:pt x="4134" y="1004"/>
                    <a:pt x="3648" y="1369"/>
                    <a:pt x="3192" y="1764"/>
                  </a:cubicBezTo>
                  <a:cubicBezTo>
                    <a:pt x="2644" y="2250"/>
                    <a:pt x="2158" y="2827"/>
                    <a:pt x="1733" y="3435"/>
                  </a:cubicBezTo>
                  <a:cubicBezTo>
                    <a:pt x="1307" y="4043"/>
                    <a:pt x="942" y="4712"/>
                    <a:pt x="669" y="5381"/>
                  </a:cubicBezTo>
                  <a:cubicBezTo>
                    <a:pt x="456" y="5958"/>
                    <a:pt x="274" y="6536"/>
                    <a:pt x="182" y="7113"/>
                  </a:cubicBezTo>
                  <a:cubicBezTo>
                    <a:pt x="122" y="7356"/>
                    <a:pt x="91" y="7569"/>
                    <a:pt x="61" y="7812"/>
                  </a:cubicBezTo>
                  <a:cubicBezTo>
                    <a:pt x="30" y="7995"/>
                    <a:pt x="30" y="8147"/>
                    <a:pt x="30" y="8329"/>
                  </a:cubicBezTo>
                  <a:cubicBezTo>
                    <a:pt x="0" y="8481"/>
                    <a:pt x="0" y="8633"/>
                    <a:pt x="30" y="8785"/>
                  </a:cubicBezTo>
                  <a:cubicBezTo>
                    <a:pt x="61" y="8785"/>
                    <a:pt x="61" y="8147"/>
                    <a:pt x="304" y="7144"/>
                  </a:cubicBezTo>
                  <a:cubicBezTo>
                    <a:pt x="426" y="6566"/>
                    <a:pt x="608" y="5989"/>
                    <a:pt x="821" y="5442"/>
                  </a:cubicBezTo>
                  <a:cubicBezTo>
                    <a:pt x="1125" y="4773"/>
                    <a:pt x="1459" y="4165"/>
                    <a:pt x="1885" y="3557"/>
                  </a:cubicBezTo>
                  <a:cubicBezTo>
                    <a:pt x="2310" y="2949"/>
                    <a:pt x="2766" y="2402"/>
                    <a:pt x="3313" y="1916"/>
                  </a:cubicBezTo>
                  <a:cubicBezTo>
                    <a:pt x="3739" y="1490"/>
                    <a:pt x="4195" y="1125"/>
                    <a:pt x="4711" y="821"/>
                  </a:cubicBezTo>
                  <a:cubicBezTo>
                    <a:pt x="5562" y="274"/>
                    <a:pt x="6140" y="31"/>
                    <a:pt x="61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5"/>
            <p:cNvSpPr/>
            <p:nvPr/>
          </p:nvSpPr>
          <p:spPr>
            <a:xfrm>
              <a:off x="3438366" y="2611900"/>
              <a:ext cx="242398" cy="76183"/>
            </a:xfrm>
            <a:custGeom>
              <a:avLst/>
              <a:gdLst/>
              <a:ahLst/>
              <a:cxnLst/>
              <a:rect l="l" t="t" r="r" b="b"/>
              <a:pathLst>
                <a:path w="12129" h="3812" extrusionOk="0">
                  <a:moveTo>
                    <a:pt x="0" y="3618"/>
                  </a:moveTo>
                  <a:lnTo>
                    <a:pt x="0" y="3618"/>
                  </a:lnTo>
                  <a:cubicBezTo>
                    <a:pt x="4" y="3618"/>
                    <a:pt x="8" y="3619"/>
                    <a:pt x="11" y="3619"/>
                  </a:cubicBezTo>
                  <a:lnTo>
                    <a:pt x="11" y="3619"/>
                  </a:lnTo>
                  <a:cubicBezTo>
                    <a:pt x="4" y="3618"/>
                    <a:pt x="0" y="3618"/>
                    <a:pt x="0" y="3618"/>
                  </a:cubicBezTo>
                  <a:close/>
                  <a:moveTo>
                    <a:pt x="12128" y="1"/>
                  </a:moveTo>
                  <a:cubicBezTo>
                    <a:pt x="12098" y="1"/>
                    <a:pt x="11946" y="92"/>
                    <a:pt x="11672" y="214"/>
                  </a:cubicBezTo>
                  <a:cubicBezTo>
                    <a:pt x="11368" y="366"/>
                    <a:pt x="10912" y="487"/>
                    <a:pt x="10365" y="670"/>
                  </a:cubicBezTo>
                  <a:cubicBezTo>
                    <a:pt x="9241" y="1065"/>
                    <a:pt x="7812" y="1764"/>
                    <a:pt x="6171" y="2463"/>
                  </a:cubicBezTo>
                  <a:cubicBezTo>
                    <a:pt x="4833" y="3101"/>
                    <a:pt x="3344" y="3496"/>
                    <a:pt x="1854" y="3648"/>
                  </a:cubicBezTo>
                  <a:cubicBezTo>
                    <a:pt x="1603" y="3661"/>
                    <a:pt x="1346" y="3668"/>
                    <a:pt x="1088" y="3668"/>
                  </a:cubicBezTo>
                  <a:cubicBezTo>
                    <a:pt x="727" y="3668"/>
                    <a:pt x="364" y="3654"/>
                    <a:pt x="11" y="3619"/>
                  </a:cubicBezTo>
                  <a:lnTo>
                    <a:pt x="11" y="3619"/>
                  </a:lnTo>
                  <a:cubicBezTo>
                    <a:pt x="27" y="3621"/>
                    <a:pt x="61" y="3628"/>
                    <a:pt x="122" y="3648"/>
                  </a:cubicBezTo>
                  <a:cubicBezTo>
                    <a:pt x="213" y="3679"/>
                    <a:pt x="335" y="3709"/>
                    <a:pt x="487" y="3709"/>
                  </a:cubicBezTo>
                  <a:cubicBezTo>
                    <a:pt x="829" y="3777"/>
                    <a:pt x="1188" y="3812"/>
                    <a:pt x="1538" y="3812"/>
                  </a:cubicBezTo>
                  <a:cubicBezTo>
                    <a:pt x="1655" y="3812"/>
                    <a:pt x="1771" y="3808"/>
                    <a:pt x="1885" y="3800"/>
                  </a:cubicBezTo>
                  <a:cubicBezTo>
                    <a:pt x="3405" y="3679"/>
                    <a:pt x="4894" y="3284"/>
                    <a:pt x="6262" y="2645"/>
                  </a:cubicBezTo>
                  <a:cubicBezTo>
                    <a:pt x="7903" y="1946"/>
                    <a:pt x="9332" y="1217"/>
                    <a:pt x="10426" y="821"/>
                  </a:cubicBezTo>
                  <a:cubicBezTo>
                    <a:pt x="10852" y="670"/>
                    <a:pt x="11277" y="487"/>
                    <a:pt x="11703" y="305"/>
                  </a:cubicBezTo>
                  <a:cubicBezTo>
                    <a:pt x="11855" y="214"/>
                    <a:pt x="12007" y="122"/>
                    <a:pt x="121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5"/>
            <p:cNvSpPr/>
            <p:nvPr/>
          </p:nvSpPr>
          <p:spPr>
            <a:xfrm>
              <a:off x="2583081" y="2918664"/>
              <a:ext cx="267899" cy="280669"/>
            </a:xfrm>
            <a:custGeom>
              <a:avLst/>
              <a:gdLst/>
              <a:ahLst/>
              <a:cxnLst/>
              <a:rect l="l" t="t" r="r" b="b"/>
              <a:pathLst>
                <a:path w="13405" h="14044" extrusionOk="0">
                  <a:moveTo>
                    <a:pt x="11672" y="1"/>
                  </a:moveTo>
                  <a:lnTo>
                    <a:pt x="0" y="548"/>
                  </a:lnTo>
                  <a:lnTo>
                    <a:pt x="790" y="14043"/>
                  </a:lnTo>
                  <a:lnTo>
                    <a:pt x="13405" y="13405"/>
                  </a:lnTo>
                  <a:lnTo>
                    <a:pt x="11672"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5"/>
            <p:cNvSpPr/>
            <p:nvPr/>
          </p:nvSpPr>
          <p:spPr>
            <a:xfrm>
              <a:off x="2754989" y="2929595"/>
              <a:ext cx="127584" cy="60694"/>
            </a:xfrm>
            <a:custGeom>
              <a:avLst/>
              <a:gdLst/>
              <a:ahLst/>
              <a:cxnLst/>
              <a:rect l="l" t="t" r="r" b="b"/>
              <a:pathLst>
                <a:path w="6384" h="3037" extrusionOk="0">
                  <a:moveTo>
                    <a:pt x="517" y="1"/>
                  </a:moveTo>
                  <a:cubicBezTo>
                    <a:pt x="365" y="1"/>
                    <a:pt x="152" y="31"/>
                    <a:pt x="61" y="183"/>
                  </a:cubicBezTo>
                  <a:cubicBezTo>
                    <a:pt x="0" y="365"/>
                    <a:pt x="152" y="548"/>
                    <a:pt x="304" y="669"/>
                  </a:cubicBezTo>
                  <a:cubicBezTo>
                    <a:pt x="1368" y="1460"/>
                    <a:pt x="2949" y="1247"/>
                    <a:pt x="4073" y="2007"/>
                  </a:cubicBezTo>
                  <a:cubicBezTo>
                    <a:pt x="4438" y="2280"/>
                    <a:pt x="4742" y="2615"/>
                    <a:pt x="5137" y="2858"/>
                  </a:cubicBezTo>
                  <a:cubicBezTo>
                    <a:pt x="5314" y="2976"/>
                    <a:pt x="5527" y="3037"/>
                    <a:pt x="5741" y="3037"/>
                  </a:cubicBezTo>
                  <a:cubicBezTo>
                    <a:pt x="5967" y="3037"/>
                    <a:pt x="6195" y="2968"/>
                    <a:pt x="6383" y="2827"/>
                  </a:cubicBezTo>
                  <a:lnTo>
                    <a:pt x="4985" y="31"/>
                  </a:lnTo>
                  <a:lnTo>
                    <a:pt x="517"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5"/>
            <p:cNvSpPr/>
            <p:nvPr/>
          </p:nvSpPr>
          <p:spPr>
            <a:xfrm>
              <a:off x="2753151" y="2927317"/>
              <a:ext cx="130022" cy="63912"/>
            </a:xfrm>
            <a:custGeom>
              <a:avLst/>
              <a:gdLst/>
              <a:ahLst/>
              <a:cxnLst/>
              <a:rect l="l" t="t" r="r" b="b"/>
              <a:pathLst>
                <a:path w="6506" h="3198" extrusionOk="0">
                  <a:moveTo>
                    <a:pt x="608" y="0"/>
                  </a:moveTo>
                  <a:cubicBezTo>
                    <a:pt x="438" y="0"/>
                    <a:pt x="280" y="63"/>
                    <a:pt x="123" y="175"/>
                  </a:cubicBezTo>
                  <a:cubicBezTo>
                    <a:pt x="31" y="267"/>
                    <a:pt x="1" y="449"/>
                    <a:pt x="62" y="571"/>
                  </a:cubicBezTo>
                  <a:cubicBezTo>
                    <a:pt x="123" y="692"/>
                    <a:pt x="183" y="783"/>
                    <a:pt x="305" y="875"/>
                  </a:cubicBezTo>
                  <a:cubicBezTo>
                    <a:pt x="457" y="996"/>
                    <a:pt x="670" y="1118"/>
                    <a:pt x="852" y="1209"/>
                  </a:cubicBezTo>
                  <a:cubicBezTo>
                    <a:pt x="1673" y="1543"/>
                    <a:pt x="2493" y="1604"/>
                    <a:pt x="3192" y="1817"/>
                  </a:cubicBezTo>
                  <a:cubicBezTo>
                    <a:pt x="3496" y="1908"/>
                    <a:pt x="3800" y="2030"/>
                    <a:pt x="4104" y="2212"/>
                  </a:cubicBezTo>
                  <a:cubicBezTo>
                    <a:pt x="4378" y="2394"/>
                    <a:pt x="4591" y="2607"/>
                    <a:pt x="4803" y="2759"/>
                  </a:cubicBezTo>
                  <a:cubicBezTo>
                    <a:pt x="5090" y="3045"/>
                    <a:pt x="5465" y="3198"/>
                    <a:pt x="5872" y="3198"/>
                  </a:cubicBezTo>
                  <a:cubicBezTo>
                    <a:pt x="5940" y="3198"/>
                    <a:pt x="6010" y="3193"/>
                    <a:pt x="6080" y="3185"/>
                  </a:cubicBezTo>
                  <a:cubicBezTo>
                    <a:pt x="6384" y="3124"/>
                    <a:pt x="6506" y="2941"/>
                    <a:pt x="6475" y="2941"/>
                  </a:cubicBezTo>
                  <a:lnTo>
                    <a:pt x="6475" y="2941"/>
                  </a:lnTo>
                  <a:cubicBezTo>
                    <a:pt x="6354" y="3033"/>
                    <a:pt x="6202" y="3063"/>
                    <a:pt x="6050" y="3093"/>
                  </a:cubicBezTo>
                  <a:cubicBezTo>
                    <a:pt x="6019" y="3096"/>
                    <a:pt x="5988" y="3097"/>
                    <a:pt x="5957" y="3097"/>
                  </a:cubicBezTo>
                  <a:cubicBezTo>
                    <a:pt x="5563" y="3097"/>
                    <a:pt x="5179" y="2919"/>
                    <a:pt x="4925" y="2638"/>
                  </a:cubicBezTo>
                  <a:cubicBezTo>
                    <a:pt x="4712" y="2455"/>
                    <a:pt x="4499" y="2242"/>
                    <a:pt x="4226" y="2030"/>
                  </a:cubicBezTo>
                  <a:cubicBezTo>
                    <a:pt x="3922" y="1847"/>
                    <a:pt x="3588" y="1695"/>
                    <a:pt x="3253" y="1604"/>
                  </a:cubicBezTo>
                  <a:cubicBezTo>
                    <a:pt x="2524" y="1361"/>
                    <a:pt x="1733" y="1300"/>
                    <a:pt x="974" y="966"/>
                  </a:cubicBezTo>
                  <a:cubicBezTo>
                    <a:pt x="791" y="875"/>
                    <a:pt x="609" y="783"/>
                    <a:pt x="457" y="662"/>
                  </a:cubicBezTo>
                  <a:cubicBezTo>
                    <a:pt x="305" y="540"/>
                    <a:pt x="214" y="388"/>
                    <a:pt x="305" y="327"/>
                  </a:cubicBezTo>
                  <a:cubicBezTo>
                    <a:pt x="372" y="283"/>
                    <a:pt x="487" y="255"/>
                    <a:pt x="628" y="255"/>
                  </a:cubicBezTo>
                  <a:cubicBezTo>
                    <a:pt x="679" y="255"/>
                    <a:pt x="734" y="259"/>
                    <a:pt x="791" y="267"/>
                  </a:cubicBezTo>
                  <a:lnTo>
                    <a:pt x="3284" y="267"/>
                  </a:lnTo>
                  <a:cubicBezTo>
                    <a:pt x="3831" y="267"/>
                    <a:pt x="4287" y="236"/>
                    <a:pt x="4591" y="236"/>
                  </a:cubicBezTo>
                  <a:cubicBezTo>
                    <a:pt x="4773" y="236"/>
                    <a:pt x="4925" y="206"/>
                    <a:pt x="5107" y="175"/>
                  </a:cubicBezTo>
                  <a:cubicBezTo>
                    <a:pt x="4925" y="115"/>
                    <a:pt x="4773" y="115"/>
                    <a:pt x="4621" y="115"/>
                  </a:cubicBezTo>
                  <a:cubicBezTo>
                    <a:pt x="4317" y="84"/>
                    <a:pt x="3861" y="84"/>
                    <a:pt x="3284" y="54"/>
                  </a:cubicBezTo>
                  <a:lnTo>
                    <a:pt x="1338" y="24"/>
                  </a:lnTo>
                  <a:lnTo>
                    <a:pt x="791" y="24"/>
                  </a:lnTo>
                  <a:cubicBezTo>
                    <a:pt x="728" y="8"/>
                    <a:pt x="668" y="0"/>
                    <a:pt x="608"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5"/>
            <p:cNvSpPr/>
            <p:nvPr/>
          </p:nvSpPr>
          <p:spPr>
            <a:xfrm>
              <a:off x="2633482" y="2999462"/>
              <a:ext cx="152506" cy="30377"/>
            </a:xfrm>
            <a:custGeom>
              <a:avLst/>
              <a:gdLst/>
              <a:ahLst/>
              <a:cxnLst/>
              <a:rect l="l" t="t" r="r" b="b"/>
              <a:pathLst>
                <a:path w="7631" h="1520" extrusionOk="0">
                  <a:moveTo>
                    <a:pt x="1" y="0"/>
                  </a:moveTo>
                  <a:cubicBezTo>
                    <a:pt x="1" y="122"/>
                    <a:pt x="31" y="243"/>
                    <a:pt x="62" y="365"/>
                  </a:cubicBezTo>
                  <a:cubicBezTo>
                    <a:pt x="123" y="730"/>
                    <a:pt x="305" y="1034"/>
                    <a:pt x="548" y="1277"/>
                  </a:cubicBezTo>
                  <a:cubicBezTo>
                    <a:pt x="730" y="1429"/>
                    <a:pt x="1004" y="1520"/>
                    <a:pt x="1247" y="1520"/>
                  </a:cubicBezTo>
                  <a:cubicBezTo>
                    <a:pt x="1551" y="1490"/>
                    <a:pt x="1794" y="1307"/>
                    <a:pt x="1946" y="1064"/>
                  </a:cubicBezTo>
                  <a:cubicBezTo>
                    <a:pt x="2068" y="790"/>
                    <a:pt x="2250" y="578"/>
                    <a:pt x="2433" y="365"/>
                  </a:cubicBezTo>
                  <a:cubicBezTo>
                    <a:pt x="2524" y="274"/>
                    <a:pt x="2676" y="213"/>
                    <a:pt x="2797" y="213"/>
                  </a:cubicBezTo>
                  <a:cubicBezTo>
                    <a:pt x="2919" y="243"/>
                    <a:pt x="3071" y="274"/>
                    <a:pt x="3162" y="365"/>
                  </a:cubicBezTo>
                  <a:cubicBezTo>
                    <a:pt x="3405" y="578"/>
                    <a:pt x="3679" y="760"/>
                    <a:pt x="3983" y="912"/>
                  </a:cubicBezTo>
                  <a:cubicBezTo>
                    <a:pt x="4256" y="1034"/>
                    <a:pt x="4560" y="1094"/>
                    <a:pt x="4864" y="1125"/>
                  </a:cubicBezTo>
                  <a:cubicBezTo>
                    <a:pt x="4948" y="1130"/>
                    <a:pt x="5032" y="1133"/>
                    <a:pt x="5117" y="1133"/>
                  </a:cubicBezTo>
                  <a:cubicBezTo>
                    <a:pt x="5527" y="1133"/>
                    <a:pt x="5951" y="1074"/>
                    <a:pt x="6354" y="973"/>
                  </a:cubicBezTo>
                  <a:cubicBezTo>
                    <a:pt x="6688" y="882"/>
                    <a:pt x="6992" y="760"/>
                    <a:pt x="7296" y="639"/>
                  </a:cubicBezTo>
                  <a:cubicBezTo>
                    <a:pt x="7418" y="578"/>
                    <a:pt x="7539" y="517"/>
                    <a:pt x="7630" y="456"/>
                  </a:cubicBezTo>
                  <a:cubicBezTo>
                    <a:pt x="7630" y="454"/>
                    <a:pt x="7628" y="453"/>
                    <a:pt x="7624" y="453"/>
                  </a:cubicBezTo>
                  <a:cubicBezTo>
                    <a:pt x="7566" y="453"/>
                    <a:pt x="7091" y="650"/>
                    <a:pt x="6323" y="821"/>
                  </a:cubicBezTo>
                  <a:cubicBezTo>
                    <a:pt x="5952" y="914"/>
                    <a:pt x="5580" y="953"/>
                    <a:pt x="5209" y="953"/>
                  </a:cubicBezTo>
                  <a:cubicBezTo>
                    <a:pt x="5094" y="953"/>
                    <a:pt x="4979" y="950"/>
                    <a:pt x="4864" y="942"/>
                  </a:cubicBezTo>
                  <a:cubicBezTo>
                    <a:pt x="4591" y="912"/>
                    <a:pt x="4317" y="851"/>
                    <a:pt x="4044" y="730"/>
                  </a:cubicBezTo>
                  <a:cubicBezTo>
                    <a:pt x="3770" y="578"/>
                    <a:pt x="3527" y="426"/>
                    <a:pt x="3284" y="213"/>
                  </a:cubicBezTo>
                  <a:cubicBezTo>
                    <a:pt x="3132" y="91"/>
                    <a:pt x="2980" y="31"/>
                    <a:pt x="2797" y="31"/>
                  </a:cubicBezTo>
                  <a:cubicBezTo>
                    <a:pt x="2615" y="31"/>
                    <a:pt x="2433" y="91"/>
                    <a:pt x="2311" y="213"/>
                  </a:cubicBezTo>
                  <a:cubicBezTo>
                    <a:pt x="2098" y="426"/>
                    <a:pt x="1916" y="669"/>
                    <a:pt x="1794" y="942"/>
                  </a:cubicBezTo>
                  <a:cubicBezTo>
                    <a:pt x="1673" y="1155"/>
                    <a:pt x="1460" y="1307"/>
                    <a:pt x="1247" y="1338"/>
                  </a:cubicBezTo>
                  <a:cubicBezTo>
                    <a:pt x="1004" y="1338"/>
                    <a:pt x="822" y="1277"/>
                    <a:pt x="639" y="1155"/>
                  </a:cubicBezTo>
                  <a:cubicBezTo>
                    <a:pt x="396" y="942"/>
                    <a:pt x="214" y="639"/>
                    <a:pt x="123" y="335"/>
                  </a:cubicBezTo>
                  <a:cubicBezTo>
                    <a:pt x="92" y="213"/>
                    <a:pt x="62" y="91"/>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5"/>
            <p:cNvSpPr/>
            <p:nvPr/>
          </p:nvSpPr>
          <p:spPr>
            <a:xfrm>
              <a:off x="2638958" y="3048903"/>
              <a:ext cx="157961" cy="7694"/>
            </a:xfrm>
            <a:custGeom>
              <a:avLst/>
              <a:gdLst/>
              <a:ahLst/>
              <a:cxnLst/>
              <a:rect l="l" t="t" r="r" b="b"/>
              <a:pathLst>
                <a:path w="7904" h="385" extrusionOk="0">
                  <a:moveTo>
                    <a:pt x="6459" y="0"/>
                  </a:moveTo>
                  <a:cubicBezTo>
                    <a:pt x="5621" y="0"/>
                    <a:pt x="4781" y="22"/>
                    <a:pt x="3952" y="79"/>
                  </a:cubicBezTo>
                  <a:cubicBezTo>
                    <a:pt x="1763" y="201"/>
                    <a:pt x="1" y="323"/>
                    <a:pt x="1" y="353"/>
                  </a:cubicBezTo>
                  <a:cubicBezTo>
                    <a:pt x="474" y="375"/>
                    <a:pt x="944" y="385"/>
                    <a:pt x="1412" y="385"/>
                  </a:cubicBezTo>
                  <a:cubicBezTo>
                    <a:pt x="2264" y="385"/>
                    <a:pt x="3108" y="351"/>
                    <a:pt x="3952" y="292"/>
                  </a:cubicBezTo>
                  <a:cubicBezTo>
                    <a:pt x="6140" y="201"/>
                    <a:pt x="7903" y="79"/>
                    <a:pt x="7903" y="19"/>
                  </a:cubicBezTo>
                  <a:cubicBezTo>
                    <a:pt x="7425" y="8"/>
                    <a:pt x="6943" y="0"/>
                    <a:pt x="6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5"/>
            <p:cNvSpPr/>
            <p:nvPr/>
          </p:nvSpPr>
          <p:spPr>
            <a:xfrm>
              <a:off x="2657184" y="3087294"/>
              <a:ext cx="123947" cy="18886"/>
            </a:xfrm>
            <a:custGeom>
              <a:avLst/>
              <a:gdLst/>
              <a:ahLst/>
              <a:cxnLst/>
              <a:rect l="l" t="t" r="r" b="b"/>
              <a:pathLst>
                <a:path w="6202" h="945" extrusionOk="0">
                  <a:moveTo>
                    <a:pt x="5952" y="1"/>
                  </a:moveTo>
                  <a:cubicBezTo>
                    <a:pt x="5722" y="1"/>
                    <a:pt x="5490" y="29"/>
                    <a:pt x="5289" y="73"/>
                  </a:cubicBezTo>
                  <a:lnTo>
                    <a:pt x="3101" y="408"/>
                  </a:lnTo>
                  <a:lnTo>
                    <a:pt x="912" y="742"/>
                  </a:lnTo>
                  <a:cubicBezTo>
                    <a:pt x="608" y="772"/>
                    <a:pt x="304" y="833"/>
                    <a:pt x="0" y="924"/>
                  </a:cubicBezTo>
                  <a:cubicBezTo>
                    <a:pt x="126" y="937"/>
                    <a:pt x="252" y="944"/>
                    <a:pt x="378" y="944"/>
                  </a:cubicBezTo>
                  <a:cubicBezTo>
                    <a:pt x="556" y="944"/>
                    <a:pt x="734" y="930"/>
                    <a:pt x="912" y="894"/>
                  </a:cubicBezTo>
                  <a:cubicBezTo>
                    <a:pt x="1490" y="833"/>
                    <a:pt x="2280" y="742"/>
                    <a:pt x="3131" y="620"/>
                  </a:cubicBezTo>
                  <a:cubicBezTo>
                    <a:pt x="3982" y="499"/>
                    <a:pt x="4742" y="347"/>
                    <a:pt x="5289" y="225"/>
                  </a:cubicBezTo>
                  <a:cubicBezTo>
                    <a:pt x="5593" y="195"/>
                    <a:pt x="5897" y="104"/>
                    <a:pt x="6201" y="13"/>
                  </a:cubicBezTo>
                  <a:cubicBezTo>
                    <a:pt x="6120" y="4"/>
                    <a:pt x="6036" y="1"/>
                    <a:pt x="59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5"/>
            <p:cNvSpPr/>
            <p:nvPr/>
          </p:nvSpPr>
          <p:spPr>
            <a:xfrm>
              <a:off x="3321116" y="2996164"/>
              <a:ext cx="385151" cy="87055"/>
            </a:xfrm>
            <a:custGeom>
              <a:avLst/>
              <a:gdLst/>
              <a:ahLst/>
              <a:cxnLst/>
              <a:rect l="l" t="t" r="r" b="b"/>
              <a:pathLst>
                <a:path w="19272" h="4356" extrusionOk="0">
                  <a:moveTo>
                    <a:pt x="2095" y="0"/>
                  </a:moveTo>
                  <a:cubicBezTo>
                    <a:pt x="1621" y="0"/>
                    <a:pt x="1149" y="88"/>
                    <a:pt x="700" y="256"/>
                  </a:cubicBezTo>
                  <a:cubicBezTo>
                    <a:pt x="457" y="378"/>
                    <a:pt x="214" y="530"/>
                    <a:pt x="1" y="712"/>
                  </a:cubicBezTo>
                  <a:cubicBezTo>
                    <a:pt x="244" y="591"/>
                    <a:pt x="487" y="469"/>
                    <a:pt x="730" y="348"/>
                  </a:cubicBezTo>
                  <a:cubicBezTo>
                    <a:pt x="1172" y="200"/>
                    <a:pt x="1625" y="120"/>
                    <a:pt x="2082" y="120"/>
                  </a:cubicBezTo>
                  <a:cubicBezTo>
                    <a:pt x="2380" y="120"/>
                    <a:pt x="2680" y="154"/>
                    <a:pt x="2980" y="226"/>
                  </a:cubicBezTo>
                  <a:cubicBezTo>
                    <a:pt x="4074" y="500"/>
                    <a:pt x="5077" y="986"/>
                    <a:pt x="5989" y="1685"/>
                  </a:cubicBezTo>
                  <a:cubicBezTo>
                    <a:pt x="7022" y="2414"/>
                    <a:pt x="8117" y="3387"/>
                    <a:pt x="9515" y="3934"/>
                  </a:cubicBezTo>
                  <a:cubicBezTo>
                    <a:pt x="10234" y="4219"/>
                    <a:pt x="11008" y="4356"/>
                    <a:pt x="11782" y="4356"/>
                  </a:cubicBezTo>
                  <a:cubicBezTo>
                    <a:pt x="12415" y="4356"/>
                    <a:pt x="13047" y="4264"/>
                    <a:pt x="13649" y="4086"/>
                  </a:cubicBezTo>
                  <a:cubicBezTo>
                    <a:pt x="14773" y="3782"/>
                    <a:pt x="15807" y="3296"/>
                    <a:pt x="16749" y="2658"/>
                  </a:cubicBezTo>
                  <a:cubicBezTo>
                    <a:pt x="17570" y="2141"/>
                    <a:pt x="18208" y="1655"/>
                    <a:pt x="18633" y="1320"/>
                  </a:cubicBezTo>
                  <a:lnTo>
                    <a:pt x="19120" y="925"/>
                  </a:lnTo>
                  <a:cubicBezTo>
                    <a:pt x="19181" y="895"/>
                    <a:pt x="19241" y="834"/>
                    <a:pt x="19272" y="804"/>
                  </a:cubicBezTo>
                  <a:cubicBezTo>
                    <a:pt x="19211" y="804"/>
                    <a:pt x="19150" y="834"/>
                    <a:pt x="19089" y="895"/>
                  </a:cubicBezTo>
                  <a:lnTo>
                    <a:pt x="18573" y="1229"/>
                  </a:lnTo>
                  <a:cubicBezTo>
                    <a:pt x="18147" y="1563"/>
                    <a:pt x="17509" y="2019"/>
                    <a:pt x="16688" y="2536"/>
                  </a:cubicBezTo>
                  <a:cubicBezTo>
                    <a:pt x="15715" y="3144"/>
                    <a:pt x="14682" y="3600"/>
                    <a:pt x="13618" y="3904"/>
                  </a:cubicBezTo>
                  <a:cubicBezTo>
                    <a:pt x="13030" y="4078"/>
                    <a:pt x="12424" y="4163"/>
                    <a:pt x="11821" y="4163"/>
                  </a:cubicBezTo>
                  <a:cubicBezTo>
                    <a:pt x="11054" y="4163"/>
                    <a:pt x="10291" y="4024"/>
                    <a:pt x="9576" y="3752"/>
                  </a:cubicBezTo>
                  <a:cubicBezTo>
                    <a:pt x="8208" y="3205"/>
                    <a:pt x="7144" y="2262"/>
                    <a:pt x="6080" y="1533"/>
                  </a:cubicBezTo>
                  <a:cubicBezTo>
                    <a:pt x="5168" y="834"/>
                    <a:pt x="4104" y="348"/>
                    <a:pt x="2980" y="104"/>
                  </a:cubicBezTo>
                  <a:cubicBezTo>
                    <a:pt x="2688" y="34"/>
                    <a:pt x="2391" y="0"/>
                    <a:pt x="209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5"/>
            <p:cNvSpPr/>
            <p:nvPr/>
          </p:nvSpPr>
          <p:spPr>
            <a:xfrm>
              <a:off x="3718391" y="2849817"/>
              <a:ext cx="204746" cy="41569"/>
            </a:xfrm>
            <a:custGeom>
              <a:avLst/>
              <a:gdLst/>
              <a:ahLst/>
              <a:cxnLst/>
              <a:rect l="l" t="t" r="r" b="b"/>
              <a:pathLst>
                <a:path w="10245" h="2080" extrusionOk="0">
                  <a:moveTo>
                    <a:pt x="6550" y="1"/>
                  </a:moveTo>
                  <a:cubicBezTo>
                    <a:pt x="5310" y="1"/>
                    <a:pt x="4079" y="211"/>
                    <a:pt x="2919" y="588"/>
                  </a:cubicBezTo>
                  <a:cubicBezTo>
                    <a:pt x="2372" y="771"/>
                    <a:pt x="1824" y="1014"/>
                    <a:pt x="1338" y="1257"/>
                  </a:cubicBezTo>
                  <a:cubicBezTo>
                    <a:pt x="973" y="1409"/>
                    <a:pt x="639" y="1622"/>
                    <a:pt x="335" y="1835"/>
                  </a:cubicBezTo>
                  <a:cubicBezTo>
                    <a:pt x="213" y="1895"/>
                    <a:pt x="92" y="1987"/>
                    <a:pt x="1" y="2078"/>
                  </a:cubicBezTo>
                  <a:cubicBezTo>
                    <a:pt x="1" y="2079"/>
                    <a:pt x="2" y="2080"/>
                    <a:pt x="3" y="2080"/>
                  </a:cubicBezTo>
                  <a:cubicBezTo>
                    <a:pt x="45" y="2080"/>
                    <a:pt x="555" y="1757"/>
                    <a:pt x="1399" y="1379"/>
                  </a:cubicBezTo>
                  <a:cubicBezTo>
                    <a:pt x="1885" y="1136"/>
                    <a:pt x="2432" y="953"/>
                    <a:pt x="2949" y="771"/>
                  </a:cubicBezTo>
                  <a:cubicBezTo>
                    <a:pt x="3618" y="588"/>
                    <a:pt x="4286" y="436"/>
                    <a:pt x="4986" y="315"/>
                  </a:cubicBezTo>
                  <a:cubicBezTo>
                    <a:pt x="5654" y="224"/>
                    <a:pt x="6353" y="193"/>
                    <a:pt x="7022" y="193"/>
                  </a:cubicBezTo>
                  <a:cubicBezTo>
                    <a:pt x="7600" y="193"/>
                    <a:pt x="8147" y="254"/>
                    <a:pt x="8724" y="315"/>
                  </a:cubicBezTo>
                  <a:cubicBezTo>
                    <a:pt x="9513" y="446"/>
                    <a:pt x="10074" y="600"/>
                    <a:pt x="10211" y="600"/>
                  </a:cubicBezTo>
                  <a:cubicBezTo>
                    <a:pt x="10233" y="600"/>
                    <a:pt x="10244" y="597"/>
                    <a:pt x="10244" y="588"/>
                  </a:cubicBezTo>
                  <a:cubicBezTo>
                    <a:pt x="10122" y="528"/>
                    <a:pt x="10001" y="497"/>
                    <a:pt x="9879" y="467"/>
                  </a:cubicBezTo>
                  <a:cubicBezTo>
                    <a:pt x="9484" y="345"/>
                    <a:pt x="9119" y="254"/>
                    <a:pt x="8724" y="193"/>
                  </a:cubicBezTo>
                  <a:cubicBezTo>
                    <a:pt x="8177" y="72"/>
                    <a:pt x="7600" y="11"/>
                    <a:pt x="7022" y="11"/>
                  </a:cubicBezTo>
                  <a:cubicBezTo>
                    <a:pt x="6865" y="4"/>
                    <a:pt x="6707" y="1"/>
                    <a:pt x="655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5"/>
            <p:cNvSpPr/>
            <p:nvPr/>
          </p:nvSpPr>
          <p:spPr>
            <a:xfrm>
              <a:off x="3736018" y="3135377"/>
              <a:ext cx="229628" cy="44167"/>
            </a:xfrm>
            <a:custGeom>
              <a:avLst/>
              <a:gdLst/>
              <a:ahLst/>
              <a:cxnLst/>
              <a:rect l="l" t="t" r="r" b="b"/>
              <a:pathLst>
                <a:path w="11490" h="2210" extrusionOk="0">
                  <a:moveTo>
                    <a:pt x="10769" y="0"/>
                  </a:moveTo>
                  <a:cubicBezTo>
                    <a:pt x="10392" y="0"/>
                    <a:pt x="10019" y="59"/>
                    <a:pt x="9666" y="160"/>
                  </a:cubicBezTo>
                  <a:cubicBezTo>
                    <a:pt x="9058" y="373"/>
                    <a:pt x="8450" y="646"/>
                    <a:pt x="7873" y="980"/>
                  </a:cubicBezTo>
                  <a:cubicBezTo>
                    <a:pt x="7174" y="1376"/>
                    <a:pt x="6444" y="1680"/>
                    <a:pt x="5684" y="1862"/>
                  </a:cubicBezTo>
                  <a:cubicBezTo>
                    <a:pt x="5233" y="1958"/>
                    <a:pt x="4779" y="2005"/>
                    <a:pt x="4328" y="2005"/>
                  </a:cubicBezTo>
                  <a:cubicBezTo>
                    <a:pt x="3350" y="2005"/>
                    <a:pt x="2384" y="1782"/>
                    <a:pt x="1490" y="1345"/>
                  </a:cubicBezTo>
                  <a:cubicBezTo>
                    <a:pt x="973" y="1072"/>
                    <a:pt x="487" y="737"/>
                    <a:pt x="0" y="373"/>
                  </a:cubicBezTo>
                  <a:lnTo>
                    <a:pt x="0" y="373"/>
                  </a:lnTo>
                  <a:cubicBezTo>
                    <a:pt x="91" y="494"/>
                    <a:pt x="213" y="616"/>
                    <a:pt x="335" y="707"/>
                  </a:cubicBezTo>
                  <a:cubicBezTo>
                    <a:pt x="669" y="1011"/>
                    <a:pt x="1034" y="1254"/>
                    <a:pt x="1429" y="1467"/>
                  </a:cubicBezTo>
                  <a:cubicBezTo>
                    <a:pt x="2369" y="1958"/>
                    <a:pt x="3400" y="2210"/>
                    <a:pt x="4437" y="2210"/>
                  </a:cubicBezTo>
                  <a:cubicBezTo>
                    <a:pt x="4874" y="2210"/>
                    <a:pt x="5312" y="2165"/>
                    <a:pt x="5745" y="2075"/>
                  </a:cubicBezTo>
                  <a:cubicBezTo>
                    <a:pt x="6505" y="1862"/>
                    <a:pt x="7265" y="1558"/>
                    <a:pt x="7964" y="1132"/>
                  </a:cubicBezTo>
                  <a:cubicBezTo>
                    <a:pt x="8511" y="798"/>
                    <a:pt x="9119" y="525"/>
                    <a:pt x="9727" y="312"/>
                  </a:cubicBezTo>
                  <a:cubicBezTo>
                    <a:pt x="10141" y="151"/>
                    <a:pt x="10590" y="77"/>
                    <a:pt x="11048" y="77"/>
                  </a:cubicBezTo>
                  <a:cubicBezTo>
                    <a:pt x="11195" y="77"/>
                    <a:pt x="11342" y="84"/>
                    <a:pt x="11490" y="99"/>
                  </a:cubicBezTo>
                  <a:cubicBezTo>
                    <a:pt x="11338" y="38"/>
                    <a:pt x="11155" y="8"/>
                    <a:pt x="11003" y="8"/>
                  </a:cubicBezTo>
                  <a:cubicBezTo>
                    <a:pt x="10925" y="3"/>
                    <a:pt x="10847" y="0"/>
                    <a:pt x="1076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5"/>
            <p:cNvSpPr/>
            <p:nvPr/>
          </p:nvSpPr>
          <p:spPr>
            <a:xfrm>
              <a:off x="3624243" y="3261260"/>
              <a:ext cx="55298" cy="178606"/>
            </a:xfrm>
            <a:custGeom>
              <a:avLst/>
              <a:gdLst/>
              <a:ahLst/>
              <a:cxnLst/>
              <a:rect l="l" t="t" r="r" b="b"/>
              <a:pathLst>
                <a:path w="2767" h="8937" extrusionOk="0">
                  <a:moveTo>
                    <a:pt x="31" y="1"/>
                  </a:moveTo>
                  <a:cubicBezTo>
                    <a:pt x="0" y="31"/>
                    <a:pt x="396" y="396"/>
                    <a:pt x="882" y="1125"/>
                  </a:cubicBezTo>
                  <a:cubicBezTo>
                    <a:pt x="2158" y="3040"/>
                    <a:pt x="2554" y="5381"/>
                    <a:pt x="1946" y="7600"/>
                  </a:cubicBezTo>
                  <a:cubicBezTo>
                    <a:pt x="1733" y="8420"/>
                    <a:pt x="1490" y="8937"/>
                    <a:pt x="1520" y="8937"/>
                  </a:cubicBezTo>
                  <a:cubicBezTo>
                    <a:pt x="1611" y="8846"/>
                    <a:pt x="1672" y="8724"/>
                    <a:pt x="1703" y="8603"/>
                  </a:cubicBezTo>
                  <a:cubicBezTo>
                    <a:pt x="1855" y="8299"/>
                    <a:pt x="2006" y="7964"/>
                    <a:pt x="2098" y="7630"/>
                  </a:cubicBezTo>
                  <a:cubicBezTo>
                    <a:pt x="2766" y="5381"/>
                    <a:pt x="2371" y="2949"/>
                    <a:pt x="1003" y="1034"/>
                  </a:cubicBezTo>
                  <a:cubicBezTo>
                    <a:pt x="791" y="761"/>
                    <a:pt x="578" y="487"/>
                    <a:pt x="304" y="244"/>
                  </a:cubicBezTo>
                  <a:cubicBezTo>
                    <a:pt x="244" y="153"/>
                    <a:pt x="122" y="61"/>
                    <a:pt x="3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5"/>
            <p:cNvSpPr/>
            <p:nvPr/>
          </p:nvSpPr>
          <p:spPr>
            <a:xfrm>
              <a:off x="3335984" y="2808848"/>
              <a:ext cx="28279" cy="16907"/>
            </a:xfrm>
            <a:custGeom>
              <a:avLst/>
              <a:gdLst/>
              <a:ahLst/>
              <a:cxnLst/>
              <a:rect l="l" t="t" r="r" b="b"/>
              <a:pathLst>
                <a:path w="1415" h="846" extrusionOk="0">
                  <a:moveTo>
                    <a:pt x="301" y="0"/>
                  </a:moveTo>
                  <a:cubicBezTo>
                    <a:pt x="120" y="0"/>
                    <a:pt x="0" y="52"/>
                    <a:pt x="17" y="85"/>
                  </a:cubicBezTo>
                  <a:cubicBezTo>
                    <a:pt x="17" y="146"/>
                    <a:pt x="382" y="116"/>
                    <a:pt x="777" y="328"/>
                  </a:cubicBezTo>
                  <a:cubicBezTo>
                    <a:pt x="1141" y="541"/>
                    <a:pt x="1324" y="845"/>
                    <a:pt x="1354" y="845"/>
                  </a:cubicBezTo>
                  <a:cubicBezTo>
                    <a:pt x="1415" y="815"/>
                    <a:pt x="1293" y="389"/>
                    <a:pt x="837" y="146"/>
                  </a:cubicBezTo>
                  <a:cubicBezTo>
                    <a:pt x="645" y="36"/>
                    <a:pt x="452" y="0"/>
                    <a:pt x="3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5"/>
            <p:cNvSpPr/>
            <p:nvPr/>
          </p:nvSpPr>
          <p:spPr>
            <a:xfrm>
              <a:off x="3406170" y="2661102"/>
              <a:ext cx="361449" cy="125766"/>
            </a:xfrm>
            <a:custGeom>
              <a:avLst/>
              <a:gdLst/>
              <a:ahLst/>
              <a:cxnLst/>
              <a:rect l="l" t="t" r="r" b="b"/>
              <a:pathLst>
                <a:path w="18086" h="6293" extrusionOk="0">
                  <a:moveTo>
                    <a:pt x="17265" y="1"/>
                  </a:moveTo>
                  <a:cubicBezTo>
                    <a:pt x="16536" y="92"/>
                    <a:pt x="15806" y="335"/>
                    <a:pt x="15198" y="730"/>
                  </a:cubicBezTo>
                  <a:cubicBezTo>
                    <a:pt x="14773" y="974"/>
                    <a:pt x="14347" y="1277"/>
                    <a:pt x="13982" y="1642"/>
                  </a:cubicBezTo>
                  <a:cubicBezTo>
                    <a:pt x="13587" y="2007"/>
                    <a:pt x="13192" y="2433"/>
                    <a:pt x="12767" y="2858"/>
                  </a:cubicBezTo>
                  <a:cubicBezTo>
                    <a:pt x="11946" y="3740"/>
                    <a:pt x="11034" y="4773"/>
                    <a:pt x="9788" y="5381"/>
                  </a:cubicBezTo>
                  <a:cubicBezTo>
                    <a:pt x="8765" y="5853"/>
                    <a:pt x="7652" y="6099"/>
                    <a:pt x="6526" y="6099"/>
                  </a:cubicBezTo>
                  <a:cubicBezTo>
                    <a:pt x="6347" y="6099"/>
                    <a:pt x="6168" y="6092"/>
                    <a:pt x="5988" y="6080"/>
                  </a:cubicBezTo>
                  <a:cubicBezTo>
                    <a:pt x="4924" y="6019"/>
                    <a:pt x="3861" y="5806"/>
                    <a:pt x="2827" y="5502"/>
                  </a:cubicBezTo>
                  <a:cubicBezTo>
                    <a:pt x="1946" y="5259"/>
                    <a:pt x="1247" y="4986"/>
                    <a:pt x="760" y="4834"/>
                  </a:cubicBezTo>
                  <a:lnTo>
                    <a:pt x="213" y="4621"/>
                  </a:lnTo>
                  <a:cubicBezTo>
                    <a:pt x="152" y="4591"/>
                    <a:pt x="91" y="4591"/>
                    <a:pt x="0" y="4591"/>
                  </a:cubicBezTo>
                  <a:cubicBezTo>
                    <a:pt x="61" y="4621"/>
                    <a:pt x="122" y="4651"/>
                    <a:pt x="183" y="4682"/>
                  </a:cubicBezTo>
                  <a:lnTo>
                    <a:pt x="730" y="4895"/>
                  </a:lnTo>
                  <a:cubicBezTo>
                    <a:pt x="1216" y="5077"/>
                    <a:pt x="1915" y="5350"/>
                    <a:pt x="2797" y="5654"/>
                  </a:cubicBezTo>
                  <a:cubicBezTo>
                    <a:pt x="3830" y="5989"/>
                    <a:pt x="4894" y="6171"/>
                    <a:pt x="5988" y="6262"/>
                  </a:cubicBezTo>
                  <a:cubicBezTo>
                    <a:pt x="6213" y="6283"/>
                    <a:pt x="6437" y="6293"/>
                    <a:pt x="6661" y="6293"/>
                  </a:cubicBezTo>
                  <a:cubicBezTo>
                    <a:pt x="7771" y="6293"/>
                    <a:pt x="8867" y="6044"/>
                    <a:pt x="9879" y="5563"/>
                  </a:cubicBezTo>
                  <a:cubicBezTo>
                    <a:pt x="11216" y="4925"/>
                    <a:pt x="12128" y="3891"/>
                    <a:pt x="12918" y="3010"/>
                  </a:cubicBezTo>
                  <a:cubicBezTo>
                    <a:pt x="13344" y="2554"/>
                    <a:pt x="13739" y="2129"/>
                    <a:pt x="14134" y="1764"/>
                  </a:cubicBezTo>
                  <a:cubicBezTo>
                    <a:pt x="14499" y="1399"/>
                    <a:pt x="14864" y="1095"/>
                    <a:pt x="15289" y="852"/>
                  </a:cubicBezTo>
                  <a:cubicBezTo>
                    <a:pt x="15897" y="426"/>
                    <a:pt x="16596" y="183"/>
                    <a:pt x="17295" y="92"/>
                  </a:cubicBezTo>
                  <a:cubicBezTo>
                    <a:pt x="17468" y="72"/>
                    <a:pt x="17613" y="65"/>
                    <a:pt x="17730" y="65"/>
                  </a:cubicBezTo>
                  <a:cubicBezTo>
                    <a:pt x="17964" y="65"/>
                    <a:pt x="18086" y="92"/>
                    <a:pt x="18086" y="92"/>
                  </a:cubicBezTo>
                  <a:cubicBezTo>
                    <a:pt x="18025" y="62"/>
                    <a:pt x="17934" y="31"/>
                    <a:pt x="17873" y="31"/>
                  </a:cubicBezTo>
                  <a:cubicBezTo>
                    <a:pt x="17660" y="1"/>
                    <a:pt x="17478" y="1"/>
                    <a:pt x="1726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5"/>
            <p:cNvSpPr/>
            <p:nvPr/>
          </p:nvSpPr>
          <p:spPr>
            <a:xfrm>
              <a:off x="3440184" y="2593074"/>
              <a:ext cx="226610" cy="48264"/>
            </a:xfrm>
            <a:custGeom>
              <a:avLst/>
              <a:gdLst/>
              <a:ahLst/>
              <a:cxnLst/>
              <a:rect l="l" t="t" r="r" b="b"/>
              <a:pathLst>
                <a:path w="11339" h="2415" extrusionOk="0">
                  <a:moveTo>
                    <a:pt x="11338" y="1"/>
                  </a:moveTo>
                  <a:lnTo>
                    <a:pt x="11338" y="1"/>
                  </a:lnTo>
                  <a:cubicBezTo>
                    <a:pt x="11186" y="31"/>
                    <a:pt x="11034" y="61"/>
                    <a:pt x="10913" y="122"/>
                  </a:cubicBezTo>
                  <a:cubicBezTo>
                    <a:pt x="10609" y="244"/>
                    <a:pt x="10213" y="365"/>
                    <a:pt x="9727" y="548"/>
                  </a:cubicBezTo>
                  <a:cubicBezTo>
                    <a:pt x="8420" y="973"/>
                    <a:pt x="7113" y="1338"/>
                    <a:pt x="5776" y="1612"/>
                  </a:cubicBezTo>
                  <a:cubicBezTo>
                    <a:pt x="4408" y="1885"/>
                    <a:pt x="3070" y="2098"/>
                    <a:pt x="1703" y="2219"/>
                  </a:cubicBezTo>
                  <a:cubicBezTo>
                    <a:pt x="1186" y="2280"/>
                    <a:pt x="760" y="2311"/>
                    <a:pt x="456" y="2341"/>
                  </a:cubicBezTo>
                  <a:cubicBezTo>
                    <a:pt x="304" y="2341"/>
                    <a:pt x="152" y="2341"/>
                    <a:pt x="0" y="2371"/>
                  </a:cubicBezTo>
                  <a:cubicBezTo>
                    <a:pt x="108" y="2393"/>
                    <a:pt x="215" y="2414"/>
                    <a:pt x="323" y="2414"/>
                  </a:cubicBezTo>
                  <a:cubicBezTo>
                    <a:pt x="367" y="2414"/>
                    <a:pt x="412" y="2411"/>
                    <a:pt x="456" y="2402"/>
                  </a:cubicBezTo>
                  <a:cubicBezTo>
                    <a:pt x="760" y="2402"/>
                    <a:pt x="1186" y="2402"/>
                    <a:pt x="1733" y="2371"/>
                  </a:cubicBezTo>
                  <a:cubicBezTo>
                    <a:pt x="3101" y="2280"/>
                    <a:pt x="4469" y="2098"/>
                    <a:pt x="5806" y="1794"/>
                  </a:cubicBezTo>
                  <a:cubicBezTo>
                    <a:pt x="7143" y="1520"/>
                    <a:pt x="8481" y="1125"/>
                    <a:pt x="9757" y="669"/>
                  </a:cubicBezTo>
                  <a:cubicBezTo>
                    <a:pt x="10244" y="487"/>
                    <a:pt x="10669" y="335"/>
                    <a:pt x="10913" y="213"/>
                  </a:cubicBezTo>
                  <a:cubicBezTo>
                    <a:pt x="11065" y="153"/>
                    <a:pt x="11216" y="92"/>
                    <a:pt x="1133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5"/>
            <p:cNvSpPr/>
            <p:nvPr/>
          </p:nvSpPr>
          <p:spPr>
            <a:xfrm>
              <a:off x="3048384" y="3041369"/>
              <a:ext cx="57717" cy="203507"/>
            </a:xfrm>
            <a:custGeom>
              <a:avLst/>
              <a:gdLst/>
              <a:ahLst/>
              <a:cxnLst/>
              <a:rect l="l" t="t" r="r" b="b"/>
              <a:pathLst>
                <a:path w="2888" h="10183" extrusionOk="0">
                  <a:moveTo>
                    <a:pt x="2067" y="0"/>
                  </a:moveTo>
                  <a:cubicBezTo>
                    <a:pt x="2341" y="456"/>
                    <a:pt x="2523" y="973"/>
                    <a:pt x="2645" y="1490"/>
                  </a:cubicBezTo>
                  <a:cubicBezTo>
                    <a:pt x="2736" y="2037"/>
                    <a:pt x="2736" y="2615"/>
                    <a:pt x="2614" y="3162"/>
                  </a:cubicBezTo>
                  <a:cubicBezTo>
                    <a:pt x="2432" y="3830"/>
                    <a:pt x="2128" y="4499"/>
                    <a:pt x="1763" y="5077"/>
                  </a:cubicBezTo>
                  <a:cubicBezTo>
                    <a:pt x="1398" y="5745"/>
                    <a:pt x="1003" y="6353"/>
                    <a:pt x="699" y="6931"/>
                  </a:cubicBezTo>
                  <a:cubicBezTo>
                    <a:pt x="426" y="7447"/>
                    <a:pt x="213" y="7995"/>
                    <a:pt x="91" y="8572"/>
                  </a:cubicBezTo>
                  <a:cubicBezTo>
                    <a:pt x="31" y="8967"/>
                    <a:pt x="0" y="9362"/>
                    <a:pt x="61" y="9757"/>
                  </a:cubicBezTo>
                  <a:cubicBezTo>
                    <a:pt x="61" y="9879"/>
                    <a:pt x="91" y="9970"/>
                    <a:pt x="122" y="10061"/>
                  </a:cubicBezTo>
                  <a:cubicBezTo>
                    <a:pt x="152" y="10153"/>
                    <a:pt x="183" y="10183"/>
                    <a:pt x="183" y="10183"/>
                  </a:cubicBezTo>
                  <a:cubicBezTo>
                    <a:pt x="91" y="9666"/>
                    <a:pt x="122" y="9119"/>
                    <a:pt x="243" y="8602"/>
                  </a:cubicBezTo>
                  <a:cubicBezTo>
                    <a:pt x="365" y="8055"/>
                    <a:pt x="578" y="7508"/>
                    <a:pt x="851" y="7022"/>
                  </a:cubicBezTo>
                  <a:cubicBezTo>
                    <a:pt x="1155" y="6444"/>
                    <a:pt x="1550" y="5836"/>
                    <a:pt x="1946" y="5198"/>
                  </a:cubicBezTo>
                  <a:cubicBezTo>
                    <a:pt x="2310" y="4560"/>
                    <a:pt x="2584" y="3891"/>
                    <a:pt x="2766" y="3222"/>
                  </a:cubicBezTo>
                  <a:cubicBezTo>
                    <a:pt x="2888" y="2615"/>
                    <a:pt x="2888" y="2037"/>
                    <a:pt x="2766" y="1459"/>
                  </a:cubicBezTo>
                  <a:cubicBezTo>
                    <a:pt x="2675" y="1064"/>
                    <a:pt x="2523" y="700"/>
                    <a:pt x="2341" y="365"/>
                  </a:cubicBezTo>
                  <a:cubicBezTo>
                    <a:pt x="2250" y="213"/>
                    <a:pt x="2189" y="92"/>
                    <a:pt x="20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5"/>
            <p:cNvSpPr/>
            <p:nvPr/>
          </p:nvSpPr>
          <p:spPr>
            <a:xfrm>
              <a:off x="3360006" y="3508870"/>
              <a:ext cx="548548" cy="73745"/>
            </a:xfrm>
            <a:custGeom>
              <a:avLst/>
              <a:gdLst/>
              <a:ahLst/>
              <a:cxnLst/>
              <a:rect l="l" t="t" r="r" b="b"/>
              <a:pathLst>
                <a:path w="27448" h="3690" extrusionOk="0">
                  <a:moveTo>
                    <a:pt x="22916" y="1"/>
                  </a:moveTo>
                  <a:cubicBezTo>
                    <a:pt x="21566" y="1"/>
                    <a:pt x="20240" y="187"/>
                    <a:pt x="18937" y="559"/>
                  </a:cubicBezTo>
                  <a:cubicBezTo>
                    <a:pt x="17235" y="985"/>
                    <a:pt x="15472" y="1714"/>
                    <a:pt x="13618" y="2353"/>
                  </a:cubicBezTo>
                  <a:cubicBezTo>
                    <a:pt x="11885" y="3021"/>
                    <a:pt x="10031" y="3386"/>
                    <a:pt x="8177" y="3508"/>
                  </a:cubicBezTo>
                  <a:cubicBezTo>
                    <a:pt x="6657" y="3508"/>
                    <a:pt x="5168" y="3295"/>
                    <a:pt x="3709" y="2808"/>
                  </a:cubicBezTo>
                  <a:cubicBezTo>
                    <a:pt x="2736" y="2474"/>
                    <a:pt x="1824" y="2049"/>
                    <a:pt x="943" y="1501"/>
                  </a:cubicBezTo>
                  <a:cubicBezTo>
                    <a:pt x="369" y="1129"/>
                    <a:pt x="39" y="891"/>
                    <a:pt x="3" y="891"/>
                  </a:cubicBezTo>
                  <a:cubicBezTo>
                    <a:pt x="1" y="891"/>
                    <a:pt x="0" y="892"/>
                    <a:pt x="0" y="894"/>
                  </a:cubicBezTo>
                  <a:cubicBezTo>
                    <a:pt x="61" y="954"/>
                    <a:pt x="152" y="1015"/>
                    <a:pt x="213" y="1076"/>
                  </a:cubicBezTo>
                  <a:cubicBezTo>
                    <a:pt x="365" y="1198"/>
                    <a:pt x="608" y="1349"/>
                    <a:pt x="912" y="1562"/>
                  </a:cubicBezTo>
                  <a:cubicBezTo>
                    <a:pt x="1763" y="2140"/>
                    <a:pt x="2705" y="2596"/>
                    <a:pt x="3678" y="2930"/>
                  </a:cubicBezTo>
                  <a:cubicBezTo>
                    <a:pt x="5137" y="3447"/>
                    <a:pt x="6657" y="3690"/>
                    <a:pt x="8177" y="3690"/>
                  </a:cubicBezTo>
                  <a:cubicBezTo>
                    <a:pt x="10061" y="3599"/>
                    <a:pt x="11915" y="3204"/>
                    <a:pt x="13678" y="2535"/>
                  </a:cubicBezTo>
                  <a:cubicBezTo>
                    <a:pt x="15532" y="1897"/>
                    <a:pt x="17295" y="1167"/>
                    <a:pt x="18967" y="711"/>
                  </a:cubicBezTo>
                  <a:cubicBezTo>
                    <a:pt x="20322" y="316"/>
                    <a:pt x="21730" y="130"/>
                    <a:pt x="23142" y="130"/>
                  </a:cubicBezTo>
                  <a:cubicBezTo>
                    <a:pt x="23250" y="130"/>
                    <a:pt x="23358" y="132"/>
                    <a:pt x="23466" y="134"/>
                  </a:cubicBezTo>
                  <a:cubicBezTo>
                    <a:pt x="24469" y="194"/>
                    <a:pt x="25472" y="407"/>
                    <a:pt x="26444" y="802"/>
                  </a:cubicBezTo>
                  <a:cubicBezTo>
                    <a:pt x="26779" y="954"/>
                    <a:pt x="27022" y="1076"/>
                    <a:pt x="27204" y="1198"/>
                  </a:cubicBezTo>
                  <a:cubicBezTo>
                    <a:pt x="27265" y="1228"/>
                    <a:pt x="27356" y="1289"/>
                    <a:pt x="27448" y="1319"/>
                  </a:cubicBezTo>
                  <a:cubicBezTo>
                    <a:pt x="27387" y="1258"/>
                    <a:pt x="27296" y="1198"/>
                    <a:pt x="27235" y="1137"/>
                  </a:cubicBezTo>
                  <a:cubicBezTo>
                    <a:pt x="26992" y="985"/>
                    <a:pt x="26748" y="863"/>
                    <a:pt x="26475" y="742"/>
                  </a:cubicBezTo>
                  <a:cubicBezTo>
                    <a:pt x="25533" y="316"/>
                    <a:pt x="24530" y="73"/>
                    <a:pt x="23496" y="12"/>
                  </a:cubicBezTo>
                  <a:cubicBezTo>
                    <a:pt x="23302" y="4"/>
                    <a:pt x="23109" y="1"/>
                    <a:pt x="2291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5"/>
            <p:cNvSpPr/>
            <p:nvPr/>
          </p:nvSpPr>
          <p:spPr>
            <a:xfrm>
              <a:off x="3340561" y="3772107"/>
              <a:ext cx="621454" cy="80100"/>
            </a:xfrm>
            <a:custGeom>
              <a:avLst/>
              <a:gdLst/>
              <a:ahLst/>
              <a:cxnLst/>
              <a:rect l="l" t="t" r="r" b="b"/>
              <a:pathLst>
                <a:path w="31096" h="4008" extrusionOk="0">
                  <a:moveTo>
                    <a:pt x="31095" y="2129"/>
                  </a:moveTo>
                  <a:lnTo>
                    <a:pt x="31095" y="2129"/>
                  </a:lnTo>
                  <a:cubicBezTo>
                    <a:pt x="31005" y="2189"/>
                    <a:pt x="30915" y="2250"/>
                    <a:pt x="30854" y="2340"/>
                  </a:cubicBezTo>
                  <a:lnTo>
                    <a:pt x="30854" y="2340"/>
                  </a:lnTo>
                  <a:cubicBezTo>
                    <a:pt x="30937" y="2270"/>
                    <a:pt x="31017" y="2200"/>
                    <a:pt x="31095" y="2129"/>
                  </a:cubicBezTo>
                  <a:close/>
                  <a:moveTo>
                    <a:pt x="30854" y="2340"/>
                  </a:moveTo>
                  <a:cubicBezTo>
                    <a:pt x="30851" y="2342"/>
                    <a:pt x="30849" y="2344"/>
                    <a:pt x="30846" y="2346"/>
                  </a:cubicBezTo>
                  <a:lnTo>
                    <a:pt x="30846" y="2346"/>
                  </a:lnTo>
                  <a:cubicBezTo>
                    <a:pt x="30848" y="2344"/>
                    <a:pt x="30850" y="2343"/>
                    <a:pt x="30852" y="2342"/>
                  </a:cubicBezTo>
                  <a:cubicBezTo>
                    <a:pt x="30853" y="2341"/>
                    <a:pt x="30853" y="2340"/>
                    <a:pt x="30854" y="2340"/>
                  </a:cubicBezTo>
                  <a:close/>
                  <a:moveTo>
                    <a:pt x="9581" y="0"/>
                  </a:moveTo>
                  <a:cubicBezTo>
                    <a:pt x="9528" y="0"/>
                    <a:pt x="9476" y="1"/>
                    <a:pt x="9423" y="1"/>
                  </a:cubicBezTo>
                  <a:cubicBezTo>
                    <a:pt x="8481" y="1"/>
                    <a:pt x="7569" y="123"/>
                    <a:pt x="6657" y="397"/>
                  </a:cubicBezTo>
                  <a:cubicBezTo>
                    <a:pt x="5837" y="609"/>
                    <a:pt x="5077" y="883"/>
                    <a:pt x="4347" y="1065"/>
                  </a:cubicBezTo>
                  <a:cubicBezTo>
                    <a:pt x="3911" y="1198"/>
                    <a:pt x="3456" y="1264"/>
                    <a:pt x="2998" y="1264"/>
                  </a:cubicBezTo>
                  <a:cubicBezTo>
                    <a:pt x="2308" y="1264"/>
                    <a:pt x="1613" y="1115"/>
                    <a:pt x="973" y="822"/>
                  </a:cubicBezTo>
                  <a:cubicBezTo>
                    <a:pt x="700" y="700"/>
                    <a:pt x="426" y="488"/>
                    <a:pt x="213" y="275"/>
                  </a:cubicBezTo>
                  <a:cubicBezTo>
                    <a:pt x="153" y="184"/>
                    <a:pt x="92" y="93"/>
                    <a:pt x="1" y="1"/>
                  </a:cubicBezTo>
                  <a:lnTo>
                    <a:pt x="1" y="1"/>
                  </a:lnTo>
                  <a:cubicBezTo>
                    <a:pt x="61" y="123"/>
                    <a:pt x="122" y="214"/>
                    <a:pt x="183" y="305"/>
                  </a:cubicBezTo>
                  <a:cubicBezTo>
                    <a:pt x="396" y="548"/>
                    <a:pt x="639" y="731"/>
                    <a:pt x="912" y="913"/>
                  </a:cubicBezTo>
                  <a:cubicBezTo>
                    <a:pt x="1577" y="1227"/>
                    <a:pt x="2286" y="1384"/>
                    <a:pt x="2999" y="1384"/>
                  </a:cubicBezTo>
                  <a:cubicBezTo>
                    <a:pt x="3461" y="1384"/>
                    <a:pt x="3924" y="1318"/>
                    <a:pt x="4378" y="1187"/>
                  </a:cubicBezTo>
                  <a:cubicBezTo>
                    <a:pt x="5077" y="1035"/>
                    <a:pt x="5867" y="761"/>
                    <a:pt x="6688" y="548"/>
                  </a:cubicBezTo>
                  <a:cubicBezTo>
                    <a:pt x="7569" y="305"/>
                    <a:pt x="8481" y="153"/>
                    <a:pt x="9393" y="153"/>
                  </a:cubicBezTo>
                  <a:cubicBezTo>
                    <a:pt x="11338" y="153"/>
                    <a:pt x="13435" y="670"/>
                    <a:pt x="15563" y="1400"/>
                  </a:cubicBezTo>
                  <a:cubicBezTo>
                    <a:pt x="17691" y="2159"/>
                    <a:pt x="19667" y="2980"/>
                    <a:pt x="21582" y="3466"/>
                  </a:cubicBezTo>
                  <a:cubicBezTo>
                    <a:pt x="22463" y="3710"/>
                    <a:pt x="23375" y="3862"/>
                    <a:pt x="24317" y="3953"/>
                  </a:cubicBezTo>
                  <a:cubicBezTo>
                    <a:pt x="24648" y="3991"/>
                    <a:pt x="24985" y="4008"/>
                    <a:pt x="25324" y="4008"/>
                  </a:cubicBezTo>
                  <a:cubicBezTo>
                    <a:pt x="25795" y="4008"/>
                    <a:pt x="26272" y="3975"/>
                    <a:pt x="26749" y="3922"/>
                  </a:cubicBezTo>
                  <a:cubicBezTo>
                    <a:pt x="27904" y="3801"/>
                    <a:pt x="29028" y="3466"/>
                    <a:pt x="30062" y="2889"/>
                  </a:cubicBezTo>
                  <a:cubicBezTo>
                    <a:pt x="30352" y="2733"/>
                    <a:pt x="30610" y="2544"/>
                    <a:pt x="30846" y="2346"/>
                  </a:cubicBezTo>
                  <a:lnTo>
                    <a:pt x="30846" y="2346"/>
                  </a:lnTo>
                  <a:cubicBezTo>
                    <a:pt x="30756" y="2406"/>
                    <a:pt x="30637" y="2495"/>
                    <a:pt x="30518" y="2555"/>
                  </a:cubicBezTo>
                  <a:cubicBezTo>
                    <a:pt x="30366" y="2676"/>
                    <a:pt x="30214" y="2767"/>
                    <a:pt x="30032" y="2828"/>
                  </a:cubicBezTo>
                  <a:cubicBezTo>
                    <a:pt x="29028" y="3375"/>
                    <a:pt x="27904" y="3710"/>
                    <a:pt x="26749" y="3831"/>
                  </a:cubicBezTo>
                  <a:cubicBezTo>
                    <a:pt x="26338" y="3862"/>
                    <a:pt x="25936" y="3877"/>
                    <a:pt x="25537" y="3877"/>
                  </a:cubicBezTo>
                  <a:cubicBezTo>
                    <a:pt x="25138" y="3877"/>
                    <a:pt x="24743" y="3862"/>
                    <a:pt x="24348" y="3831"/>
                  </a:cubicBezTo>
                  <a:cubicBezTo>
                    <a:pt x="23436" y="3710"/>
                    <a:pt x="22524" y="3558"/>
                    <a:pt x="21642" y="3314"/>
                  </a:cubicBezTo>
                  <a:cubicBezTo>
                    <a:pt x="19758" y="2828"/>
                    <a:pt x="17782" y="1977"/>
                    <a:pt x="15654" y="1248"/>
                  </a:cubicBezTo>
                  <a:cubicBezTo>
                    <a:pt x="13583" y="537"/>
                    <a:pt x="11512" y="0"/>
                    <a:pt x="958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5"/>
            <p:cNvSpPr/>
            <p:nvPr/>
          </p:nvSpPr>
          <p:spPr>
            <a:xfrm>
              <a:off x="3314441" y="4001910"/>
              <a:ext cx="682188" cy="60694"/>
            </a:xfrm>
            <a:custGeom>
              <a:avLst/>
              <a:gdLst/>
              <a:ahLst/>
              <a:cxnLst/>
              <a:rect l="l" t="t" r="r" b="b"/>
              <a:pathLst>
                <a:path w="34135" h="3037" extrusionOk="0">
                  <a:moveTo>
                    <a:pt x="31" y="235"/>
                  </a:moveTo>
                  <a:lnTo>
                    <a:pt x="31" y="235"/>
                  </a:lnTo>
                  <a:cubicBezTo>
                    <a:pt x="1" y="265"/>
                    <a:pt x="31" y="265"/>
                    <a:pt x="92" y="296"/>
                  </a:cubicBezTo>
                  <a:cubicBezTo>
                    <a:pt x="61" y="265"/>
                    <a:pt x="61" y="265"/>
                    <a:pt x="31" y="235"/>
                  </a:cubicBezTo>
                  <a:close/>
                  <a:moveTo>
                    <a:pt x="27631" y="0"/>
                  </a:moveTo>
                  <a:cubicBezTo>
                    <a:pt x="26333" y="0"/>
                    <a:pt x="25029" y="143"/>
                    <a:pt x="23740" y="417"/>
                  </a:cubicBezTo>
                  <a:cubicBezTo>
                    <a:pt x="21642" y="813"/>
                    <a:pt x="19454" y="1512"/>
                    <a:pt x="17083" y="2059"/>
                  </a:cubicBezTo>
                  <a:cubicBezTo>
                    <a:pt x="15958" y="2363"/>
                    <a:pt x="14803" y="2576"/>
                    <a:pt x="13618" y="2697"/>
                  </a:cubicBezTo>
                  <a:cubicBezTo>
                    <a:pt x="12711" y="2798"/>
                    <a:pt x="11805" y="2857"/>
                    <a:pt x="10898" y="2857"/>
                  </a:cubicBezTo>
                  <a:cubicBezTo>
                    <a:pt x="10711" y="2857"/>
                    <a:pt x="10523" y="2854"/>
                    <a:pt x="10335" y="2849"/>
                  </a:cubicBezTo>
                  <a:cubicBezTo>
                    <a:pt x="8481" y="2788"/>
                    <a:pt x="6627" y="2515"/>
                    <a:pt x="4833" y="2059"/>
                  </a:cubicBezTo>
                  <a:cubicBezTo>
                    <a:pt x="3618" y="1724"/>
                    <a:pt x="2432" y="1329"/>
                    <a:pt x="1277" y="813"/>
                  </a:cubicBezTo>
                  <a:cubicBezTo>
                    <a:pt x="852" y="630"/>
                    <a:pt x="548" y="478"/>
                    <a:pt x="335" y="387"/>
                  </a:cubicBezTo>
                  <a:lnTo>
                    <a:pt x="92" y="296"/>
                  </a:lnTo>
                  <a:lnTo>
                    <a:pt x="92" y="296"/>
                  </a:lnTo>
                  <a:cubicBezTo>
                    <a:pt x="153" y="326"/>
                    <a:pt x="244" y="387"/>
                    <a:pt x="335" y="417"/>
                  </a:cubicBezTo>
                  <a:cubicBezTo>
                    <a:pt x="548" y="539"/>
                    <a:pt x="852" y="691"/>
                    <a:pt x="1247" y="873"/>
                  </a:cubicBezTo>
                  <a:cubicBezTo>
                    <a:pt x="2402" y="1420"/>
                    <a:pt x="3587" y="1846"/>
                    <a:pt x="4803" y="2180"/>
                  </a:cubicBezTo>
                  <a:cubicBezTo>
                    <a:pt x="6867" y="2751"/>
                    <a:pt x="9009" y="3037"/>
                    <a:pt x="11163" y="3037"/>
                  </a:cubicBezTo>
                  <a:cubicBezTo>
                    <a:pt x="11991" y="3037"/>
                    <a:pt x="12821" y="2994"/>
                    <a:pt x="13648" y="2910"/>
                  </a:cubicBezTo>
                  <a:cubicBezTo>
                    <a:pt x="14834" y="2758"/>
                    <a:pt x="15989" y="2545"/>
                    <a:pt x="17144" y="2272"/>
                  </a:cubicBezTo>
                  <a:cubicBezTo>
                    <a:pt x="19515" y="1694"/>
                    <a:pt x="21733" y="995"/>
                    <a:pt x="23770" y="600"/>
                  </a:cubicBezTo>
                  <a:cubicBezTo>
                    <a:pt x="25095" y="291"/>
                    <a:pt x="26452" y="142"/>
                    <a:pt x="27794" y="142"/>
                  </a:cubicBezTo>
                  <a:cubicBezTo>
                    <a:pt x="28299" y="142"/>
                    <a:pt x="28803" y="163"/>
                    <a:pt x="29302" y="205"/>
                  </a:cubicBezTo>
                  <a:cubicBezTo>
                    <a:pt x="30579" y="326"/>
                    <a:pt x="31794" y="630"/>
                    <a:pt x="32919" y="1147"/>
                  </a:cubicBezTo>
                  <a:cubicBezTo>
                    <a:pt x="33253" y="1299"/>
                    <a:pt x="33527" y="1451"/>
                    <a:pt x="33831" y="1633"/>
                  </a:cubicBezTo>
                  <a:lnTo>
                    <a:pt x="34074" y="1785"/>
                  </a:lnTo>
                  <a:cubicBezTo>
                    <a:pt x="34074" y="1785"/>
                    <a:pt x="34105" y="1816"/>
                    <a:pt x="34135" y="1816"/>
                  </a:cubicBezTo>
                  <a:cubicBezTo>
                    <a:pt x="33770" y="1542"/>
                    <a:pt x="33375" y="1299"/>
                    <a:pt x="32950" y="1117"/>
                  </a:cubicBezTo>
                  <a:cubicBezTo>
                    <a:pt x="31825" y="539"/>
                    <a:pt x="30609" y="205"/>
                    <a:pt x="29332" y="83"/>
                  </a:cubicBezTo>
                  <a:cubicBezTo>
                    <a:pt x="28768" y="28"/>
                    <a:pt x="28200" y="0"/>
                    <a:pt x="2763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5"/>
            <p:cNvSpPr/>
            <p:nvPr/>
          </p:nvSpPr>
          <p:spPr>
            <a:xfrm>
              <a:off x="3348455" y="3223669"/>
              <a:ext cx="250912" cy="33395"/>
            </a:xfrm>
            <a:custGeom>
              <a:avLst/>
              <a:gdLst/>
              <a:ahLst/>
              <a:cxnLst/>
              <a:rect l="l" t="t" r="r" b="b"/>
              <a:pathLst>
                <a:path w="12555" h="1671" extrusionOk="0">
                  <a:moveTo>
                    <a:pt x="6220" y="1"/>
                  </a:moveTo>
                  <a:cubicBezTo>
                    <a:pt x="5386" y="1"/>
                    <a:pt x="4555" y="77"/>
                    <a:pt x="3739" y="240"/>
                  </a:cubicBezTo>
                  <a:cubicBezTo>
                    <a:pt x="3040" y="362"/>
                    <a:pt x="2372" y="544"/>
                    <a:pt x="1733" y="787"/>
                  </a:cubicBezTo>
                  <a:cubicBezTo>
                    <a:pt x="1460" y="879"/>
                    <a:pt x="1217" y="1000"/>
                    <a:pt x="973" y="1091"/>
                  </a:cubicBezTo>
                  <a:cubicBezTo>
                    <a:pt x="791" y="1183"/>
                    <a:pt x="609" y="1274"/>
                    <a:pt x="426" y="1365"/>
                  </a:cubicBezTo>
                  <a:cubicBezTo>
                    <a:pt x="274" y="1426"/>
                    <a:pt x="122" y="1517"/>
                    <a:pt x="1" y="1608"/>
                  </a:cubicBezTo>
                  <a:cubicBezTo>
                    <a:pt x="1" y="1613"/>
                    <a:pt x="4" y="1615"/>
                    <a:pt x="12" y="1615"/>
                  </a:cubicBezTo>
                  <a:cubicBezTo>
                    <a:pt x="102" y="1615"/>
                    <a:pt x="751" y="1277"/>
                    <a:pt x="1764" y="939"/>
                  </a:cubicBezTo>
                  <a:cubicBezTo>
                    <a:pt x="2432" y="696"/>
                    <a:pt x="3101" y="544"/>
                    <a:pt x="3770" y="423"/>
                  </a:cubicBezTo>
                  <a:cubicBezTo>
                    <a:pt x="4606" y="271"/>
                    <a:pt x="5449" y="195"/>
                    <a:pt x="6289" y="195"/>
                  </a:cubicBezTo>
                  <a:cubicBezTo>
                    <a:pt x="7129" y="195"/>
                    <a:pt x="7964" y="271"/>
                    <a:pt x="8785" y="423"/>
                  </a:cubicBezTo>
                  <a:cubicBezTo>
                    <a:pt x="9484" y="544"/>
                    <a:pt x="10153" y="727"/>
                    <a:pt x="10791" y="939"/>
                  </a:cubicBezTo>
                  <a:cubicBezTo>
                    <a:pt x="11872" y="1319"/>
                    <a:pt x="12503" y="1671"/>
                    <a:pt x="12551" y="1671"/>
                  </a:cubicBezTo>
                  <a:cubicBezTo>
                    <a:pt x="12553" y="1671"/>
                    <a:pt x="12554" y="1670"/>
                    <a:pt x="12554" y="1669"/>
                  </a:cubicBezTo>
                  <a:cubicBezTo>
                    <a:pt x="12433" y="1547"/>
                    <a:pt x="12281" y="1487"/>
                    <a:pt x="12129" y="1395"/>
                  </a:cubicBezTo>
                  <a:cubicBezTo>
                    <a:pt x="11977" y="1304"/>
                    <a:pt x="11794" y="1213"/>
                    <a:pt x="11612" y="1122"/>
                  </a:cubicBezTo>
                  <a:cubicBezTo>
                    <a:pt x="11369" y="1031"/>
                    <a:pt x="11126" y="909"/>
                    <a:pt x="10852" y="818"/>
                  </a:cubicBezTo>
                  <a:cubicBezTo>
                    <a:pt x="10183" y="575"/>
                    <a:pt x="9515" y="392"/>
                    <a:pt x="8846" y="240"/>
                  </a:cubicBezTo>
                  <a:cubicBezTo>
                    <a:pt x="7975" y="85"/>
                    <a:pt x="7095" y="1"/>
                    <a:pt x="62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5"/>
            <p:cNvSpPr/>
            <p:nvPr/>
          </p:nvSpPr>
          <p:spPr>
            <a:xfrm>
              <a:off x="3324773" y="4229535"/>
              <a:ext cx="674294" cy="44966"/>
            </a:xfrm>
            <a:custGeom>
              <a:avLst/>
              <a:gdLst/>
              <a:ahLst/>
              <a:cxnLst/>
              <a:rect l="l" t="t" r="r" b="b"/>
              <a:pathLst>
                <a:path w="33740" h="2250" extrusionOk="0">
                  <a:moveTo>
                    <a:pt x="0" y="0"/>
                  </a:moveTo>
                  <a:cubicBezTo>
                    <a:pt x="31" y="0"/>
                    <a:pt x="61" y="31"/>
                    <a:pt x="91" y="31"/>
                  </a:cubicBezTo>
                  <a:lnTo>
                    <a:pt x="335" y="122"/>
                  </a:lnTo>
                  <a:cubicBezTo>
                    <a:pt x="547" y="183"/>
                    <a:pt x="851" y="304"/>
                    <a:pt x="1277" y="426"/>
                  </a:cubicBezTo>
                  <a:cubicBezTo>
                    <a:pt x="2462" y="791"/>
                    <a:pt x="3648" y="1094"/>
                    <a:pt x="4864" y="1338"/>
                  </a:cubicBezTo>
                  <a:cubicBezTo>
                    <a:pt x="7366" y="1834"/>
                    <a:pt x="9904" y="2079"/>
                    <a:pt x="12449" y="2079"/>
                  </a:cubicBezTo>
                  <a:cubicBezTo>
                    <a:pt x="13953" y="2079"/>
                    <a:pt x="15459" y="1993"/>
                    <a:pt x="16961" y="1824"/>
                  </a:cubicBezTo>
                  <a:cubicBezTo>
                    <a:pt x="19332" y="1550"/>
                    <a:pt x="21520" y="1064"/>
                    <a:pt x="23557" y="821"/>
                  </a:cubicBezTo>
                  <a:cubicBezTo>
                    <a:pt x="24622" y="661"/>
                    <a:pt x="25686" y="584"/>
                    <a:pt x="26745" y="584"/>
                  </a:cubicBezTo>
                  <a:cubicBezTo>
                    <a:pt x="27500" y="584"/>
                    <a:pt x="28251" y="623"/>
                    <a:pt x="28998" y="699"/>
                  </a:cubicBezTo>
                  <a:cubicBezTo>
                    <a:pt x="30214" y="851"/>
                    <a:pt x="31399" y="1155"/>
                    <a:pt x="32524" y="1642"/>
                  </a:cubicBezTo>
                  <a:cubicBezTo>
                    <a:pt x="32706" y="1733"/>
                    <a:pt x="32888" y="1824"/>
                    <a:pt x="33040" y="1885"/>
                  </a:cubicBezTo>
                  <a:cubicBezTo>
                    <a:pt x="33192" y="1946"/>
                    <a:pt x="33314" y="2037"/>
                    <a:pt x="33436" y="2098"/>
                  </a:cubicBezTo>
                  <a:lnTo>
                    <a:pt x="33648" y="2219"/>
                  </a:lnTo>
                  <a:cubicBezTo>
                    <a:pt x="33709" y="2250"/>
                    <a:pt x="33740" y="2250"/>
                    <a:pt x="33740" y="2250"/>
                  </a:cubicBezTo>
                  <a:lnTo>
                    <a:pt x="33679" y="2189"/>
                  </a:lnTo>
                  <a:lnTo>
                    <a:pt x="33466" y="2037"/>
                  </a:lnTo>
                  <a:cubicBezTo>
                    <a:pt x="33314" y="1946"/>
                    <a:pt x="33192" y="1885"/>
                    <a:pt x="33071" y="1824"/>
                  </a:cubicBezTo>
                  <a:cubicBezTo>
                    <a:pt x="32888" y="1733"/>
                    <a:pt x="32736" y="1642"/>
                    <a:pt x="32554" y="1550"/>
                  </a:cubicBezTo>
                  <a:cubicBezTo>
                    <a:pt x="31429" y="1034"/>
                    <a:pt x="30244" y="699"/>
                    <a:pt x="29028" y="547"/>
                  </a:cubicBezTo>
                  <a:cubicBezTo>
                    <a:pt x="28207" y="452"/>
                    <a:pt x="27380" y="405"/>
                    <a:pt x="26555" y="405"/>
                  </a:cubicBezTo>
                  <a:cubicBezTo>
                    <a:pt x="25547" y="405"/>
                    <a:pt x="24543" y="474"/>
                    <a:pt x="23557" y="608"/>
                  </a:cubicBezTo>
                  <a:cubicBezTo>
                    <a:pt x="21490" y="851"/>
                    <a:pt x="19302" y="1338"/>
                    <a:pt x="16931" y="1611"/>
                  </a:cubicBezTo>
                  <a:cubicBezTo>
                    <a:pt x="15412" y="1784"/>
                    <a:pt x="13884" y="1869"/>
                    <a:pt x="12356" y="1869"/>
                  </a:cubicBezTo>
                  <a:cubicBezTo>
                    <a:pt x="9848" y="1869"/>
                    <a:pt x="7338" y="1639"/>
                    <a:pt x="4864" y="1186"/>
                  </a:cubicBezTo>
                  <a:cubicBezTo>
                    <a:pt x="3344" y="882"/>
                    <a:pt x="2128" y="578"/>
                    <a:pt x="1307" y="335"/>
                  </a:cubicBezTo>
                  <a:cubicBezTo>
                    <a:pt x="882" y="243"/>
                    <a:pt x="547" y="122"/>
                    <a:pt x="335" y="61"/>
                  </a:cubicBezTo>
                  <a:lnTo>
                    <a:pt x="9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5"/>
            <p:cNvSpPr/>
            <p:nvPr/>
          </p:nvSpPr>
          <p:spPr>
            <a:xfrm>
              <a:off x="432088" y="3589887"/>
              <a:ext cx="567394" cy="738686"/>
            </a:xfrm>
            <a:custGeom>
              <a:avLst/>
              <a:gdLst/>
              <a:ahLst/>
              <a:cxnLst/>
              <a:rect l="l" t="t" r="r" b="b"/>
              <a:pathLst>
                <a:path w="28391" h="36962" extrusionOk="0">
                  <a:moveTo>
                    <a:pt x="1430" y="1"/>
                  </a:moveTo>
                  <a:cubicBezTo>
                    <a:pt x="1430" y="1"/>
                    <a:pt x="1" y="13891"/>
                    <a:pt x="31" y="15746"/>
                  </a:cubicBezTo>
                  <a:cubicBezTo>
                    <a:pt x="31" y="16657"/>
                    <a:pt x="4104" y="25290"/>
                    <a:pt x="4104" y="25290"/>
                  </a:cubicBezTo>
                  <a:lnTo>
                    <a:pt x="4044" y="36962"/>
                  </a:lnTo>
                  <a:lnTo>
                    <a:pt x="27631" y="36962"/>
                  </a:lnTo>
                  <a:lnTo>
                    <a:pt x="28391" y="2250"/>
                  </a:lnTo>
                  <a:lnTo>
                    <a:pt x="14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5"/>
            <p:cNvSpPr/>
            <p:nvPr/>
          </p:nvSpPr>
          <p:spPr>
            <a:xfrm>
              <a:off x="589428" y="3717449"/>
              <a:ext cx="212021" cy="154984"/>
            </a:xfrm>
            <a:custGeom>
              <a:avLst/>
              <a:gdLst/>
              <a:ahLst/>
              <a:cxnLst/>
              <a:rect l="l" t="t" r="r" b="b"/>
              <a:pathLst>
                <a:path w="10609" h="7755" extrusionOk="0">
                  <a:moveTo>
                    <a:pt x="0" y="7630"/>
                  </a:moveTo>
                  <a:cubicBezTo>
                    <a:pt x="2" y="7630"/>
                    <a:pt x="4" y="7630"/>
                    <a:pt x="5" y="7630"/>
                  </a:cubicBezTo>
                  <a:lnTo>
                    <a:pt x="5" y="7630"/>
                  </a:lnTo>
                  <a:cubicBezTo>
                    <a:pt x="3" y="7630"/>
                    <a:pt x="2" y="7630"/>
                    <a:pt x="0" y="7630"/>
                  </a:cubicBezTo>
                  <a:close/>
                  <a:moveTo>
                    <a:pt x="10609" y="1"/>
                  </a:moveTo>
                  <a:lnTo>
                    <a:pt x="10609" y="1"/>
                  </a:lnTo>
                  <a:cubicBezTo>
                    <a:pt x="10487" y="153"/>
                    <a:pt x="10365" y="305"/>
                    <a:pt x="10274" y="457"/>
                  </a:cubicBezTo>
                  <a:cubicBezTo>
                    <a:pt x="10122" y="761"/>
                    <a:pt x="9849" y="1217"/>
                    <a:pt x="9514" y="1733"/>
                  </a:cubicBezTo>
                  <a:cubicBezTo>
                    <a:pt x="8663" y="3132"/>
                    <a:pt x="7630" y="4408"/>
                    <a:pt x="6384" y="5472"/>
                  </a:cubicBezTo>
                  <a:cubicBezTo>
                    <a:pt x="5137" y="6566"/>
                    <a:pt x="3648" y="7265"/>
                    <a:pt x="2007" y="7539"/>
                  </a:cubicBezTo>
                  <a:cubicBezTo>
                    <a:pt x="1505" y="7607"/>
                    <a:pt x="1003" y="7641"/>
                    <a:pt x="502" y="7641"/>
                  </a:cubicBezTo>
                  <a:cubicBezTo>
                    <a:pt x="336" y="7641"/>
                    <a:pt x="171" y="7638"/>
                    <a:pt x="5" y="7630"/>
                  </a:cubicBezTo>
                  <a:lnTo>
                    <a:pt x="5" y="7630"/>
                  </a:lnTo>
                  <a:cubicBezTo>
                    <a:pt x="37" y="7633"/>
                    <a:pt x="93" y="7660"/>
                    <a:pt x="122" y="7660"/>
                  </a:cubicBezTo>
                  <a:cubicBezTo>
                    <a:pt x="274" y="7691"/>
                    <a:pt x="396" y="7691"/>
                    <a:pt x="548" y="7721"/>
                  </a:cubicBezTo>
                  <a:cubicBezTo>
                    <a:pt x="733" y="7744"/>
                    <a:pt x="924" y="7754"/>
                    <a:pt x="1116" y="7754"/>
                  </a:cubicBezTo>
                  <a:cubicBezTo>
                    <a:pt x="1429" y="7754"/>
                    <a:pt x="1748" y="7728"/>
                    <a:pt x="2067" y="7691"/>
                  </a:cubicBezTo>
                  <a:cubicBezTo>
                    <a:pt x="3709" y="7448"/>
                    <a:pt x="5259" y="6718"/>
                    <a:pt x="6536" y="5654"/>
                  </a:cubicBezTo>
                  <a:cubicBezTo>
                    <a:pt x="7782" y="4560"/>
                    <a:pt x="8846" y="3253"/>
                    <a:pt x="9666" y="1825"/>
                  </a:cubicBezTo>
                  <a:cubicBezTo>
                    <a:pt x="9970" y="1277"/>
                    <a:pt x="10213" y="821"/>
                    <a:pt x="10396" y="517"/>
                  </a:cubicBezTo>
                  <a:cubicBezTo>
                    <a:pt x="10457" y="335"/>
                    <a:pt x="10548" y="183"/>
                    <a:pt x="1060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5"/>
            <p:cNvSpPr/>
            <p:nvPr/>
          </p:nvSpPr>
          <p:spPr>
            <a:xfrm>
              <a:off x="584571" y="1936939"/>
              <a:ext cx="381494" cy="698076"/>
            </a:xfrm>
            <a:custGeom>
              <a:avLst/>
              <a:gdLst/>
              <a:ahLst/>
              <a:cxnLst/>
              <a:rect l="l" t="t" r="r" b="b"/>
              <a:pathLst>
                <a:path w="19089" h="34930" extrusionOk="0">
                  <a:moveTo>
                    <a:pt x="10957" y="1"/>
                  </a:moveTo>
                  <a:cubicBezTo>
                    <a:pt x="7364" y="1"/>
                    <a:pt x="3794" y="1088"/>
                    <a:pt x="760" y="3227"/>
                  </a:cubicBezTo>
                  <a:lnTo>
                    <a:pt x="0" y="3805"/>
                  </a:lnTo>
                  <a:lnTo>
                    <a:pt x="821" y="31769"/>
                  </a:lnTo>
                  <a:lnTo>
                    <a:pt x="12979" y="34930"/>
                  </a:lnTo>
                  <a:lnTo>
                    <a:pt x="13374" y="24322"/>
                  </a:lnTo>
                  <a:cubicBezTo>
                    <a:pt x="13374" y="24322"/>
                    <a:pt x="18511" y="23744"/>
                    <a:pt x="18815" y="18638"/>
                  </a:cubicBezTo>
                  <a:cubicBezTo>
                    <a:pt x="19089" y="13501"/>
                    <a:pt x="18694" y="1768"/>
                    <a:pt x="18694" y="1768"/>
                  </a:cubicBezTo>
                  <a:cubicBezTo>
                    <a:pt x="16237" y="585"/>
                    <a:pt x="13591" y="1"/>
                    <a:pt x="10957"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5"/>
            <p:cNvSpPr/>
            <p:nvPr/>
          </p:nvSpPr>
          <p:spPr>
            <a:xfrm>
              <a:off x="721247" y="2378040"/>
              <a:ext cx="131222" cy="70107"/>
            </a:xfrm>
            <a:custGeom>
              <a:avLst/>
              <a:gdLst/>
              <a:ahLst/>
              <a:cxnLst/>
              <a:rect l="l" t="t" r="r" b="b"/>
              <a:pathLst>
                <a:path w="6566" h="3508" extrusionOk="0">
                  <a:moveTo>
                    <a:pt x="0" y="1"/>
                  </a:moveTo>
                  <a:cubicBezTo>
                    <a:pt x="0" y="1"/>
                    <a:pt x="1340" y="3507"/>
                    <a:pt x="6064" y="3507"/>
                  </a:cubicBezTo>
                  <a:cubicBezTo>
                    <a:pt x="6217" y="3507"/>
                    <a:pt x="6375" y="3504"/>
                    <a:pt x="6535" y="3496"/>
                  </a:cubicBezTo>
                  <a:lnTo>
                    <a:pt x="6566" y="2189"/>
                  </a:lnTo>
                  <a:cubicBezTo>
                    <a:pt x="4225" y="2128"/>
                    <a:pt x="1915" y="1368"/>
                    <a:pt x="0"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5"/>
            <p:cNvSpPr/>
            <p:nvPr/>
          </p:nvSpPr>
          <p:spPr>
            <a:xfrm>
              <a:off x="899830" y="2115622"/>
              <a:ext cx="29178" cy="27999"/>
            </a:xfrm>
            <a:custGeom>
              <a:avLst/>
              <a:gdLst/>
              <a:ahLst/>
              <a:cxnLst/>
              <a:rect l="l" t="t" r="r" b="b"/>
              <a:pathLst>
                <a:path w="1460" h="1401" extrusionOk="0">
                  <a:moveTo>
                    <a:pt x="761" y="1"/>
                  </a:moveTo>
                  <a:cubicBezTo>
                    <a:pt x="365" y="1"/>
                    <a:pt x="31" y="305"/>
                    <a:pt x="1" y="730"/>
                  </a:cubicBezTo>
                  <a:cubicBezTo>
                    <a:pt x="30" y="1079"/>
                    <a:pt x="310" y="1401"/>
                    <a:pt x="680" y="1401"/>
                  </a:cubicBezTo>
                  <a:cubicBezTo>
                    <a:pt x="697" y="1401"/>
                    <a:pt x="713" y="1400"/>
                    <a:pt x="730" y="1399"/>
                  </a:cubicBezTo>
                  <a:cubicBezTo>
                    <a:pt x="1125" y="1399"/>
                    <a:pt x="1460" y="1095"/>
                    <a:pt x="1460" y="700"/>
                  </a:cubicBezTo>
                  <a:cubicBezTo>
                    <a:pt x="1460" y="305"/>
                    <a:pt x="1156" y="1"/>
                    <a:pt x="7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5"/>
            <p:cNvSpPr/>
            <p:nvPr/>
          </p:nvSpPr>
          <p:spPr>
            <a:xfrm>
              <a:off x="873710" y="2098615"/>
              <a:ext cx="60155" cy="17267"/>
            </a:xfrm>
            <a:custGeom>
              <a:avLst/>
              <a:gdLst/>
              <a:ahLst/>
              <a:cxnLst/>
              <a:rect l="l" t="t" r="r" b="b"/>
              <a:pathLst>
                <a:path w="3010" h="864" extrusionOk="0">
                  <a:moveTo>
                    <a:pt x="1581" y="1"/>
                  </a:moveTo>
                  <a:cubicBezTo>
                    <a:pt x="1186" y="1"/>
                    <a:pt x="761" y="92"/>
                    <a:pt x="426" y="305"/>
                  </a:cubicBezTo>
                  <a:cubicBezTo>
                    <a:pt x="153" y="487"/>
                    <a:pt x="1" y="608"/>
                    <a:pt x="92" y="700"/>
                  </a:cubicBezTo>
                  <a:cubicBezTo>
                    <a:pt x="102" y="710"/>
                    <a:pt x="118" y="714"/>
                    <a:pt x="140" y="714"/>
                  </a:cubicBezTo>
                  <a:cubicBezTo>
                    <a:pt x="307" y="714"/>
                    <a:pt x="801" y="455"/>
                    <a:pt x="1457" y="455"/>
                  </a:cubicBezTo>
                  <a:cubicBezTo>
                    <a:pt x="1488" y="455"/>
                    <a:pt x="1519" y="455"/>
                    <a:pt x="1551" y="456"/>
                  </a:cubicBezTo>
                  <a:cubicBezTo>
                    <a:pt x="2269" y="484"/>
                    <a:pt x="2787" y="864"/>
                    <a:pt x="2944" y="864"/>
                  </a:cubicBezTo>
                  <a:cubicBezTo>
                    <a:pt x="2959" y="864"/>
                    <a:pt x="2971" y="860"/>
                    <a:pt x="2979" y="852"/>
                  </a:cubicBezTo>
                  <a:cubicBezTo>
                    <a:pt x="3010" y="791"/>
                    <a:pt x="2949" y="608"/>
                    <a:pt x="2736" y="426"/>
                  </a:cubicBezTo>
                  <a:cubicBezTo>
                    <a:pt x="2402" y="153"/>
                    <a:pt x="2007" y="31"/>
                    <a:pt x="15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5"/>
            <p:cNvSpPr/>
            <p:nvPr/>
          </p:nvSpPr>
          <p:spPr>
            <a:xfrm>
              <a:off x="746148" y="2114982"/>
              <a:ext cx="29178" cy="27439"/>
            </a:xfrm>
            <a:custGeom>
              <a:avLst/>
              <a:gdLst/>
              <a:ahLst/>
              <a:cxnLst/>
              <a:rect l="l" t="t" r="r" b="b"/>
              <a:pathLst>
                <a:path w="1460" h="1373" extrusionOk="0">
                  <a:moveTo>
                    <a:pt x="784" y="0"/>
                  </a:moveTo>
                  <a:cubicBezTo>
                    <a:pt x="766" y="0"/>
                    <a:pt x="748" y="1"/>
                    <a:pt x="730" y="2"/>
                  </a:cubicBezTo>
                  <a:cubicBezTo>
                    <a:pt x="713" y="1"/>
                    <a:pt x="697" y="0"/>
                    <a:pt x="680" y="0"/>
                  </a:cubicBezTo>
                  <a:cubicBezTo>
                    <a:pt x="310" y="0"/>
                    <a:pt x="30" y="323"/>
                    <a:pt x="1" y="701"/>
                  </a:cubicBezTo>
                  <a:cubicBezTo>
                    <a:pt x="1" y="1078"/>
                    <a:pt x="305" y="1372"/>
                    <a:pt x="676" y="1372"/>
                  </a:cubicBezTo>
                  <a:cubicBezTo>
                    <a:pt x="694" y="1372"/>
                    <a:pt x="712" y="1371"/>
                    <a:pt x="730" y="1370"/>
                  </a:cubicBezTo>
                  <a:cubicBezTo>
                    <a:pt x="1125" y="1370"/>
                    <a:pt x="1460" y="1066"/>
                    <a:pt x="1460" y="671"/>
                  </a:cubicBezTo>
                  <a:cubicBezTo>
                    <a:pt x="1460" y="294"/>
                    <a:pt x="1155" y="0"/>
                    <a:pt x="7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5"/>
            <p:cNvSpPr/>
            <p:nvPr/>
          </p:nvSpPr>
          <p:spPr>
            <a:xfrm>
              <a:off x="720028" y="2094878"/>
              <a:ext cx="59555" cy="16767"/>
            </a:xfrm>
            <a:custGeom>
              <a:avLst/>
              <a:gdLst/>
              <a:ahLst/>
              <a:cxnLst/>
              <a:rect l="l" t="t" r="r" b="b"/>
              <a:pathLst>
                <a:path w="2980" h="839" extrusionOk="0">
                  <a:moveTo>
                    <a:pt x="1429" y="1"/>
                  </a:moveTo>
                  <a:cubicBezTo>
                    <a:pt x="1070" y="1"/>
                    <a:pt x="696" y="118"/>
                    <a:pt x="396" y="309"/>
                  </a:cubicBezTo>
                  <a:cubicBezTo>
                    <a:pt x="122" y="492"/>
                    <a:pt x="1" y="583"/>
                    <a:pt x="61" y="704"/>
                  </a:cubicBezTo>
                  <a:cubicBezTo>
                    <a:pt x="71" y="714"/>
                    <a:pt x="86" y="718"/>
                    <a:pt x="105" y="718"/>
                  </a:cubicBezTo>
                  <a:cubicBezTo>
                    <a:pt x="262" y="718"/>
                    <a:pt x="728" y="455"/>
                    <a:pt x="1353" y="455"/>
                  </a:cubicBezTo>
                  <a:cubicBezTo>
                    <a:pt x="1408" y="455"/>
                    <a:pt x="1463" y="457"/>
                    <a:pt x="1520" y="461"/>
                  </a:cubicBezTo>
                  <a:cubicBezTo>
                    <a:pt x="2234" y="489"/>
                    <a:pt x="2750" y="839"/>
                    <a:pt x="2910" y="839"/>
                  </a:cubicBezTo>
                  <a:cubicBezTo>
                    <a:pt x="2927" y="839"/>
                    <a:pt x="2940" y="835"/>
                    <a:pt x="2949" y="826"/>
                  </a:cubicBezTo>
                  <a:cubicBezTo>
                    <a:pt x="2979" y="795"/>
                    <a:pt x="2918" y="613"/>
                    <a:pt x="2675" y="431"/>
                  </a:cubicBezTo>
                  <a:cubicBezTo>
                    <a:pt x="2371" y="157"/>
                    <a:pt x="1976" y="5"/>
                    <a:pt x="1551" y="5"/>
                  </a:cubicBezTo>
                  <a:cubicBezTo>
                    <a:pt x="1510" y="2"/>
                    <a:pt x="1470" y="1"/>
                    <a:pt x="14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5"/>
            <p:cNvSpPr/>
            <p:nvPr/>
          </p:nvSpPr>
          <p:spPr>
            <a:xfrm>
              <a:off x="827545" y="2099214"/>
              <a:ext cx="44367" cy="132501"/>
            </a:xfrm>
            <a:custGeom>
              <a:avLst/>
              <a:gdLst/>
              <a:ahLst/>
              <a:cxnLst/>
              <a:rect l="l" t="t" r="r" b="b"/>
              <a:pathLst>
                <a:path w="2220" h="6630" extrusionOk="0">
                  <a:moveTo>
                    <a:pt x="95" y="1"/>
                  </a:moveTo>
                  <a:cubicBezTo>
                    <a:pt x="94" y="1"/>
                    <a:pt x="93" y="1"/>
                    <a:pt x="92" y="1"/>
                  </a:cubicBezTo>
                  <a:cubicBezTo>
                    <a:pt x="1" y="31"/>
                    <a:pt x="517" y="1825"/>
                    <a:pt x="1247" y="4044"/>
                  </a:cubicBezTo>
                  <a:cubicBezTo>
                    <a:pt x="1429" y="4591"/>
                    <a:pt x="1612" y="5107"/>
                    <a:pt x="1764" y="5594"/>
                  </a:cubicBezTo>
                  <a:cubicBezTo>
                    <a:pt x="1855" y="5776"/>
                    <a:pt x="1915" y="5989"/>
                    <a:pt x="1885" y="6202"/>
                  </a:cubicBezTo>
                  <a:cubicBezTo>
                    <a:pt x="1824" y="6323"/>
                    <a:pt x="1642" y="6384"/>
                    <a:pt x="1460" y="6384"/>
                  </a:cubicBezTo>
                  <a:cubicBezTo>
                    <a:pt x="1004" y="6384"/>
                    <a:pt x="578" y="6445"/>
                    <a:pt x="153" y="6566"/>
                  </a:cubicBezTo>
                  <a:cubicBezTo>
                    <a:pt x="416" y="6604"/>
                    <a:pt x="690" y="6630"/>
                    <a:pt x="962" y="6630"/>
                  </a:cubicBezTo>
                  <a:cubicBezTo>
                    <a:pt x="1130" y="6630"/>
                    <a:pt x="1297" y="6620"/>
                    <a:pt x="1460" y="6597"/>
                  </a:cubicBezTo>
                  <a:cubicBezTo>
                    <a:pt x="1581" y="6597"/>
                    <a:pt x="1703" y="6597"/>
                    <a:pt x="1824" y="6566"/>
                  </a:cubicBezTo>
                  <a:cubicBezTo>
                    <a:pt x="1976" y="6536"/>
                    <a:pt x="2098" y="6445"/>
                    <a:pt x="2159" y="6293"/>
                  </a:cubicBezTo>
                  <a:cubicBezTo>
                    <a:pt x="2219" y="6019"/>
                    <a:pt x="2189" y="5746"/>
                    <a:pt x="2098" y="5503"/>
                  </a:cubicBezTo>
                  <a:lnTo>
                    <a:pt x="1581" y="3952"/>
                  </a:lnTo>
                  <a:cubicBezTo>
                    <a:pt x="858" y="1752"/>
                    <a:pt x="224" y="1"/>
                    <a:pt x="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5"/>
            <p:cNvSpPr/>
            <p:nvPr/>
          </p:nvSpPr>
          <p:spPr>
            <a:xfrm>
              <a:off x="712733" y="2037122"/>
              <a:ext cx="73525" cy="19485"/>
            </a:xfrm>
            <a:custGeom>
              <a:avLst/>
              <a:gdLst/>
              <a:ahLst/>
              <a:cxnLst/>
              <a:rect l="l" t="t" r="r" b="b"/>
              <a:pathLst>
                <a:path w="3679" h="975" extrusionOk="0">
                  <a:moveTo>
                    <a:pt x="2000" y="0"/>
                  </a:moveTo>
                  <a:cubicBezTo>
                    <a:pt x="1922" y="0"/>
                    <a:pt x="1843" y="3"/>
                    <a:pt x="1764" y="8"/>
                  </a:cubicBezTo>
                  <a:cubicBezTo>
                    <a:pt x="1308" y="38"/>
                    <a:pt x="852" y="160"/>
                    <a:pt x="426" y="403"/>
                  </a:cubicBezTo>
                  <a:cubicBezTo>
                    <a:pt x="153" y="616"/>
                    <a:pt x="1" y="798"/>
                    <a:pt x="62" y="889"/>
                  </a:cubicBezTo>
                  <a:cubicBezTo>
                    <a:pt x="97" y="952"/>
                    <a:pt x="185" y="975"/>
                    <a:pt x="316" y="975"/>
                  </a:cubicBezTo>
                  <a:cubicBezTo>
                    <a:pt x="630" y="975"/>
                    <a:pt x="1189" y="841"/>
                    <a:pt x="1855" y="798"/>
                  </a:cubicBezTo>
                  <a:cubicBezTo>
                    <a:pt x="2101" y="781"/>
                    <a:pt x="2338" y="778"/>
                    <a:pt x="2555" y="778"/>
                  </a:cubicBezTo>
                  <a:cubicBezTo>
                    <a:pt x="2689" y="778"/>
                    <a:pt x="2815" y="780"/>
                    <a:pt x="2931" y="780"/>
                  </a:cubicBezTo>
                  <a:cubicBezTo>
                    <a:pt x="3323" y="780"/>
                    <a:pt x="3597" y="766"/>
                    <a:pt x="3648" y="646"/>
                  </a:cubicBezTo>
                  <a:cubicBezTo>
                    <a:pt x="3679" y="555"/>
                    <a:pt x="3527" y="372"/>
                    <a:pt x="3162" y="220"/>
                  </a:cubicBezTo>
                  <a:cubicBezTo>
                    <a:pt x="2805" y="68"/>
                    <a:pt x="2406" y="0"/>
                    <a:pt x="20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5"/>
            <p:cNvSpPr/>
            <p:nvPr/>
          </p:nvSpPr>
          <p:spPr>
            <a:xfrm>
              <a:off x="874929" y="2052330"/>
              <a:ext cx="55898" cy="18846"/>
            </a:xfrm>
            <a:custGeom>
              <a:avLst/>
              <a:gdLst/>
              <a:ahLst/>
              <a:cxnLst/>
              <a:rect l="l" t="t" r="r" b="b"/>
              <a:pathLst>
                <a:path w="2797" h="943" extrusionOk="0">
                  <a:moveTo>
                    <a:pt x="1309" y="1"/>
                  </a:moveTo>
                  <a:cubicBezTo>
                    <a:pt x="965" y="1"/>
                    <a:pt x="631" y="90"/>
                    <a:pt x="365" y="250"/>
                  </a:cubicBezTo>
                  <a:cubicBezTo>
                    <a:pt x="122" y="402"/>
                    <a:pt x="0" y="584"/>
                    <a:pt x="61" y="675"/>
                  </a:cubicBezTo>
                  <a:cubicBezTo>
                    <a:pt x="129" y="777"/>
                    <a:pt x="330" y="794"/>
                    <a:pt x="611" y="794"/>
                  </a:cubicBezTo>
                  <a:cubicBezTo>
                    <a:pt x="745" y="794"/>
                    <a:pt x="897" y="790"/>
                    <a:pt x="1061" y="790"/>
                  </a:cubicBezTo>
                  <a:cubicBezTo>
                    <a:pt x="1169" y="790"/>
                    <a:pt x="1282" y="791"/>
                    <a:pt x="1399" y="797"/>
                  </a:cubicBezTo>
                  <a:cubicBezTo>
                    <a:pt x="1872" y="819"/>
                    <a:pt x="2295" y="942"/>
                    <a:pt x="2532" y="942"/>
                  </a:cubicBezTo>
                  <a:cubicBezTo>
                    <a:pt x="2614" y="942"/>
                    <a:pt x="2674" y="927"/>
                    <a:pt x="2706" y="888"/>
                  </a:cubicBezTo>
                  <a:cubicBezTo>
                    <a:pt x="2797" y="766"/>
                    <a:pt x="2706" y="584"/>
                    <a:pt x="2493" y="402"/>
                  </a:cubicBezTo>
                  <a:cubicBezTo>
                    <a:pt x="2189" y="158"/>
                    <a:pt x="1824" y="37"/>
                    <a:pt x="1459" y="6"/>
                  </a:cubicBezTo>
                  <a:cubicBezTo>
                    <a:pt x="1409" y="3"/>
                    <a:pt x="1359" y="1"/>
                    <a:pt x="1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5"/>
            <p:cNvSpPr/>
            <p:nvPr/>
          </p:nvSpPr>
          <p:spPr>
            <a:xfrm>
              <a:off x="547520" y="1812895"/>
              <a:ext cx="465331" cy="339865"/>
            </a:xfrm>
            <a:custGeom>
              <a:avLst/>
              <a:gdLst/>
              <a:ahLst/>
              <a:cxnLst/>
              <a:rect l="l" t="t" r="r" b="b"/>
              <a:pathLst>
                <a:path w="23284" h="17006" extrusionOk="0">
                  <a:moveTo>
                    <a:pt x="10147" y="1"/>
                  </a:moveTo>
                  <a:cubicBezTo>
                    <a:pt x="7603" y="1"/>
                    <a:pt x="5187" y="1490"/>
                    <a:pt x="4134" y="3963"/>
                  </a:cubicBezTo>
                  <a:cubicBezTo>
                    <a:pt x="3880" y="3871"/>
                    <a:pt x="3615" y="3829"/>
                    <a:pt x="3348" y="3829"/>
                  </a:cubicBezTo>
                  <a:cubicBezTo>
                    <a:pt x="2465" y="3829"/>
                    <a:pt x="1564" y="4296"/>
                    <a:pt x="1003" y="4997"/>
                  </a:cubicBezTo>
                  <a:cubicBezTo>
                    <a:pt x="304" y="5939"/>
                    <a:pt x="0" y="7124"/>
                    <a:pt x="152" y="8310"/>
                  </a:cubicBezTo>
                  <a:cubicBezTo>
                    <a:pt x="213" y="9100"/>
                    <a:pt x="365" y="9860"/>
                    <a:pt x="638" y="10620"/>
                  </a:cubicBezTo>
                  <a:lnTo>
                    <a:pt x="638" y="10802"/>
                  </a:lnTo>
                  <a:cubicBezTo>
                    <a:pt x="547" y="13629"/>
                    <a:pt x="730" y="16942"/>
                    <a:pt x="1945" y="17003"/>
                  </a:cubicBezTo>
                  <a:cubicBezTo>
                    <a:pt x="1977" y="17005"/>
                    <a:pt x="2008" y="17006"/>
                    <a:pt x="2038" y="17006"/>
                  </a:cubicBezTo>
                  <a:cubicBezTo>
                    <a:pt x="4002" y="17006"/>
                    <a:pt x="3678" y="13173"/>
                    <a:pt x="3678" y="13173"/>
                  </a:cubicBezTo>
                  <a:cubicBezTo>
                    <a:pt x="6292" y="12291"/>
                    <a:pt x="5502" y="8431"/>
                    <a:pt x="6170" y="7854"/>
                  </a:cubicBezTo>
                  <a:cubicBezTo>
                    <a:pt x="6513" y="7573"/>
                    <a:pt x="7048" y="7093"/>
                    <a:pt x="8196" y="7093"/>
                  </a:cubicBezTo>
                  <a:cubicBezTo>
                    <a:pt x="9288" y="7093"/>
                    <a:pt x="10933" y="7527"/>
                    <a:pt x="13496" y="8978"/>
                  </a:cubicBezTo>
                  <a:cubicBezTo>
                    <a:pt x="14954" y="9783"/>
                    <a:pt x="16786" y="10075"/>
                    <a:pt x="18267" y="10075"/>
                  </a:cubicBezTo>
                  <a:cubicBezTo>
                    <a:pt x="18854" y="10075"/>
                    <a:pt x="19386" y="10029"/>
                    <a:pt x="19818" y="9951"/>
                  </a:cubicBezTo>
                  <a:lnTo>
                    <a:pt x="19940" y="9921"/>
                  </a:lnTo>
                  <a:lnTo>
                    <a:pt x="20031" y="9921"/>
                  </a:lnTo>
                  <a:cubicBezTo>
                    <a:pt x="20517" y="9799"/>
                    <a:pt x="21004" y="9647"/>
                    <a:pt x="21429" y="9404"/>
                  </a:cubicBezTo>
                  <a:cubicBezTo>
                    <a:pt x="21946" y="9130"/>
                    <a:pt x="22371" y="8705"/>
                    <a:pt x="22615" y="8188"/>
                  </a:cubicBezTo>
                  <a:cubicBezTo>
                    <a:pt x="22858" y="7641"/>
                    <a:pt x="22767" y="7003"/>
                    <a:pt x="22402" y="6577"/>
                  </a:cubicBezTo>
                  <a:cubicBezTo>
                    <a:pt x="22827" y="6091"/>
                    <a:pt x="23101" y="5513"/>
                    <a:pt x="23192" y="4875"/>
                  </a:cubicBezTo>
                  <a:cubicBezTo>
                    <a:pt x="23283" y="4237"/>
                    <a:pt x="23040" y="3598"/>
                    <a:pt x="22554" y="3173"/>
                  </a:cubicBezTo>
                  <a:cubicBezTo>
                    <a:pt x="22309" y="2971"/>
                    <a:pt x="22016" y="2872"/>
                    <a:pt x="21724" y="2872"/>
                  </a:cubicBezTo>
                  <a:cubicBezTo>
                    <a:pt x="21400" y="2872"/>
                    <a:pt x="21077" y="2994"/>
                    <a:pt x="20821" y="3234"/>
                  </a:cubicBezTo>
                  <a:cubicBezTo>
                    <a:pt x="21064" y="2322"/>
                    <a:pt x="20487" y="1410"/>
                    <a:pt x="19575" y="1258"/>
                  </a:cubicBezTo>
                  <a:cubicBezTo>
                    <a:pt x="19516" y="1252"/>
                    <a:pt x="19458" y="1249"/>
                    <a:pt x="19400" y="1249"/>
                  </a:cubicBezTo>
                  <a:cubicBezTo>
                    <a:pt x="18623" y="1249"/>
                    <a:pt x="17938" y="1787"/>
                    <a:pt x="17174" y="1957"/>
                  </a:cubicBezTo>
                  <a:cubicBezTo>
                    <a:pt x="16968" y="1996"/>
                    <a:pt x="16758" y="2015"/>
                    <a:pt x="16548" y="2015"/>
                  </a:cubicBezTo>
                  <a:cubicBezTo>
                    <a:pt x="15949" y="2015"/>
                    <a:pt x="15343" y="1862"/>
                    <a:pt x="14803" y="1592"/>
                  </a:cubicBezTo>
                  <a:cubicBezTo>
                    <a:pt x="14043" y="1258"/>
                    <a:pt x="13374" y="802"/>
                    <a:pt x="12645" y="498"/>
                  </a:cubicBezTo>
                  <a:cubicBezTo>
                    <a:pt x="11827" y="160"/>
                    <a:pt x="10980" y="1"/>
                    <a:pt x="101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5"/>
            <p:cNvSpPr/>
            <p:nvPr/>
          </p:nvSpPr>
          <p:spPr>
            <a:xfrm>
              <a:off x="789275" y="2259591"/>
              <a:ext cx="51661" cy="45586"/>
            </a:xfrm>
            <a:custGeom>
              <a:avLst/>
              <a:gdLst/>
              <a:ahLst/>
              <a:cxnLst/>
              <a:rect l="l" t="t" r="r" b="b"/>
              <a:pathLst>
                <a:path w="2585" h="2281" extrusionOk="0">
                  <a:moveTo>
                    <a:pt x="548" y="0"/>
                  </a:moveTo>
                  <a:cubicBezTo>
                    <a:pt x="244" y="31"/>
                    <a:pt x="61" y="396"/>
                    <a:pt x="61" y="730"/>
                  </a:cubicBezTo>
                  <a:cubicBezTo>
                    <a:pt x="1" y="1095"/>
                    <a:pt x="61" y="1459"/>
                    <a:pt x="244" y="1763"/>
                  </a:cubicBezTo>
                  <a:cubicBezTo>
                    <a:pt x="426" y="2067"/>
                    <a:pt x="761" y="2280"/>
                    <a:pt x="1125" y="2280"/>
                  </a:cubicBezTo>
                  <a:cubicBezTo>
                    <a:pt x="1460" y="2280"/>
                    <a:pt x="1794" y="2098"/>
                    <a:pt x="2007" y="1855"/>
                  </a:cubicBezTo>
                  <a:cubicBezTo>
                    <a:pt x="2189" y="1581"/>
                    <a:pt x="2371" y="1277"/>
                    <a:pt x="2493" y="973"/>
                  </a:cubicBezTo>
                  <a:lnTo>
                    <a:pt x="2584" y="882"/>
                  </a:lnTo>
                  <a:lnTo>
                    <a:pt x="943" y="122"/>
                  </a:lnTo>
                  <a:cubicBezTo>
                    <a:pt x="821" y="31"/>
                    <a:pt x="700" y="0"/>
                    <a:pt x="548"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
            <p:cNvSpPr/>
            <p:nvPr/>
          </p:nvSpPr>
          <p:spPr>
            <a:xfrm>
              <a:off x="784418" y="2256094"/>
              <a:ext cx="63193" cy="52481"/>
            </a:xfrm>
            <a:custGeom>
              <a:avLst/>
              <a:gdLst/>
              <a:ahLst/>
              <a:cxnLst/>
              <a:rect l="l" t="t" r="r" b="b"/>
              <a:pathLst>
                <a:path w="3162" h="2626" extrusionOk="0">
                  <a:moveTo>
                    <a:pt x="719" y="1"/>
                  </a:moveTo>
                  <a:cubicBezTo>
                    <a:pt x="677" y="1"/>
                    <a:pt x="639" y="8"/>
                    <a:pt x="608" y="23"/>
                  </a:cubicBezTo>
                  <a:cubicBezTo>
                    <a:pt x="517" y="54"/>
                    <a:pt x="456" y="84"/>
                    <a:pt x="396" y="145"/>
                  </a:cubicBezTo>
                  <a:cubicBezTo>
                    <a:pt x="335" y="267"/>
                    <a:pt x="274" y="358"/>
                    <a:pt x="213" y="479"/>
                  </a:cubicBezTo>
                  <a:cubicBezTo>
                    <a:pt x="0" y="905"/>
                    <a:pt x="0" y="1391"/>
                    <a:pt x="213" y="1817"/>
                  </a:cubicBezTo>
                  <a:cubicBezTo>
                    <a:pt x="365" y="2151"/>
                    <a:pt x="669" y="2425"/>
                    <a:pt x="1034" y="2546"/>
                  </a:cubicBezTo>
                  <a:cubicBezTo>
                    <a:pt x="1188" y="2604"/>
                    <a:pt x="1342" y="2625"/>
                    <a:pt x="1496" y="2625"/>
                  </a:cubicBezTo>
                  <a:cubicBezTo>
                    <a:pt x="1585" y="2625"/>
                    <a:pt x="1674" y="2618"/>
                    <a:pt x="1763" y="2607"/>
                  </a:cubicBezTo>
                  <a:cubicBezTo>
                    <a:pt x="1915" y="2577"/>
                    <a:pt x="2007" y="2516"/>
                    <a:pt x="2007" y="2485"/>
                  </a:cubicBezTo>
                  <a:lnTo>
                    <a:pt x="2007" y="2485"/>
                  </a:lnTo>
                  <a:cubicBezTo>
                    <a:pt x="1953" y="2491"/>
                    <a:pt x="1899" y="2493"/>
                    <a:pt x="1845" y="2493"/>
                  </a:cubicBezTo>
                  <a:cubicBezTo>
                    <a:pt x="1595" y="2493"/>
                    <a:pt x="1345" y="2439"/>
                    <a:pt x="1095" y="2364"/>
                  </a:cubicBezTo>
                  <a:cubicBezTo>
                    <a:pt x="821" y="2212"/>
                    <a:pt x="578" y="1999"/>
                    <a:pt x="456" y="1695"/>
                  </a:cubicBezTo>
                  <a:cubicBezTo>
                    <a:pt x="304" y="1361"/>
                    <a:pt x="304" y="935"/>
                    <a:pt x="487" y="601"/>
                  </a:cubicBezTo>
                  <a:cubicBezTo>
                    <a:pt x="517" y="510"/>
                    <a:pt x="578" y="419"/>
                    <a:pt x="639" y="358"/>
                  </a:cubicBezTo>
                  <a:cubicBezTo>
                    <a:pt x="700" y="297"/>
                    <a:pt x="700" y="297"/>
                    <a:pt x="760" y="297"/>
                  </a:cubicBezTo>
                  <a:cubicBezTo>
                    <a:pt x="852" y="327"/>
                    <a:pt x="943" y="388"/>
                    <a:pt x="1034" y="419"/>
                  </a:cubicBezTo>
                  <a:lnTo>
                    <a:pt x="1307" y="540"/>
                  </a:lnTo>
                  <a:cubicBezTo>
                    <a:pt x="1642" y="723"/>
                    <a:pt x="1976" y="844"/>
                    <a:pt x="2250" y="966"/>
                  </a:cubicBezTo>
                  <a:cubicBezTo>
                    <a:pt x="2523" y="1118"/>
                    <a:pt x="2827" y="1209"/>
                    <a:pt x="3162" y="1270"/>
                  </a:cubicBezTo>
                  <a:cubicBezTo>
                    <a:pt x="2918" y="1057"/>
                    <a:pt x="2645" y="905"/>
                    <a:pt x="2341" y="783"/>
                  </a:cubicBezTo>
                  <a:cubicBezTo>
                    <a:pt x="2067" y="631"/>
                    <a:pt x="1763" y="479"/>
                    <a:pt x="1429" y="297"/>
                  </a:cubicBezTo>
                  <a:lnTo>
                    <a:pt x="1155" y="175"/>
                  </a:lnTo>
                  <a:cubicBezTo>
                    <a:pt x="1064" y="115"/>
                    <a:pt x="973" y="84"/>
                    <a:pt x="852" y="23"/>
                  </a:cubicBezTo>
                  <a:cubicBezTo>
                    <a:pt x="806" y="8"/>
                    <a:pt x="760" y="1"/>
                    <a:pt x="7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5"/>
            <p:cNvSpPr/>
            <p:nvPr/>
          </p:nvSpPr>
          <p:spPr>
            <a:xfrm>
              <a:off x="662312" y="1903445"/>
              <a:ext cx="278851" cy="56697"/>
            </a:xfrm>
            <a:custGeom>
              <a:avLst/>
              <a:gdLst/>
              <a:ahLst/>
              <a:cxnLst/>
              <a:rect l="l" t="t" r="r" b="b"/>
              <a:pathLst>
                <a:path w="13953" h="2837" extrusionOk="0">
                  <a:moveTo>
                    <a:pt x="3028" y="0"/>
                  </a:moveTo>
                  <a:cubicBezTo>
                    <a:pt x="2264" y="0"/>
                    <a:pt x="1512" y="247"/>
                    <a:pt x="882" y="739"/>
                  </a:cubicBezTo>
                  <a:cubicBezTo>
                    <a:pt x="426" y="1104"/>
                    <a:pt x="123" y="1621"/>
                    <a:pt x="31" y="2198"/>
                  </a:cubicBezTo>
                  <a:cubicBezTo>
                    <a:pt x="1" y="2411"/>
                    <a:pt x="31" y="2624"/>
                    <a:pt x="92" y="2836"/>
                  </a:cubicBezTo>
                  <a:cubicBezTo>
                    <a:pt x="92" y="2624"/>
                    <a:pt x="92" y="2441"/>
                    <a:pt x="123" y="2228"/>
                  </a:cubicBezTo>
                  <a:cubicBezTo>
                    <a:pt x="214" y="1681"/>
                    <a:pt x="518" y="1165"/>
                    <a:pt x="974" y="830"/>
                  </a:cubicBezTo>
                  <a:cubicBezTo>
                    <a:pt x="1550" y="385"/>
                    <a:pt x="2239" y="143"/>
                    <a:pt x="2964" y="143"/>
                  </a:cubicBezTo>
                  <a:cubicBezTo>
                    <a:pt x="3080" y="143"/>
                    <a:pt x="3197" y="149"/>
                    <a:pt x="3314" y="162"/>
                  </a:cubicBezTo>
                  <a:cubicBezTo>
                    <a:pt x="4317" y="283"/>
                    <a:pt x="5320" y="526"/>
                    <a:pt x="6262" y="952"/>
                  </a:cubicBezTo>
                  <a:cubicBezTo>
                    <a:pt x="6749" y="1165"/>
                    <a:pt x="7265" y="1317"/>
                    <a:pt x="7782" y="1469"/>
                  </a:cubicBezTo>
                  <a:cubicBezTo>
                    <a:pt x="8465" y="1643"/>
                    <a:pt x="9173" y="1735"/>
                    <a:pt x="9880" y="1735"/>
                  </a:cubicBezTo>
                  <a:cubicBezTo>
                    <a:pt x="10526" y="1735"/>
                    <a:pt x="11171" y="1659"/>
                    <a:pt x="11794" y="1499"/>
                  </a:cubicBezTo>
                  <a:cubicBezTo>
                    <a:pt x="12342" y="1347"/>
                    <a:pt x="12889" y="1165"/>
                    <a:pt x="13405" y="891"/>
                  </a:cubicBezTo>
                  <a:cubicBezTo>
                    <a:pt x="13527" y="830"/>
                    <a:pt x="13679" y="739"/>
                    <a:pt x="13801" y="648"/>
                  </a:cubicBezTo>
                  <a:cubicBezTo>
                    <a:pt x="13861" y="648"/>
                    <a:pt x="13892" y="617"/>
                    <a:pt x="13953" y="557"/>
                  </a:cubicBezTo>
                  <a:lnTo>
                    <a:pt x="13953" y="557"/>
                  </a:lnTo>
                  <a:cubicBezTo>
                    <a:pt x="13952" y="557"/>
                    <a:pt x="13740" y="678"/>
                    <a:pt x="13375" y="830"/>
                  </a:cubicBezTo>
                  <a:cubicBezTo>
                    <a:pt x="12858" y="1073"/>
                    <a:pt x="12311" y="1256"/>
                    <a:pt x="11764" y="1377"/>
                  </a:cubicBezTo>
                  <a:cubicBezTo>
                    <a:pt x="11140" y="1522"/>
                    <a:pt x="10510" y="1598"/>
                    <a:pt x="9879" y="1598"/>
                  </a:cubicBezTo>
                  <a:cubicBezTo>
                    <a:pt x="9187" y="1598"/>
                    <a:pt x="8496" y="1507"/>
                    <a:pt x="7813" y="1317"/>
                  </a:cubicBezTo>
                  <a:cubicBezTo>
                    <a:pt x="7326" y="1195"/>
                    <a:pt x="6810" y="1013"/>
                    <a:pt x="6293" y="800"/>
                  </a:cubicBezTo>
                  <a:cubicBezTo>
                    <a:pt x="5351" y="405"/>
                    <a:pt x="4348" y="131"/>
                    <a:pt x="3284" y="10"/>
                  </a:cubicBezTo>
                  <a:cubicBezTo>
                    <a:pt x="3199" y="3"/>
                    <a:pt x="3113" y="0"/>
                    <a:pt x="302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5"/>
            <p:cNvSpPr/>
            <p:nvPr/>
          </p:nvSpPr>
          <p:spPr>
            <a:xfrm>
              <a:off x="652599" y="1847568"/>
              <a:ext cx="301933" cy="104062"/>
            </a:xfrm>
            <a:custGeom>
              <a:avLst/>
              <a:gdLst/>
              <a:ahLst/>
              <a:cxnLst/>
              <a:rect l="l" t="t" r="r" b="b"/>
              <a:pathLst>
                <a:path w="15108" h="5207" extrusionOk="0">
                  <a:moveTo>
                    <a:pt x="3244" y="1"/>
                  </a:moveTo>
                  <a:cubicBezTo>
                    <a:pt x="3003" y="1"/>
                    <a:pt x="2761" y="25"/>
                    <a:pt x="2523" y="70"/>
                  </a:cubicBezTo>
                  <a:cubicBezTo>
                    <a:pt x="1976" y="192"/>
                    <a:pt x="1460" y="496"/>
                    <a:pt x="1064" y="951"/>
                  </a:cubicBezTo>
                  <a:cubicBezTo>
                    <a:pt x="730" y="1347"/>
                    <a:pt x="487" y="1772"/>
                    <a:pt x="305" y="2258"/>
                  </a:cubicBezTo>
                  <a:cubicBezTo>
                    <a:pt x="92" y="2958"/>
                    <a:pt x="1" y="3687"/>
                    <a:pt x="31" y="4417"/>
                  </a:cubicBezTo>
                  <a:cubicBezTo>
                    <a:pt x="31" y="4660"/>
                    <a:pt x="31" y="4872"/>
                    <a:pt x="61" y="4994"/>
                  </a:cubicBezTo>
                  <a:cubicBezTo>
                    <a:pt x="61" y="5055"/>
                    <a:pt x="92" y="5146"/>
                    <a:pt x="92" y="5207"/>
                  </a:cubicBezTo>
                  <a:cubicBezTo>
                    <a:pt x="122" y="5146"/>
                    <a:pt x="122" y="5055"/>
                    <a:pt x="92" y="4994"/>
                  </a:cubicBezTo>
                  <a:lnTo>
                    <a:pt x="92" y="4417"/>
                  </a:lnTo>
                  <a:cubicBezTo>
                    <a:pt x="92" y="3687"/>
                    <a:pt x="213" y="2988"/>
                    <a:pt x="426" y="2289"/>
                  </a:cubicBezTo>
                  <a:cubicBezTo>
                    <a:pt x="578" y="1833"/>
                    <a:pt x="852" y="1407"/>
                    <a:pt x="1156" y="1043"/>
                  </a:cubicBezTo>
                  <a:cubicBezTo>
                    <a:pt x="1551" y="617"/>
                    <a:pt x="2037" y="313"/>
                    <a:pt x="2584" y="192"/>
                  </a:cubicBezTo>
                  <a:cubicBezTo>
                    <a:pt x="2793" y="150"/>
                    <a:pt x="3005" y="130"/>
                    <a:pt x="3217" y="130"/>
                  </a:cubicBezTo>
                  <a:cubicBezTo>
                    <a:pt x="3623" y="130"/>
                    <a:pt x="4029" y="204"/>
                    <a:pt x="4408" y="344"/>
                  </a:cubicBezTo>
                  <a:cubicBezTo>
                    <a:pt x="5046" y="587"/>
                    <a:pt x="5624" y="891"/>
                    <a:pt x="6201" y="1255"/>
                  </a:cubicBezTo>
                  <a:cubicBezTo>
                    <a:pt x="6748" y="1620"/>
                    <a:pt x="7356" y="1955"/>
                    <a:pt x="7964" y="2258"/>
                  </a:cubicBezTo>
                  <a:cubicBezTo>
                    <a:pt x="8542" y="2532"/>
                    <a:pt x="9180" y="2684"/>
                    <a:pt x="9818" y="2714"/>
                  </a:cubicBezTo>
                  <a:cubicBezTo>
                    <a:pt x="9955" y="2722"/>
                    <a:pt x="10091" y="2725"/>
                    <a:pt x="10227" y="2725"/>
                  </a:cubicBezTo>
                  <a:cubicBezTo>
                    <a:pt x="10669" y="2725"/>
                    <a:pt x="11110" y="2686"/>
                    <a:pt x="11551" y="2593"/>
                  </a:cubicBezTo>
                  <a:cubicBezTo>
                    <a:pt x="12037" y="2471"/>
                    <a:pt x="12493" y="2289"/>
                    <a:pt x="12949" y="2076"/>
                  </a:cubicBezTo>
                  <a:cubicBezTo>
                    <a:pt x="13587" y="1742"/>
                    <a:pt x="14165" y="1286"/>
                    <a:pt x="14651" y="739"/>
                  </a:cubicBezTo>
                  <a:cubicBezTo>
                    <a:pt x="14773" y="587"/>
                    <a:pt x="14894" y="435"/>
                    <a:pt x="15016" y="252"/>
                  </a:cubicBezTo>
                  <a:cubicBezTo>
                    <a:pt x="15046" y="222"/>
                    <a:pt x="15077" y="161"/>
                    <a:pt x="15107" y="100"/>
                  </a:cubicBezTo>
                  <a:lnTo>
                    <a:pt x="15107" y="100"/>
                  </a:lnTo>
                  <a:cubicBezTo>
                    <a:pt x="15046" y="131"/>
                    <a:pt x="15016" y="192"/>
                    <a:pt x="14986" y="252"/>
                  </a:cubicBezTo>
                  <a:cubicBezTo>
                    <a:pt x="14864" y="404"/>
                    <a:pt x="14743" y="556"/>
                    <a:pt x="14591" y="708"/>
                  </a:cubicBezTo>
                  <a:cubicBezTo>
                    <a:pt x="14104" y="1225"/>
                    <a:pt x="13527" y="1651"/>
                    <a:pt x="12888" y="1985"/>
                  </a:cubicBezTo>
                  <a:cubicBezTo>
                    <a:pt x="12463" y="2198"/>
                    <a:pt x="11976" y="2350"/>
                    <a:pt x="11490" y="2471"/>
                  </a:cubicBezTo>
                  <a:cubicBezTo>
                    <a:pt x="11072" y="2564"/>
                    <a:pt x="10654" y="2604"/>
                    <a:pt x="10223" y="2604"/>
                  </a:cubicBezTo>
                  <a:cubicBezTo>
                    <a:pt x="10089" y="2604"/>
                    <a:pt x="9955" y="2600"/>
                    <a:pt x="9818" y="2593"/>
                  </a:cubicBezTo>
                  <a:cubicBezTo>
                    <a:pt x="9210" y="2532"/>
                    <a:pt x="8603" y="2380"/>
                    <a:pt x="8025" y="2137"/>
                  </a:cubicBezTo>
                  <a:cubicBezTo>
                    <a:pt x="7417" y="1833"/>
                    <a:pt x="6840" y="1499"/>
                    <a:pt x="6262" y="1134"/>
                  </a:cubicBezTo>
                  <a:cubicBezTo>
                    <a:pt x="5685" y="739"/>
                    <a:pt x="5077" y="435"/>
                    <a:pt x="4438" y="222"/>
                  </a:cubicBezTo>
                  <a:cubicBezTo>
                    <a:pt x="4057" y="69"/>
                    <a:pt x="3651" y="1"/>
                    <a:pt x="32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5"/>
            <p:cNvSpPr/>
            <p:nvPr/>
          </p:nvSpPr>
          <p:spPr>
            <a:xfrm>
              <a:off x="1063245" y="2283433"/>
              <a:ext cx="629348" cy="734569"/>
            </a:xfrm>
            <a:custGeom>
              <a:avLst/>
              <a:gdLst/>
              <a:ahLst/>
              <a:cxnLst/>
              <a:rect l="l" t="t" r="r" b="b"/>
              <a:pathLst>
                <a:path w="31491" h="36756" extrusionOk="0">
                  <a:moveTo>
                    <a:pt x="26772" y="0"/>
                  </a:moveTo>
                  <a:cubicBezTo>
                    <a:pt x="26506" y="0"/>
                    <a:pt x="26180" y="163"/>
                    <a:pt x="25867" y="692"/>
                  </a:cubicBezTo>
                  <a:cubicBezTo>
                    <a:pt x="25441" y="1361"/>
                    <a:pt x="20122" y="7956"/>
                    <a:pt x="20122" y="7956"/>
                  </a:cubicBezTo>
                  <a:lnTo>
                    <a:pt x="17934" y="10996"/>
                  </a:lnTo>
                  <a:lnTo>
                    <a:pt x="2553" y="28261"/>
                  </a:lnTo>
                  <a:cubicBezTo>
                    <a:pt x="213" y="30692"/>
                    <a:pt x="0" y="34127"/>
                    <a:pt x="2736" y="36072"/>
                  </a:cubicBezTo>
                  <a:cubicBezTo>
                    <a:pt x="3395" y="36549"/>
                    <a:pt x="4064" y="36756"/>
                    <a:pt x="4725" y="36756"/>
                  </a:cubicBezTo>
                  <a:cubicBezTo>
                    <a:pt x="6594" y="36756"/>
                    <a:pt x="8394" y="35101"/>
                    <a:pt x="9696" y="33215"/>
                  </a:cubicBezTo>
                  <a:lnTo>
                    <a:pt x="23253" y="16254"/>
                  </a:lnTo>
                  <a:cubicBezTo>
                    <a:pt x="24134" y="15221"/>
                    <a:pt x="26414" y="13063"/>
                    <a:pt x="26414" y="13063"/>
                  </a:cubicBezTo>
                  <a:lnTo>
                    <a:pt x="27387" y="12060"/>
                  </a:lnTo>
                  <a:cubicBezTo>
                    <a:pt x="27417" y="12151"/>
                    <a:pt x="27447" y="12242"/>
                    <a:pt x="27478" y="12333"/>
                  </a:cubicBezTo>
                  <a:cubicBezTo>
                    <a:pt x="27508" y="12485"/>
                    <a:pt x="27599" y="12668"/>
                    <a:pt x="27721" y="12789"/>
                  </a:cubicBezTo>
                  <a:cubicBezTo>
                    <a:pt x="27858" y="12881"/>
                    <a:pt x="28017" y="12926"/>
                    <a:pt x="28181" y="12926"/>
                  </a:cubicBezTo>
                  <a:cubicBezTo>
                    <a:pt x="28344" y="12926"/>
                    <a:pt x="28511" y="12881"/>
                    <a:pt x="28663" y="12789"/>
                  </a:cubicBezTo>
                  <a:cubicBezTo>
                    <a:pt x="29970" y="12060"/>
                    <a:pt x="30031" y="10175"/>
                    <a:pt x="28754" y="9355"/>
                  </a:cubicBezTo>
                  <a:cubicBezTo>
                    <a:pt x="28694" y="9172"/>
                    <a:pt x="28602" y="9020"/>
                    <a:pt x="28481" y="8868"/>
                  </a:cubicBezTo>
                  <a:cubicBezTo>
                    <a:pt x="27838" y="8002"/>
                    <a:pt x="26429" y="7922"/>
                    <a:pt x="25927" y="7922"/>
                  </a:cubicBezTo>
                  <a:cubicBezTo>
                    <a:pt x="25813" y="7922"/>
                    <a:pt x="25745" y="7926"/>
                    <a:pt x="25745" y="7926"/>
                  </a:cubicBezTo>
                  <a:lnTo>
                    <a:pt x="26080" y="7561"/>
                  </a:lnTo>
                  <a:cubicBezTo>
                    <a:pt x="26080" y="7561"/>
                    <a:pt x="26288" y="7224"/>
                    <a:pt x="26954" y="7224"/>
                  </a:cubicBezTo>
                  <a:cubicBezTo>
                    <a:pt x="27454" y="7224"/>
                    <a:pt x="28212" y="7414"/>
                    <a:pt x="29332" y="8078"/>
                  </a:cubicBezTo>
                  <a:cubicBezTo>
                    <a:pt x="29659" y="8269"/>
                    <a:pt x="30060" y="8387"/>
                    <a:pt x="30447" y="8387"/>
                  </a:cubicBezTo>
                  <a:cubicBezTo>
                    <a:pt x="30491" y="8387"/>
                    <a:pt x="30535" y="8385"/>
                    <a:pt x="30578" y="8382"/>
                  </a:cubicBezTo>
                  <a:cubicBezTo>
                    <a:pt x="30821" y="8352"/>
                    <a:pt x="31034" y="8230"/>
                    <a:pt x="31156" y="8017"/>
                  </a:cubicBezTo>
                  <a:cubicBezTo>
                    <a:pt x="31490" y="7501"/>
                    <a:pt x="31186" y="7136"/>
                    <a:pt x="29879" y="6254"/>
                  </a:cubicBezTo>
                  <a:cubicBezTo>
                    <a:pt x="28874" y="5615"/>
                    <a:pt x="27749" y="5199"/>
                    <a:pt x="26827" y="5199"/>
                  </a:cubicBezTo>
                  <a:cubicBezTo>
                    <a:pt x="26521" y="5199"/>
                    <a:pt x="26238" y="5244"/>
                    <a:pt x="25988" y="5342"/>
                  </a:cubicBezTo>
                  <a:cubicBezTo>
                    <a:pt x="25532" y="5494"/>
                    <a:pt x="25077" y="5677"/>
                    <a:pt x="24651" y="5920"/>
                  </a:cubicBezTo>
                  <a:cubicBezTo>
                    <a:pt x="24651" y="5920"/>
                    <a:pt x="27022" y="2151"/>
                    <a:pt x="27143" y="1908"/>
                  </a:cubicBezTo>
                  <a:cubicBezTo>
                    <a:pt x="27569" y="1209"/>
                    <a:pt x="27599" y="449"/>
                    <a:pt x="27143" y="114"/>
                  </a:cubicBezTo>
                  <a:cubicBezTo>
                    <a:pt x="27046" y="50"/>
                    <a:pt x="26918" y="0"/>
                    <a:pt x="26772"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5"/>
            <p:cNvSpPr/>
            <p:nvPr/>
          </p:nvSpPr>
          <p:spPr>
            <a:xfrm>
              <a:off x="1436819" y="2447906"/>
              <a:ext cx="139735" cy="63233"/>
            </a:xfrm>
            <a:custGeom>
              <a:avLst/>
              <a:gdLst/>
              <a:ahLst/>
              <a:cxnLst/>
              <a:rect l="l" t="t" r="r" b="b"/>
              <a:pathLst>
                <a:path w="6992" h="3164" extrusionOk="0">
                  <a:moveTo>
                    <a:pt x="1672" y="0"/>
                  </a:moveTo>
                  <a:lnTo>
                    <a:pt x="0" y="2888"/>
                  </a:lnTo>
                  <a:cubicBezTo>
                    <a:pt x="218" y="3071"/>
                    <a:pt x="481" y="3163"/>
                    <a:pt x="745" y="3163"/>
                  </a:cubicBezTo>
                  <a:cubicBezTo>
                    <a:pt x="961" y="3163"/>
                    <a:pt x="1177" y="3102"/>
                    <a:pt x="1368" y="2979"/>
                  </a:cubicBezTo>
                  <a:cubicBezTo>
                    <a:pt x="1794" y="2766"/>
                    <a:pt x="2128" y="2401"/>
                    <a:pt x="2554" y="2158"/>
                  </a:cubicBezTo>
                  <a:cubicBezTo>
                    <a:pt x="3770" y="1398"/>
                    <a:pt x="5472" y="1733"/>
                    <a:pt x="6657" y="942"/>
                  </a:cubicBezTo>
                  <a:cubicBezTo>
                    <a:pt x="6809" y="821"/>
                    <a:pt x="6991" y="638"/>
                    <a:pt x="6931" y="456"/>
                  </a:cubicBezTo>
                  <a:cubicBezTo>
                    <a:pt x="6839" y="274"/>
                    <a:pt x="6627" y="243"/>
                    <a:pt x="6444" y="243"/>
                  </a:cubicBezTo>
                  <a:lnTo>
                    <a:pt x="1672"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5"/>
            <p:cNvSpPr/>
            <p:nvPr/>
          </p:nvSpPr>
          <p:spPr>
            <a:xfrm>
              <a:off x="1436819" y="2447286"/>
              <a:ext cx="142173" cy="64931"/>
            </a:xfrm>
            <a:custGeom>
              <a:avLst/>
              <a:gdLst/>
              <a:ahLst/>
              <a:cxnLst/>
              <a:rect l="l" t="t" r="r" b="b"/>
              <a:pathLst>
                <a:path w="7114" h="3249" extrusionOk="0">
                  <a:moveTo>
                    <a:pt x="2189" y="1"/>
                  </a:moveTo>
                  <a:cubicBezTo>
                    <a:pt x="2007" y="1"/>
                    <a:pt x="1855" y="1"/>
                    <a:pt x="1672" y="31"/>
                  </a:cubicBezTo>
                  <a:cubicBezTo>
                    <a:pt x="1824" y="92"/>
                    <a:pt x="2007" y="122"/>
                    <a:pt x="2189" y="122"/>
                  </a:cubicBezTo>
                  <a:cubicBezTo>
                    <a:pt x="2523" y="153"/>
                    <a:pt x="3010" y="183"/>
                    <a:pt x="3587" y="244"/>
                  </a:cubicBezTo>
                  <a:lnTo>
                    <a:pt x="5684" y="365"/>
                  </a:lnTo>
                  <a:lnTo>
                    <a:pt x="6262" y="396"/>
                  </a:lnTo>
                  <a:cubicBezTo>
                    <a:pt x="6475" y="396"/>
                    <a:pt x="6687" y="426"/>
                    <a:pt x="6779" y="517"/>
                  </a:cubicBezTo>
                  <a:cubicBezTo>
                    <a:pt x="6870" y="578"/>
                    <a:pt x="6779" y="730"/>
                    <a:pt x="6596" y="852"/>
                  </a:cubicBezTo>
                  <a:cubicBezTo>
                    <a:pt x="6414" y="973"/>
                    <a:pt x="6232" y="1064"/>
                    <a:pt x="6049" y="1156"/>
                  </a:cubicBezTo>
                  <a:cubicBezTo>
                    <a:pt x="5229" y="1460"/>
                    <a:pt x="4317" y="1490"/>
                    <a:pt x="3557" y="1672"/>
                  </a:cubicBezTo>
                  <a:cubicBezTo>
                    <a:pt x="3192" y="1764"/>
                    <a:pt x="2827" y="1916"/>
                    <a:pt x="2493" y="2098"/>
                  </a:cubicBezTo>
                  <a:cubicBezTo>
                    <a:pt x="2219" y="2280"/>
                    <a:pt x="1946" y="2493"/>
                    <a:pt x="1703" y="2706"/>
                  </a:cubicBezTo>
                  <a:cubicBezTo>
                    <a:pt x="1396" y="2984"/>
                    <a:pt x="988" y="3135"/>
                    <a:pt x="594" y="3135"/>
                  </a:cubicBezTo>
                  <a:cubicBezTo>
                    <a:pt x="558" y="3135"/>
                    <a:pt x="522" y="3134"/>
                    <a:pt x="487" y="3131"/>
                  </a:cubicBezTo>
                  <a:cubicBezTo>
                    <a:pt x="304" y="3071"/>
                    <a:pt x="152" y="3010"/>
                    <a:pt x="0" y="2919"/>
                  </a:cubicBezTo>
                  <a:lnTo>
                    <a:pt x="0" y="2919"/>
                  </a:lnTo>
                  <a:cubicBezTo>
                    <a:pt x="0" y="2919"/>
                    <a:pt x="92" y="3131"/>
                    <a:pt x="456" y="3223"/>
                  </a:cubicBezTo>
                  <a:cubicBezTo>
                    <a:pt x="551" y="3240"/>
                    <a:pt x="646" y="3249"/>
                    <a:pt x="740" y="3249"/>
                  </a:cubicBezTo>
                  <a:cubicBezTo>
                    <a:pt x="1129" y="3249"/>
                    <a:pt x="1506" y="3103"/>
                    <a:pt x="1824" y="2858"/>
                  </a:cubicBezTo>
                  <a:cubicBezTo>
                    <a:pt x="2067" y="2675"/>
                    <a:pt x="2311" y="2463"/>
                    <a:pt x="2614" y="2280"/>
                  </a:cubicBezTo>
                  <a:cubicBezTo>
                    <a:pt x="2918" y="2128"/>
                    <a:pt x="3253" y="1976"/>
                    <a:pt x="3618" y="1916"/>
                  </a:cubicBezTo>
                  <a:cubicBezTo>
                    <a:pt x="4377" y="1733"/>
                    <a:pt x="5259" y="1733"/>
                    <a:pt x="6140" y="1399"/>
                  </a:cubicBezTo>
                  <a:cubicBezTo>
                    <a:pt x="6353" y="1308"/>
                    <a:pt x="6566" y="1186"/>
                    <a:pt x="6748" y="1064"/>
                  </a:cubicBezTo>
                  <a:cubicBezTo>
                    <a:pt x="6870" y="973"/>
                    <a:pt x="6961" y="882"/>
                    <a:pt x="7022" y="761"/>
                  </a:cubicBezTo>
                  <a:cubicBezTo>
                    <a:pt x="7113" y="639"/>
                    <a:pt x="7083" y="457"/>
                    <a:pt x="6961" y="335"/>
                  </a:cubicBezTo>
                  <a:cubicBezTo>
                    <a:pt x="6802" y="203"/>
                    <a:pt x="6597" y="116"/>
                    <a:pt x="6386" y="116"/>
                  </a:cubicBezTo>
                  <a:cubicBezTo>
                    <a:pt x="6355" y="116"/>
                    <a:pt x="6324" y="118"/>
                    <a:pt x="6292" y="122"/>
                  </a:cubicBezTo>
                  <a:lnTo>
                    <a:pt x="5684" y="92"/>
                  </a:lnTo>
                  <a:lnTo>
                    <a:pt x="3587" y="31"/>
                  </a:lnTo>
                  <a:cubicBezTo>
                    <a:pt x="3010" y="1"/>
                    <a:pt x="2523" y="1"/>
                    <a:pt x="2189"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5"/>
            <p:cNvSpPr/>
            <p:nvPr/>
          </p:nvSpPr>
          <p:spPr>
            <a:xfrm>
              <a:off x="1577751" y="2425004"/>
              <a:ext cx="111177" cy="27379"/>
            </a:xfrm>
            <a:custGeom>
              <a:avLst/>
              <a:gdLst/>
              <a:ahLst/>
              <a:cxnLst/>
              <a:rect l="l" t="t" r="r" b="b"/>
              <a:pathLst>
                <a:path w="5563" h="1370" extrusionOk="0">
                  <a:moveTo>
                    <a:pt x="1317" y="0"/>
                  </a:moveTo>
                  <a:cubicBezTo>
                    <a:pt x="1099" y="0"/>
                    <a:pt x="878" y="48"/>
                    <a:pt x="669" y="143"/>
                  </a:cubicBezTo>
                  <a:cubicBezTo>
                    <a:pt x="456" y="265"/>
                    <a:pt x="274" y="417"/>
                    <a:pt x="122" y="599"/>
                  </a:cubicBezTo>
                  <a:cubicBezTo>
                    <a:pt x="61" y="690"/>
                    <a:pt x="31" y="751"/>
                    <a:pt x="0" y="842"/>
                  </a:cubicBezTo>
                  <a:cubicBezTo>
                    <a:pt x="183" y="599"/>
                    <a:pt x="426" y="417"/>
                    <a:pt x="699" y="265"/>
                  </a:cubicBezTo>
                  <a:cubicBezTo>
                    <a:pt x="883" y="191"/>
                    <a:pt x="1079" y="151"/>
                    <a:pt x="1271" y="151"/>
                  </a:cubicBezTo>
                  <a:cubicBezTo>
                    <a:pt x="1397" y="151"/>
                    <a:pt x="1522" y="168"/>
                    <a:pt x="1642" y="204"/>
                  </a:cubicBezTo>
                  <a:cubicBezTo>
                    <a:pt x="2037" y="295"/>
                    <a:pt x="2432" y="477"/>
                    <a:pt x="2766" y="690"/>
                  </a:cubicBezTo>
                  <a:cubicBezTo>
                    <a:pt x="3131" y="903"/>
                    <a:pt x="3496" y="1085"/>
                    <a:pt x="3891" y="1237"/>
                  </a:cubicBezTo>
                  <a:cubicBezTo>
                    <a:pt x="4146" y="1330"/>
                    <a:pt x="4419" y="1370"/>
                    <a:pt x="4683" y="1370"/>
                  </a:cubicBezTo>
                  <a:cubicBezTo>
                    <a:pt x="4765" y="1370"/>
                    <a:pt x="4845" y="1366"/>
                    <a:pt x="4924" y="1359"/>
                  </a:cubicBezTo>
                  <a:cubicBezTo>
                    <a:pt x="5168" y="1298"/>
                    <a:pt x="5380" y="1146"/>
                    <a:pt x="5502" y="933"/>
                  </a:cubicBezTo>
                  <a:cubicBezTo>
                    <a:pt x="5532" y="842"/>
                    <a:pt x="5563" y="751"/>
                    <a:pt x="5563" y="660"/>
                  </a:cubicBezTo>
                  <a:lnTo>
                    <a:pt x="5563" y="660"/>
                  </a:lnTo>
                  <a:cubicBezTo>
                    <a:pt x="5563" y="660"/>
                    <a:pt x="5502" y="751"/>
                    <a:pt x="5441" y="903"/>
                  </a:cubicBezTo>
                  <a:cubicBezTo>
                    <a:pt x="5319" y="1085"/>
                    <a:pt x="5137" y="1207"/>
                    <a:pt x="4924" y="1237"/>
                  </a:cubicBezTo>
                  <a:cubicBezTo>
                    <a:pt x="4867" y="1242"/>
                    <a:pt x="4810" y="1245"/>
                    <a:pt x="4752" y="1245"/>
                  </a:cubicBezTo>
                  <a:cubicBezTo>
                    <a:pt x="4476" y="1245"/>
                    <a:pt x="4203" y="1186"/>
                    <a:pt x="3952" y="1085"/>
                  </a:cubicBezTo>
                  <a:cubicBezTo>
                    <a:pt x="3587" y="933"/>
                    <a:pt x="3222" y="751"/>
                    <a:pt x="2857" y="538"/>
                  </a:cubicBezTo>
                  <a:cubicBezTo>
                    <a:pt x="2523" y="295"/>
                    <a:pt x="2128" y="143"/>
                    <a:pt x="1702" y="52"/>
                  </a:cubicBezTo>
                  <a:cubicBezTo>
                    <a:pt x="1577" y="18"/>
                    <a:pt x="1447" y="0"/>
                    <a:pt x="1317"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
            <p:cNvSpPr/>
            <p:nvPr/>
          </p:nvSpPr>
          <p:spPr>
            <a:xfrm>
              <a:off x="1545555" y="2316087"/>
              <a:ext cx="63193" cy="102683"/>
            </a:xfrm>
            <a:custGeom>
              <a:avLst/>
              <a:gdLst/>
              <a:ahLst/>
              <a:cxnLst/>
              <a:rect l="l" t="t" r="r" b="b"/>
              <a:pathLst>
                <a:path w="3162" h="5138" extrusionOk="0">
                  <a:moveTo>
                    <a:pt x="3161" y="0"/>
                  </a:moveTo>
                  <a:lnTo>
                    <a:pt x="3161" y="0"/>
                  </a:lnTo>
                  <a:cubicBezTo>
                    <a:pt x="3009" y="243"/>
                    <a:pt x="2827" y="487"/>
                    <a:pt x="2705" y="760"/>
                  </a:cubicBezTo>
                  <a:cubicBezTo>
                    <a:pt x="2402" y="1277"/>
                    <a:pt x="2006" y="1885"/>
                    <a:pt x="1611" y="2584"/>
                  </a:cubicBezTo>
                  <a:cubicBezTo>
                    <a:pt x="1186" y="3252"/>
                    <a:pt x="791" y="3860"/>
                    <a:pt x="456" y="4377"/>
                  </a:cubicBezTo>
                  <a:cubicBezTo>
                    <a:pt x="304" y="4620"/>
                    <a:pt x="152" y="4863"/>
                    <a:pt x="0" y="5137"/>
                  </a:cubicBezTo>
                  <a:cubicBezTo>
                    <a:pt x="213" y="4924"/>
                    <a:pt x="395" y="4681"/>
                    <a:pt x="578" y="4438"/>
                  </a:cubicBezTo>
                  <a:cubicBezTo>
                    <a:pt x="882" y="4012"/>
                    <a:pt x="1307" y="3374"/>
                    <a:pt x="1733" y="2675"/>
                  </a:cubicBezTo>
                  <a:cubicBezTo>
                    <a:pt x="2158" y="1945"/>
                    <a:pt x="2554" y="1307"/>
                    <a:pt x="2797" y="821"/>
                  </a:cubicBezTo>
                  <a:cubicBezTo>
                    <a:pt x="2949" y="547"/>
                    <a:pt x="3070" y="274"/>
                    <a:pt x="316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5"/>
            <p:cNvSpPr/>
            <p:nvPr/>
          </p:nvSpPr>
          <p:spPr>
            <a:xfrm>
              <a:off x="1584426" y="2468890"/>
              <a:ext cx="55898" cy="54939"/>
            </a:xfrm>
            <a:custGeom>
              <a:avLst/>
              <a:gdLst/>
              <a:ahLst/>
              <a:cxnLst/>
              <a:rect l="l" t="t" r="r" b="b"/>
              <a:pathLst>
                <a:path w="2797" h="2749" extrusionOk="0">
                  <a:moveTo>
                    <a:pt x="183" y="0"/>
                  </a:moveTo>
                  <a:cubicBezTo>
                    <a:pt x="122" y="0"/>
                    <a:pt x="61" y="14"/>
                    <a:pt x="1" y="14"/>
                  </a:cubicBezTo>
                  <a:cubicBezTo>
                    <a:pt x="1" y="14"/>
                    <a:pt x="92" y="44"/>
                    <a:pt x="274" y="75"/>
                  </a:cubicBezTo>
                  <a:cubicBezTo>
                    <a:pt x="517" y="105"/>
                    <a:pt x="730" y="227"/>
                    <a:pt x="852" y="409"/>
                  </a:cubicBezTo>
                  <a:cubicBezTo>
                    <a:pt x="943" y="531"/>
                    <a:pt x="943" y="713"/>
                    <a:pt x="852" y="835"/>
                  </a:cubicBezTo>
                  <a:cubicBezTo>
                    <a:pt x="760" y="1017"/>
                    <a:pt x="669" y="1169"/>
                    <a:pt x="517" y="1321"/>
                  </a:cubicBezTo>
                  <a:cubicBezTo>
                    <a:pt x="365" y="1473"/>
                    <a:pt x="274" y="1716"/>
                    <a:pt x="244" y="1959"/>
                  </a:cubicBezTo>
                  <a:cubicBezTo>
                    <a:pt x="274" y="2202"/>
                    <a:pt x="426" y="2446"/>
                    <a:pt x="639" y="2597"/>
                  </a:cubicBezTo>
                  <a:cubicBezTo>
                    <a:pt x="784" y="2701"/>
                    <a:pt x="958" y="2748"/>
                    <a:pt x="1141" y="2748"/>
                  </a:cubicBezTo>
                  <a:cubicBezTo>
                    <a:pt x="1226" y="2748"/>
                    <a:pt x="1312" y="2738"/>
                    <a:pt x="1399" y="2719"/>
                  </a:cubicBezTo>
                  <a:cubicBezTo>
                    <a:pt x="1642" y="2658"/>
                    <a:pt x="1824" y="2537"/>
                    <a:pt x="2007" y="2354"/>
                  </a:cubicBezTo>
                  <a:cubicBezTo>
                    <a:pt x="2250" y="2081"/>
                    <a:pt x="2432" y="1746"/>
                    <a:pt x="2584" y="1382"/>
                  </a:cubicBezTo>
                  <a:cubicBezTo>
                    <a:pt x="2675" y="1169"/>
                    <a:pt x="2767" y="895"/>
                    <a:pt x="2767" y="652"/>
                  </a:cubicBezTo>
                  <a:cubicBezTo>
                    <a:pt x="2797" y="561"/>
                    <a:pt x="2767" y="470"/>
                    <a:pt x="2736" y="379"/>
                  </a:cubicBezTo>
                  <a:cubicBezTo>
                    <a:pt x="2706" y="379"/>
                    <a:pt x="2736" y="470"/>
                    <a:pt x="2706" y="652"/>
                  </a:cubicBezTo>
                  <a:cubicBezTo>
                    <a:pt x="2645" y="895"/>
                    <a:pt x="2584" y="1108"/>
                    <a:pt x="2463" y="1351"/>
                  </a:cubicBezTo>
                  <a:cubicBezTo>
                    <a:pt x="2311" y="1655"/>
                    <a:pt x="2128" y="1990"/>
                    <a:pt x="1885" y="2263"/>
                  </a:cubicBezTo>
                  <a:cubicBezTo>
                    <a:pt x="1694" y="2454"/>
                    <a:pt x="1442" y="2561"/>
                    <a:pt x="1184" y="2561"/>
                  </a:cubicBezTo>
                  <a:cubicBezTo>
                    <a:pt x="1031" y="2561"/>
                    <a:pt x="877" y="2524"/>
                    <a:pt x="730" y="2446"/>
                  </a:cubicBezTo>
                  <a:cubicBezTo>
                    <a:pt x="548" y="2354"/>
                    <a:pt x="457" y="2142"/>
                    <a:pt x="426" y="1929"/>
                  </a:cubicBezTo>
                  <a:cubicBezTo>
                    <a:pt x="426" y="1746"/>
                    <a:pt x="517" y="1564"/>
                    <a:pt x="669" y="1412"/>
                  </a:cubicBezTo>
                  <a:cubicBezTo>
                    <a:pt x="791" y="1260"/>
                    <a:pt x="912" y="1078"/>
                    <a:pt x="1004" y="895"/>
                  </a:cubicBezTo>
                  <a:cubicBezTo>
                    <a:pt x="1095" y="713"/>
                    <a:pt x="1064" y="500"/>
                    <a:pt x="973" y="348"/>
                  </a:cubicBezTo>
                  <a:cubicBezTo>
                    <a:pt x="821" y="135"/>
                    <a:pt x="548" y="14"/>
                    <a:pt x="274" y="14"/>
                  </a:cubicBezTo>
                  <a:cubicBezTo>
                    <a:pt x="244" y="4"/>
                    <a:pt x="213" y="0"/>
                    <a:pt x="183"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5"/>
            <p:cNvSpPr/>
            <p:nvPr/>
          </p:nvSpPr>
          <p:spPr>
            <a:xfrm>
              <a:off x="1609327" y="2472807"/>
              <a:ext cx="50442" cy="70567"/>
            </a:xfrm>
            <a:custGeom>
              <a:avLst/>
              <a:gdLst/>
              <a:ahLst/>
              <a:cxnLst/>
              <a:rect l="l" t="t" r="r" b="b"/>
              <a:pathLst>
                <a:path w="2524" h="3531" extrusionOk="0">
                  <a:moveTo>
                    <a:pt x="1460" y="0"/>
                  </a:moveTo>
                  <a:cubicBezTo>
                    <a:pt x="1703" y="183"/>
                    <a:pt x="1885" y="395"/>
                    <a:pt x="2068" y="669"/>
                  </a:cubicBezTo>
                  <a:cubicBezTo>
                    <a:pt x="2463" y="1277"/>
                    <a:pt x="2463" y="2037"/>
                    <a:pt x="2068" y="2645"/>
                  </a:cubicBezTo>
                  <a:cubicBezTo>
                    <a:pt x="1885" y="2979"/>
                    <a:pt x="1551" y="3222"/>
                    <a:pt x="1186" y="3344"/>
                  </a:cubicBezTo>
                  <a:cubicBezTo>
                    <a:pt x="1095" y="3371"/>
                    <a:pt x="1004" y="3385"/>
                    <a:pt x="914" y="3385"/>
                  </a:cubicBezTo>
                  <a:cubicBezTo>
                    <a:pt x="705" y="3385"/>
                    <a:pt x="505" y="3310"/>
                    <a:pt x="335" y="3161"/>
                  </a:cubicBezTo>
                  <a:cubicBezTo>
                    <a:pt x="183" y="3009"/>
                    <a:pt x="122" y="2827"/>
                    <a:pt x="122" y="2614"/>
                  </a:cubicBezTo>
                  <a:cubicBezTo>
                    <a:pt x="122" y="2462"/>
                    <a:pt x="153" y="2371"/>
                    <a:pt x="153" y="2371"/>
                  </a:cubicBezTo>
                  <a:lnTo>
                    <a:pt x="153" y="2371"/>
                  </a:lnTo>
                  <a:cubicBezTo>
                    <a:pt x="153" y="2371"/>
                    <a:pt x="92" y="2432"/>
                    <a:pt x="31" y="2584"/>
                  </a:cubicBezTo>
                  <a:cubicBezTo>
                    <a:pt x="1" y="2827"/>
                    <a:pt x="62" y="3070"/>
                    <a:pt x="244" y="3253"/>
                  </a:cubicBezTo>
                  <a:cubicBezTo>
                    <a:pt x="425" y="3434"/>
                    <a:pt x="690" y="3530"/>
                    <a:pt x="952" y="3530"/>
                  </a:cubicBezTo>
                  <a:cubicBezTo>
                    <a:pt x="1042" y="3530"/>
                    <a:pt x="1131" y="3519"/>
                    <a:pt x="1217" y="3496"/>
                  </a:cubicBezTo>
                  <a:cubicBezTo>
                    <a:pt x="1642" y="3405"/>
                    <a:pt x="1977" y="3131"/>
                    <a:pt x="2220" y="2736"/>
                  </a:cubicBezTo>
                  <a:cubicBezTo>
                    <a:pt x="2432" y="2371"/>
                    <a:pt x="2524" y="1976"/>
                    <a:pt x="2493" y="1550"/>
                  </a:cubicBezTo>
                  <a:cubicBezTo>
                    <a:pt x="2493" y="1186"/>
                    <a:pt x="2372" y="882"/>
                    <a:pt x="2159" y="578"/>
                  </a:cubicBezTo>
                  <a:cubicBezTo>
                    <a:pt x="2037" y="395"/>
                    <a:pt x="1885" y="243"/>
                    <a:pt x="1703" y="91"/>
                  </a:cubicBezTo>
                  <a:cubicBezTo>
                    <a:pt x="1612" y="61"/>
                    <a:pt x="1551" y="0"/>
                    <a:pt x="1460"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5"/>
            <p:cNvSpPr/>
            <p:nvPr/>
          </p:nvSpPr>
          <p:spPr>
            <a:xfrm>
              <a:off x="1497572" y="2484338"/>
              <a:ext cx="31596" cy="54199"/>
            </a:xfrm>
            <a:custGeom>
              <a:avLst/>
              <a:gdLst/>
              <a:ahLst/>
              <a:cxnLst/>
              <a:rect l="l" t="t" r="r" b="b"/>
              <a:pathLst>
                <a:path w="1581" h="2712" extrusionOk="0">
                  <a:moveTo>
                    <a:pt x="669" y="1"/>
                  </a:moveTo>
                  <a:lnTo>
                    <a:pt x="669" y="1"/>
                  </a:lnTo>
                  <a:cubicBezTo>
                    <a:pt x="608" y="669"/>
                    <a:pt x="486" y="1338"/>
                    <a:pt x="274" y="1976"/>
                  </a:cubicBezTo>
                  <a:cubicBezTo>
                    <a:pt x="213" y="2189"/>
                    <a:pt x="152" y="2372"/>
                    <a:pt x="61" y="2524"/>
                  </a:cubicBezTo>
                  <a:lnTo>
                    <a:pt x="0" y="2706"/>
                  </a:lnTo>
                  <a:lnTo>
                    <a:pt x="182" y="2645"/>
                  </a:lnTo>
                  <a:cubicBezTo>
                    <a:pt x="360" y="2574"/>
                    <a:pt x="559" y="2544"/>
                    <a:pt x="755" y="2544"/>
                  </a:cubicBezTo>
                  <a:cubicBezTo>
                    <a:pt x="893" y="2544"/>
                    <a:pt x="1029" y="2559"/>
                    <a:pt x="1155" y="2584"/>
                  </a:cubicBezTo>
                  <a:cubicBezTo>
                    <a:pt x="1391" y="2637"/>
                    <a:pt x="1537" y="2712"/>
                    <a:pt x="1572" y="2712"/>
                  </a:cubicBezTo>
                  <a:cubicBezTo>
                    <a:pt x="1578" y="2712"/>
                    <a:pt x="1581" y="2710"/>
                    <a:pt x="1581" y="2706"/>
                  </a:cubicBezTo>
                  <a:cubicBezTo>
                    <a:pt x="1489" y="2584"/>
                    <a:pt x="1368" y="2524"/>
                    <a:pt x="1216" y="2493"/>
                  </a:cubicBezTo>
                  <a:cubicBezTo>
                    <a:pt x="1033" y="2432"/>
                    <a:pt x="851" y="2402"/>
                    <a:pt x="669" y="2402"/>
                  </a:cubicBezTo>
                  <a:cubicBezTo>
                    <a:pt x="552" y="2402"/>
                    <a:pt x="436" y="2414"/>
                    <a:pt x="320" y="2439"/>
                  </a:cubicBezTo>
                  <a:lnTo>
                    <a:pt x="320" y="2439"/>
                  </a:lnTo>
                  <a:cubicBezTo>
                    <a:pt x="372" y="2304"/>
                    <a:pt x="414" y="2163"/>
                    <a:pt x="456" y="2037"/>
                  </a:cubicBezTo>
                  <a:cubicBezTo>
                    <a:pt x="730" y="1399"/>
                    <a:pt x="790" y="669"/>
                    <a:pt x="669"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a:off x="1608727" y="2410834"/>
              <a:ext cx="17027" cy="22603"/>
            </a:xfrm>
            <a:custGeom>
              <a:avLst/>
              <a:gdLst/>
              <a:ahLst/>
              <a:cxnLst/>
              <a:rect l="l" t="t" r="r" b="b"/>
              <a:pathLst>
                <a:path w="852" h="1131" extrusionOk="0">
                  <a:moveTo>
                    <a:pt x="61" y="1"/>
                  </a:moveTo>
                  <a:cubicBezTo>
                    <a:pt x="31" y="1"/>
                    <a:pt x="0" y="366"/>
                    <a:pt x="244" y="700"/>
                  </a:cubicBezTo>
                  <a:cubicBezTo>
                    <a:pt x="458" y="1022"/>
                    <a:pt x="744" y="1131"/>
                    <a:pt x="829" y="1131"/>
                  </a:cubicBezTo>
                  <a:cubicBezTo>
                    <a:pt x="840" y="1131"/>
                    <a:pt x="848" y="1129"/>
                    <a:pt x="852" y="1126"/>
                  </a:cubicBezTo>
                  <a:cubicBezTo>
                    <a:pt x="852" y="1065"/>
                    <a:pt x="608" y="913"/>
                    <a:pt x="396" y="609"/>
                  </a:cubicBezTo>
                  <a:cubicBezTo>
                    <a:pt x="183" y="305"/>
                    <a:pt x="122" y="1"/>
                    <a:pt x="61"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5"/>
            <p:cNvSpPr/>
            <p:nvPr/>
          </p:nvSpPr>
          <p:spPr>
            <a:xfrm>
              <a:off x="678719" y="2532941"/>
              <a:ext cx="837092" cy="568913"/>
            </a:xfrm>
            <a:custGeom>
              <a:avLst/>
              <a:gdLst/>
              <a:ahLst/>
              <a:cxnLst/>
              <a:rect l="l" t="t" r="r" b="b"/>
              <a:pathLst>
                <a:path w="41886" h="28467" extrusionOk="0">
                  <a:moveTo>
                    <a:pt x="35807" y="0"/>
                  </a:moveTo>
                  <a:lnTo>
                    <a:pt x="33162" y="2675"/>
                  </a:lnTo>
                  <a:lnTo>
                    <a:pt x="31187" y="3526"/>
                  </a:lnTo>
                  <a:lnTo>
                    <a:pt x="20761" y="14286"/>
                  </a:lnTo>
                  <a:lnTo>
                    <a:pt x="6505" y="183"/>
                  </a:lnTo>
                  <a:lnTo>
                    <a:pt x="1" y="14256"/>
                  </a:lnTo>
                  <a:lnTo>
                    <a:pt x="10973" y="25016"/>
                  </a:lnTo>
                  <a:cubicBezTo>
                    <a:pt x="13252" y="27248"/>
                    <a:pt x="16314" y="28467"/>
                    <a:pt x="19438" y="28467"/>
                  </a:cubicBezTo>
                  <a:cubicBezTo>
                    <a:pt x="20397" y="28467"/>
                    <a:pt x="21361" y="28352"/>
                    <a:pt x="22311" y="28116"/>
                  </a:cubicBezTo>
                  <a:cubicBezTo>
                    <a:pt x="24986" y="27448"/>
                    <a:pt x="27326" y="25897"/>
                    <a:pt x="28998" y="23709"/>
                  </a:cubicBezTo>
                  <a:lnTo>
                    <a:pt x="41886" y="6870"/>
                  </a:lnTo>
                  <a:lnTo>
                    <a:pt x="35807"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5"/>
            <p:cNvSpPr/>
            <p:nvPr/>
          </p:nvSpPr>
          <p:spPr>
            <a:xfrm>
              <a:off x="1093002" y="2818441"/>
              <a:ext cx="30997" cy="163417"/>
            </a:xfrm>
            <a:custGeom>
              <a:avLst/>
              <a:gdLst/>
              <a:ahLst/>
              <a:cxnLst/>
              <a:rect l="l" t="t" r="r" b="b"/>
              <a:pathLst>
                <a:path w="1551" h="8177" extrusionOk="0">
                  <a:moveTo>
                    <a:pt x="31" y="0"/>
                  </a:moveTo>
                  <a:lnTo>
                    <a:pt x="31" y="0"/>
                  </a:lnTo>
                  <a:cubicBezTo>
                    <a:pt x="0" y="31"/>
                    <a:pt x="183" y="456"/>
                    <a:pt x="426" y="1155"/>
                  </a:cubicBezTo>
                  <a:cubicBezTo>
                    <a:pt x="730" y="2098"/>
                    <a:pt x="973" y="3040"/>
                    <a:pt x="1125" y="4013"/>
                  </a:cubicBezTo>
                  <a:cubicBezTo>
                    <a:pt x="1277" y="4985"/>
                    <a:pt x="1368" y="5958"/>
                    <a:pt x="1368" y="6961"/>
                  </a:cubicBezTo>
                  <a:cubicBezTo>
                    <a:pt x="1368" y="7356"/>
                    <a:pt x="1368" y="7782"/>
                    <a:pt x="1399" y="8177"/>
                  </a:cubicBezTo>
                  <a:cubicBezTo>
                    <a:pt x="1429" y="8086"/>
                    <a:pt x="1459" y="7964"/>
                    <a:pt x="1459" y="7842"/>
                  </a:cubicBezTo>
                  <a:cubicBezTo>
                    <a:pt x="1490" y="7630"/>
                    <a:pt x="1520" y="7326"/>
                    <a:pt x="1520" y="6961"/>
                  </a:cubicBezTo>
                  <a:cubicBezTo>
                    <a:pt x="1551" y="5958"/>
                    <a:pt x="1490" y="4955"/>
                    <a:pt x="1338" y="3982"/>
                  </a:cubicBezTo>
                  <a:cubicBezTo>
                    <a:pt x="1186" y="3009"/>
                    <a:pt x="912" y="2037"/>
                    <a:pt x="548" y="1125"/>
                  </a:cubicBezTo>
                  <a:cubicBezTo>
                    <a:pt x="426" y="760"/>
                    <a:pt x="304" y="456"/>
                    <a:pt x="213" y="274"/>
                  </a:cubicBezTo>
                  <a:cubicBezTo>
                    <a:pt x="152" y="183"/>
                    <a:pt x="122" y="91"/>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5"/>
            <p:cNvSpPr/>
            <p:nvPr/>
          </p:nvSpPr>
          <p:spPr>
            <a:xfrm>
              <a:off x="895573" y="2628907"/>
              <a:ext cx="191976" cy="470207"/>
            </a:xfrm>
            <a:custGeom>
              <a:avLst/>
              <a:gdLst/>
              <a:ahLst/>
              <a:cxnLst/>
              <a:rect l="l" t="t" r="r" b="b"/>
              <a:pathLst>
                <a:path w="9606" h="23528" extrusionOk="0">
                  <a:moveTo>
                    <a:pt x="1" y="1"/>
                  </a:moveTo>
                  <a:lnTo>
                    <a:pt x="4439" y="22919"/>
                  </a:lnTo>
                  <a:lnTo>
                    <a:pt x="6718" y="23527"/>
                  </a:lnTo>
                  <a:cubicBezTo>
                    <a:pt x="7813" y="23466"/>
                    <a:pt x="8907" y="22220"/>
                    <a:pt x="9272" y="21187"/>
                  </a:cubicBezTo>
                  <a:cubicBezTo>
                    <a:pt x="9606" y="20123"/>
                    <a:pt x="9606" y="18998"/>
                    <a:pt x="9241" y="17934"/>
                  </a:cubicBezTo>
                  <a:cubicBezTo>
                    <a:pt x="8208" y="14408"/>
                    <a:pt x="5533" y="11156"/>
                    <a:pt x="4074" y="7782"/>
                  </a:cubicBezTo>
                  <a:cubicBezTo>
                    <a:pt x="2797" y="4925"/>
                    <a:pt x="2250" y="2159"/>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5"/>
            <p:cNvSpPr/>
            <p:nvPr/>
          </p:nvSpPr>
          <p:spPr>
            <a:xfrm>
              <a:off x="1342671" y="2599150"/>
              <a:ext cx="116652" cy="145811"/>
            </a:xfrm>
            <a:custGeom>
              <a:avLst/>
              <a:gdLst/>
              <a:ahLst/>
              <a:cxnLst/>
              <a:rect l="l" t="t" r="r" b="b"/>
              <a:pathLst>
                <a:path w="5837" h="7296" extrusionOk="0">
                  <a:moveTo>
                    <a:pt x="62" y="0"/>
                  </a:moveTo>
                  <a:cubicBezTo>
                    <a:pt x="62" y="0"/>
                    <a:pt x="61" y="0"/>
                    <a:pt x="61" y="1"/>
                  </a:cubicBezTo>
                  <a:cubicBezTo>
                    <a:pt x="0" y="31"/>
                    <a:pt x="1246" y="1703"/>
                    <a:pt x="2857" y="3709"/>
                  </a:cubicBezTo>
                  <a:cubicBezTo>
                    <a:pt x="4423" y="5696"/>
                    <a:pt x="5721" y="7296"/>
                    <a:pt x="5774" y="7296"/>
                  </a:cubicBezTo>
                  <a:cubicBezTo>
                    <a:pt x="5775" y="7296"/>
                    <a:pt x="5775" y="7296"/>
                    <a:pt x="5775" y="7295"/>
                  </a:cubicBezTo>
                  <a:cubicBezTo>
                    <a:pt x="5836" y="7265"/>
                    <a:pt x="4590" y="5593"/>
                    <a:pt x="3009" y="3587"/>
                  </a:cubicBezTo>
                  <a:cubicBezTo>
                    <a:pt x="1443" y="1600"/>
                    <a:pt x="116" y="0"/>
                    <a:pt x="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5"/>
            <p:cNvSpPr/>
            <p:nvPr/>
          </p:nvSpPr>
          <p:spPr>
            <a:xfrm>
              <a:off x="1258835" y="3232722"/>
              <a:ext cx="291002" cy="331072"/>
            </a:xfrm>
            <a:custGeom>
              <a:avLst/>
              <a:gdLst/>
              <a:ahLst/>
              <a:cxnLst/>
              <a:rect l="l" t="t" r="r" b="b"/>
              <a:pathLst>
                <a:path w="14561" h="16566" extrusionOk="0">
                  <a:moveTo>
                    <a:pt x="14560" y="0"/>
                  </a:moveTo>
                  <a:lnTo>
                    <a:pt x="4165" y="3891"/>
                  </a:lnTo>
                  <a:lnTo>
                    <a:pt x="0" y="16566"/>
                  </a:lnTo>
                  <a:lnTo>
                    <a:pt x="10973" y="11581"/>
                  </a:lnTo>
                  <a:lnTo>
                    <a:pt x="1456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5"/>
            <p:cNvSpPr/>
            <p:nvPr/>
          </p:nvSpPr>
          <p:spPr>
            <a:xfrm>
              <a:off x="412044" y="2389591"/>
              <a:ext cx="606865" cy="1283577"/>
            </a:xfrm>
            <a:custGeom>
              <a:avLst/>
              <a:gdLst/>
              <a:ahLst/>
              <a:cxnLst/>
              <a:rect l="l" t="t" r="r" b="b"/>
              <a:pathLst>
                <a:path w="30366" h="64227" extrusionOk="0">
                  <a:moveTo>
                    <a:pt x="9150" y="0"/>
                  </a:moveTo>
                  <a:cubicBezTo>
                    <a:pt x="9155" y="12"/>
                    <a:pt x="9160" y="24"/>
                    <a:pt x="9166" y="36"/>
                  </a:cubicBezTo>
                  <a:lnTo>
                    <a:pt x="9166" y="36"/>
                  </a:lnTo>
                  <a:lnTo>
                    <a:pt x="9180" y="0"/>
                  </a:lnTo>
                  <a:close/>
                  <a:moveTo>
                    <a:pt x="9166" y="36"/>
                  </a:moveTo>
                  <a:lnTo>
                    <a:pt x="7569" y="3891"/>
                  </a:lnTo>
                  <a:cubicBezTo>
                    <a:pt x="7569" y="3891"/>
                    <a:pt x="5472" y="8328"/>
                    <a:pt x="3132" y="11368"/>
                  </a:cubicBezTo>
                  <a:cubicBezTo>
                    <a:pt x="609" y="14651"/>
                    <a:pt x="1" y="25289"/>
                    <a:pt x="1" y="25289"/>
                  </a:cubicBezTo>
                  <a:lnTo>
                    <a:pt x="2402" y="57934"/>
                  </a:lnTo>
                  <a:lnTo>
                    <a:pt x="1581" y="59545"/>
                  </a:lnTo>
                  <a:cubicBezTo>
                    <a:pt x="1217" y="60274"/>
                    <a:pt x="1399" y="62919"/>
                    <a:pt x="2220" y="62949"/>
                  </a:cubicBezTo>
                  <a:lnTo>
                    <a:pt x="29302" y="64226"/>
                  </a:lnTo>
                  <a:cubicBezTo>
                    <a:pt x="29307" y="64226"/>
                    <a:pt x="29311" y="64226"/>
                    <a:pt x="29315" y="64226"/>
                  </a:cubicBezTo>
                  <a:cubicBezTo>
                    <a:pt x="29946" y="64226"/>
                    <a:pt x="30366" y="61942"/>
                    <a:pt x="30336" y="61308"/>
                  </a:cubicBezTo>
                  <a:lnTo>
                    <a:pt x="28147" y="21854"/>
                  </a:lnTo>
                  <a:lnTo>
                    <a:pt x="23770" y="11094"/>
                  </a:lnTo>
                  <a:lnTo>
                    <a:pt x="22372" y="8967"/>
                  </a:lnTo>
                  <a:lnTo>
                    <a:pt x="22342" y="6322"/>
                  </a:lnTo>
                  <a:lnTo>
                    <a:pt x="12919" y="3404"/>
                  </a:lnTo>
                  <a:cubicBezTo>
                    <a:pt x="11229" y="2891"/>
                    <a:pt x="9869" y="1630"/>
                    <a:pt x="9166" y="36"/>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5"/>
            <p:cNvSpPr/>
            <p:nvPr/>
          </p:nvSpPr>
          <p:spPr>
            <a:xfrm>
              <a:off x="470978" y="3342657"/>
              <a:ext cx="544911" cy="225311"/>
            </a:xfrm>
            <a:custGeom>
              <a:avLst/>
              <a:gdLst/>
              <a:ahLst/>
              <a:cxnLst/>
              <a:rect l="l" t="t" r="r" b="b"/>
              <a:pathLst>
                <a:path w="27266" h="11274" extrusionOk="0">
                  <a:moveTo>
                    <a:pt x="1246" y="1"/>
                  </a:moveTo>
                  <a:lnTo>
                    <a:pt x="0" y="2554"/>
                  </a:lnTo>
                  <a:cubicBezTo>
                    <a:pt x="4104" y="5168"/>
                    <a:pt x="8238" y="7812"/>
                    <a:pt x="12827" y="9515"/>
                  </a:cubicBezTo>
                  <a:cubicBezTo>
                    <a:pt x="15722" y="10615"/>
                    <a:pt x="18862" y="11273"/>
                    <a:pt x="21974" y="11273"/>
                  </a:cubicBezTo>
                  <a:cubicBezTo>
                    <a:pt x="23764" y="11273"/>
                    <a:pt x="25545" y="11056"/>
                    <a:pt x="27265" y="10578"/>
                  </a:cubicBezTo>
                  <a:lnTo>
                    <a:pt x="27113" y="7174"/>
                  </a:lnTo>
                  <a:lnTo>
                    <a:pt x="124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5"/>
            <p:cNvSpPr/>
            <p:nvPr/>
          </p:nvSpPr>
          <p:spPr>
            <a:xfrm>
              <a:off x="410225" y="2633583"/>
              <a:ext cx="796402" cy="901683"/>
            </a:xfrm>
            <a:custGeom>
              <a:avLst/>
              <a:gdLst/>
              <a:ahLst/>
              <a:cxnLst/>
              <a:rect l="l" t="t" r="r" b="b"/>
              <a:pathLst>
                <a:path w="39850" h="45118" extrusionOk="0">
                  <a:moveTo>
                    <a:pt x="10125" y="1"/>
                  </a:moveTo>
                  <a:cubicBezTo>
                    <a:pt x="8724" y="1"/>
                    <a:pt x="2856" y="494"/>
                    <a:pt x="1520" y="8642"/>
                  </a:cubicBezTo>
                  <a:cubicBezTo>
                    <a:pt x="1" y="17913"/>
                    <a:pt x="2432" y="37944"/>
                    <a:pt x="3162" y="38126"/>
                  </a:cubicBezTo>
                  <a:cubicBezTo>
                    <a:pt x="3162" y="38126"/>
                    <a:pt x="16414" y="43780"/>
                    <a:pt x="30184" y="45117"/>
                  </a:cubicBezTo>
                  <a:lnTo>
                    <a:pt x="39849" y="43354"/>
                  </a:lnTo>
                  <a:lnTo>
                    <a:pt x="38694" y="34144"/>
                  </a:lnTo>
                  <a:lnTo>
                    <a:pt x="31582" y="34539"/>
                  </a:lnTo>
                  <a:cubicBezTo>
                    <a:pt x="31582" y="34539"/>
                    <a:pt x="31278" y="32746"/>
                    <a:pt x="28603" y="32017"/>
                  </a:cubicBezTo>
                  <a:cubicBezTo>
                    <a:pt x="24743" y="30922"/>
                    <a:pt x="16962" y="29129"/>
                    <a:pt x="16962" y="29129"/>
                  </a:cubicBezTo>
                  <a:cubicBezTo>
                    <a:pt x="16962" y="29129"/>
                    <a:pt x="17296" y="19919"/>
                    <a:pt x="17387" y="17214"/>
                  </a:cubicBezTo>
                  <a:cubicBezTo>
                    <a:pt x="17448" y="14509"/>
                    <a:pt x="18390" y="2776"/>
                    <a:pt x="12220" y="557"/>
                  </a:cubicBezTo>
                  <a:lnTo>
                    <a:pt x="10426" y="10"/>
                  </a:lnTo>
                  <a:cubicBezTo>
                    <a:pt x="10426" y="10"/>
                    <a:pt x="10318" y="1"/>
                    <a:pt x="1012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5"/>
            <p:cNvSpPr/>
            <p:nvPr/>
          </p:nvSpPr>
          <p:spPr>
            <a:xfrm>
              <a:off x="887080" y="2611300"/>
              <a:ext cx="109957" cy="584381"/>
            </a:xfrm>
            <a:custGeom>
              <a:avLst/>
              <a:gdLst/>
              <a:ahLst/>
              <a:cxnLst/>
              <a:rect l="l" t="t" r="r" b="b"/>
              <a:pathLst>
                <a:path w="5502" h="29241" extrusionOk="0">
                  <a:moveTo>
                    <a:pt x="0" y="0"/>
                  </a:moveTo>
                  <a:lnTo>
                    <a:pt x="0" y="0"/>
                  </a:lnTo>
                  <a:cubicBezTo>
                    <a:pt x="31" y="92"/>
                    <a:pt x="61" y="183"/>
                    <a:pt x="122" y="274"/>
                  </a:cubicBezTo>
                  <a:lnTo>
                    <a:pt x="426" y="1095"/>
                  </a:lnTo>
                  <a:cubicBezTo>
                    <a:pt x="730" y="1824"/>
                    <a:pt x="1125" y="2827"/>
                    <a:pt x="1642" y="4104"/>
                  </a:cubicBezTo>
                  <a:cubicBezTo>
                    <a:pt x="2158" y="5380"/>
                    <a:pt x="2766" y="6870"/>
                    <a:pt x="3435" y="8542"/>
                  </a:cubicBezTo>
                  <a:lnTo>
                    <a:pt x="3952" y="9818"/>
                  </a:lnTo>
                  <a:cubicBezTo>
                    <a:pt x="4165" y="10244"/>
                    <a:pt x="4286" y="10700"/>
                    <a:pt x="4408" y="11186"/>
                  </a:cubicBezTo>
                  <a:cubicBezTo>
                    <a:pt x="4499" y="11672"/>
                    <a:pt x="4529" y="12159"/>
                    <a:pt x="4560" y="12645"/>
                  </a:cubicBezTo>
                  <a:cubicBezTo>
                    <a:pt x="4590" y="13162"/>
                    <a:pt x="4620" y="13678"/>
                    <a:pt x="4651" y="14195"/>
                  </a:cubicBezTo>
                  <a:cubicBezTo>
                    <a:pt x="4894" y="18329"/>
                    <a:pt x="5107" y="22098"/>
                    <a:pt x="5259" y="24834"/>
                  </a:cubicBezTo>
                  <a:cubicBezTo>
                    <a:pt x="5320" y="26171"/>
                    <a:pt x="5380" y="27265"/>
                    <a:pt x="5411" y="28056"/>
                  </a:cubicBezTo>
                  <a:cubicBezTo>
                    <a:pt x="5441" y="28420"/>
                    <a:pt x="5472" y="28724"/>
                    <a:pt x="5472" y="28937"/>
                  </a:cubicBezTo>
                  <a:cubicBezTo>
                    <a:pt x="5472" y="29028"/>
                    <a:pt x="5472" y="29150"/>
                    <a:pt x="5502" y="29241"/>
                  </a:cubicBezTo>
                  <a:cubicBezTo>
                    <a:pt x="5502" y="29150"/>
                    <a:pt x="5502" y="29028"/>
                    <a:pt x="5502" y="28937"/>
                  </a:cubicBezTo>
                  <a:lnTo>
                    <a:pt x="5502" y="28056"/>
                  </a:lnTo>
                  <a:cubicBezTo>
                    <a:pt x="5472" y="27296"/>
                    <a:pt x="5441" y="26171"/>
                    <a:pt x="5380" y="24834"/>
                  </a:cubicBezTo>
                  <a:cubicBezTo>
                    <a:pt x="5289" y="22098"/>
                    <a:pt x="5076" y="18329"/>
                    <a:pt x="4833" y="14195"/>
                  </a:cubicBezTo>
                  <a:cubicBezTo>
                    <a:pt x="4803" y="13648"/>
                    <a:pt x="4772" y="13131"/>
                    <a:pt x="4742" y="12645"/>
                  </a:cubicBezTo>
                  <a:cubicBezTo>
                    <a:pt x="4742" y="12128"/>
                    <a:pt x="4681" y="11642"/>
                    <a:pt x="4590" y="11156"/>
                  </a:cubicBezTo>
                  <a:cubicBezTo>
                    <a:pt x="4468" y="10669"/>
                    <a:pt x="4317" y="10213"/>
                    <a:pt x="4134" y="9757"/>
                  </a:cubicBezTo>
                  <a:cubicBezTo>
                    <a:pt x="3952" y="9332"/>
                    <a:pt x="3769" y="8906"/>
                    <a:pt x="3587" y="8481"/>
                  </a:cubicBezTo>
                  <a:cubicBezTo>
                    <a:pt x="2888" y="6809"/>
                    <a:pt x="2280" y="5320"/>
                    <a:pt x="1763" y="4043"/>
                  </a:cubicBezTo>
                  <a:lnTo>
                    <a:pt x="487" y="1064"/>
                  </a:lnTo>
                  <a:lnTo>
                    <a:pt x="152" y="274"/>
                  </a:lnTo>
                  <a:cubicBezTo>
                    <a:pt x="92" y="183"/>
                    <a:pt x="61" y="9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5"/>
            <p:cNvSpPr/>
            <p:nvPr/>
          </p:nvSpPr>
          <p:spPr>
            <a:xfrm>
              <a:off x="563308" y="2463074"/>
              <a:ext cx="294019" cy="156143"/>
            </a:xfrm>
            <a:custGeom>
              <a:avLst/>
              <a:gdLst/>
              <a:ahLst/>
              <a:cxnLst/>
              <a:rect l="l" t="t" r="r" b="b"/>
              <a:pathLst>
                <a:path w="14712" h="7813" extrusionOk="0">
                  <a:moveTo>
                    <a:pt x="0" y="1"/>
                  </a:moveTo>
                  <a:cubicBezTo>
                    <a:pt x="31" y="62"/>
                    <a:pt x="61" y="122"/>
                    <a:pt x="92" y="183"/>
                  </a:cubicBezTo>
                  <a:cubicBezTo>
                    <a:pt x="183" y="366"/>
                    <a:pt x="304" y="518"/>
                    <a:pt x="426" y="700"/>
                  </a:cubicBezTo>
                  <a:cubicBezTo>
                    <a:pt x="851" y="1278"/>
                    <a:pt x="1368" y="1825"/>
                    <a:pt x="1946" y="2281"/>
                  </a:cubicBezTo>
                  <a:cubicBezTo>
                    <a:pt x="2797" y="2949"/>
                    <a:pt x="3739" y="3496"/>
                    <a:pt x="4742" y="3952"/>
                  </a:cubicBezTo>
                  <a:cubicBezTo>
                    <a:pt x="5836" y="4469"/>
                    <a:pt x="7113" y="4925"/>
                    <a:pt x="8420" y="5472"/>
                  </a:cubicBezTo>
                  <a:cubicBezTo>
                    <a:pt x="9879" y="6019"/>
                    <a:pt x="11247" y="6779"/>
                    <a:pt x="12493" y="7752"/>
                  </a:cubicBezTo>
                  <a:lnTo>
                    <a:pt x="12584" y="7813"/>
                  </a:lnTo>
                  <a:lnTo>
                    <a:pt x="12615" y="7721"/>
                  </a:lnTo>
                  <a:cubicBezTo>
                    <a:pt x="13314" y="6566"/>
                    <a:pt x="13861" y="5351"/>
                    <a:pt x="14286" y="4104"/>
                  </a:cubicBezTo>
                  <a:cubicBezTo>
                    <a:pt x="14438" y="3618"/>
                    <a:pt x="14560" y="3253"/>
                    <a:pt x="14621" y="3010"/>
                  </a:cubicBezTo>
                  <a:cubicBezTo>
                    <a:pt x="14651" y="2888"/>
                    <a:pt x="14682" y="2767"/>
                    <a:pt x="14712" y="2615"/>
                  </a:cubicBezTo>
                  <a:lnTo>
                    <a:pt x="14712" y="2615"/>
                  </a:lnTo>
                  <a:cubicBezTo>
                    <a:pt x="14651" y="2737"/>
                    <a:pt x="14621" y="2888"/>
                    <a:pt x="14590" y="3010"/>
                  </a:cubicBezTo>
                  <a:cubicBezTo>
                    <a:pt x="14499" y="3253"/>
                    <a:pt x="14378" y="3618"/>
                    <a:pt x="14226" y="4074"/>
                  </a:cubicBezTo>
                  <a:cubicBezTo>
                    <a:pt x="13751" y="5289"/>
                    <a:pt x="13190" y="6447"/>
                    <a:pt x="12543" y="7574"/>
                  </a:cubicBezTo>
                  <a:lnTo>
                    <a:pt x="12543" y="7574"/>
                  </a:lnTo>
                  <a:cubicBezTo>
                    <a:pt x="11316" y="6627"/>
                    <a:pt x="9972" y="5857"/>
                    <a:pt x="8511" y="5320"/>
                  </a:cubicBezTo>
                  <a:cubicBezTo>
                    <a:pt x="7204" y="4743"/>
                    <a:pt x="5928" y="4317"/>
                    <a:pt x="4833" y="3800"/>
                  </a:cubicBezTo>
                  <a:cubicBezTo>
                    <a:pt x="3830" y="3344"/>
                    <a:pt x="2888" y="2797"/>
                    <a:pt x="2037" y="2159"/>
                  </a:cubicBezTo>
                  <a:cubicBezTo>
                    <a:pt x="1459" y="1733"/>
                    <a:pt x="943" y="1217"/>
                    <a:pt x="487" y="639"/>
                  </a:cubicBezTo>
                  <a:cubicBezTo>
                    <a:pt x="152" y="244"/>
                    <a:pt x="31"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5"/>
            <p:cNvSpPr/>
            <p:nvPr/>
          </p:nvSpPr>
          <p:spPr>
            <a:xfrm>
              <a:off x="427232" y="2633783"/>
              <a:ext cx="780614" cy="902682"/>
            </a:xfrm>
            <a:custGeom>
              <a:avLst/>
              <a:gdLst/>
              <a:ahLst/>
              <a:cxnLst/>
              <a:rect l="l" t="t" r="r" b="b"/>
              <a:pathLst>
                <a:path w="39060" h="45168" extrusionOk="0">
                  <a:moveTo>
                    <a:pt x="8785" y="0"/>
                  </a:moveTo>
                  <a:cubicBezTo>
                    <a:pt x="7995" y="61"/>
                    <a:pt x="7205" y="213"/>
                    <a:pt x="6475" y="486"/>
                  </a:cubicBezTo>
                  <a:cubicBezTo>
                    <a:pt x="5259" y="912"/>
                    <a:pt x="4195" y="1641"/>
                    <a:pt x="3314" y="2584"/>
                  </a:cubicBezTo>
                  <a:cubicBezTo>
                    <a:pt x="2159" y="3860"/>
                    <a:pt x="1308" y="5410"/>
                    <a:pt x="882" y="7082"/>
                  </a:cubicBezTo>
                  <a:cubicBezTo>
                    <a:pt x="396" y="9149"/>
                    <a:pt x="153" y="11246"/>
                    <a:pt x="92" y="13344"/>
                  </a:cubicBezTo>
                  <a:cubicBezTo>
                    <a:pt x="1" y="15623"/>
                    <a:pt x="31" y="18116"/>
                    <a:pt x="122" y="20730"/>
                  </a:cubicBezTo>
                  <a:cubicBezTo>
                    <a:pt x="244" y="23374"/>
                    <a:pt x="426" y="26140"/>
                    <a:pt x="730" y="29058"/>
                  </a:cubicBezTo>
                  <a:cubicBezTo>
                    <a:pt x="852" y="30517"/>
                    <a:pt x="1034" y="32007"/>
                    <a:pt x="1217" y="33526"/>
                  </a:cubicBezTo>
                  <a:cubicBezTo>
                    <a:pt x="1338" y="34286"/>
                    <a:pt x="1429" y="35046"/>
                    <a:pt x="1581" y="35806"/>
                  </a:cubicBezTo>
                  <a:cubicBezTo>
                    <a:pt x="1642" y="36232"/>
                    <a:pt x="1703" y="36596"/>
                    <a:pt x="1794" y="36991"/>
                  </a:cubicBezTo>
                  <a:cubicBezTo>
                    <a:pt x="1825" y="37174"/>
                    <a:pt x="1885" y="37356"/>
                    <a:pt x="1916" y="37569"/>
                  </a:cubicBezTo>
                  <a:cubicBezTo>
                    <a:pt x="1946" y="37660"/>
                    <a:pt x="1977" y="37751"/>
                    <a:pt x="2007" y="37843"/>
                  </a:cubicBezTo>
                  <a:cubicBezTo>
                    <a:pt x="2037" y="37903"/>
                    <a:pt x="2068" y="37964"/>
                    <a:pt x="2098" y="37995"/>
                  </a:cubicBezTo>
                  <a:cubicBezTo>
                    <a:pt x="2098" y="38025"/>
                    <a:pt x="2098" y="38055"/>
                    <a:pt x="2128" y="38086"/>
                  </a:cubicBezTo>
                  <a:cubicBezTo>
                    <a:pt x="2128" y="38086"/>
                    <a:pt x="2159" y="38116"/>
                    <a:pt x="2159" y="38116"/>
                  </a:cubicBezTo>
                  <a:cubicBezTo>
                    <a:pt x="2189" y="38147"/>
                    <a:pt x="2220" y="38147"/>
                    <a:pt x="2250" y="38177"/>
                  </a:cubicBezTo>
                  <a:cubicBezTo>
                    <a:pt x="6414" y="39849"/>
                    <a:pt x="10670" y="41277"/>
                    <a:pt x="15016" y="42463"/>
                  </a:cubicBezTo>
                  <a:cubicBezTo>
                    <a:pt x="17266" y="43071"/>
                    <a:pt x="19606" y="43618"/>
                    <a:pt x="21977" y="44074"/>
                  </a:cubicBezTo>
                  <a:cubicBezTo>
                    <a:pt x="24378" y="44560"/>
                    <a:pt x="26810" y="44894"/>
                    <a:pt x="29272" y="45168"/>
                  </a:cubicBezTo>
                  <a:lnTo>
                    <a:pt x="29302" y="45168"/>
                  </a:lnTo>
                  <a:lnTo>
                    <a:pt x="30001" y="45046"/>
                  </a:lnTo>
                  <a:lnTo>
                    <a:pt x="38968" y="43405"/>
                  </a:lnTo>
                  <a:lnTo>
                    <a:pt x="39059" y="43405"/>
                  </a:lnTo>
                  <a:lnTo>
                    <a:pt x="39059" y="43314"/>
                  </a:lnTo>
                  <a:cubicBezTo>
                    <a:pt x="38695" y="40153"/>
                    <a:pt x="38299" y="37052"/>
                    <a:pt x="37935" y="34104"/>
                  </a:cubicBezTo>
                  <a:lnTo>
                    <a:pt x="37935" y="34043"/>
                  </a:lnTo>
                  <a:lnTo>
                    <a:pt x="37843" y="34043"/>
                  </a:lnTo>
                  <a:lnTo>
                    <a:pt x="30789" y="34405"/>
                  </a:lnTo>
                  <a:lnTo>
                    <a:pt x="30789" y="34405"/>
                  </a:lnTo>
                  <a:cubicBezTo>
                    <a:pt x="30115" y="33130"/>
                    <a:pt x="28945" y="32183"/>
                    <a:pt x="27539" y="31824"/>
                  </a:cubicBezTo>
                  <a:cubicBezTo>
                    <a:pt x="26202" y="31459"/>
                    <a:pt x="24864" y="31125"/>
                    <a:pt x="23557" y="30821"/>
                  </a:cubicBezTo>
                  <a:cubicBezTo>
                    <a:pt x="20997" y="30189"/>
                    <a:pt x="18526" y="29586"/>
                    <a:pt x="16174" y="29042"/>
                  </a:cubicBezTo>
                  <a:lnTo>
                    <a:pt x="16174" y="29042"/>
                  </a:lnTo>
                  <a:cubicBezTo>
                    <a:pt x="16325" y="24422"/>
                    <a:pt x="16446" y="20253"/>
                    <a:pt x="16597" y="16535"/>
                  </a:cubicBezTo>
                  <a:cubicBezTo>
                    <a:pt x="16749" y="12827"/>
                    <a:pt x="16627" y="9575"/>
                    <a:pt x="15989" y="6991"/>
                  </a:cubicBezTo>
                  <a:cubicBezTo>
                    <a:pt x="15746" y="5836"/>
                    <a:pt x="15351" y="4711"/>
                    <a:pt x="14803" y="3648"/>
                  </a:cubicBezTo>
                  <a:cubicBezTo>
                    <a:pt x="14378" y="2888"/>
                    <a:pt x="13861" y="2189"/>
                    <a:pt x="13193" y="1611"/>
                  </a:cubicBezTo>
                  <a:cubicBezTo>
                    <a:pt x="12949" y="1398"/>
                    <a:pt x="12706" y="1216"/>
                    <a:pt x="12433" y="1064"/>
                  </a:cubicBezTo>
                  <a:cubicBezTo>
                    <a:pt x="12220" y="912"/>
                    <a:pt x="12007" y="821"/>
                    <a:pt x="11855" y="730"/>
                  </a:cubicBezTo>
                  <a:cubicBezTo>
                    <a:pt x="11521" y="608"/>
                    <a:pt x="11338" y="547"/>
                    <a:pt x="11338" y="547"/>
                  </a:cubicBezTo>
                  <a:lnTo>
                    <a:pt x="11338" y="547"/>
                  </a:lnTo>
                  <a:cubicBezTo>
                    <a:pt x="11338" y="547"/>
                    <a:pt x="11490" y="608"/>
                    <a:pt x="11825" y="760"/>
                  </a:cubicBezTo>
                  <a:cubicBezTo>
                    <a:pt x="11977" y="851"/>
                    <a:pt x="12189" y="942"/>
                    <a:pt x="12402" y="1094"/>
                  </a:cubicBezTo>
                  <a:cubicBezTo>
                    <a:pt x="12676" y="1246"/>
                    <a:pt x="12919" y="1429"/>
                    <a:pt x="13162" y="1641"/>
                  </a:cubicBezTo>
                  <a:cubicBezTo>
                    <a:pt x="13770" y="2249"/>
                    <a:pt x="14317" y="2918"/>
                    <a:pt x="14712" y="3708"/>
                  </a:cubicBezTo>
                  <a:cubicBezTo>
                    <a:pt x="15259" y="4742"/>
                    <a:pt x="15655" y="5866"/>
                    <a:pt x="15898" y="7021"/>
                  </a:cubicBezTo>
                  <a:cubicBezTo>
                    <a:pt x="16506" y="9605"/>
                    <a:pt x="16597" y="12827"/>
                    <a:pt x="16475" y="16566"/>
                  </a:cubicBezTo>
                  <a:cubicBezTo>
                    <a:pt x="16323" y="20274"/>
                    <a:pt x="16171" y="24499"/>
                    <a:pt x="16019" y="29119"/>
                  </a:cubicBezTo>
                  <a:lnTo>
                    <a:pt x="16019" y="29180"/>
                  </a:lnTo>
                  <a:lnTo>
                    <a:pt x="16080" y="29180"/>
                  </a:lnTo>
                  <a:cubicBezTo>
                    <a:pt x="18421" y="29727"/>
                    <a:pt x="20913" y="30335"/>
                    <a:pt x="23527" y="30973"/>
                  </a:cubicBezTo>
                  <a:cubicBezTo>
                    <a:pt x="24834" y="31308"/>
                    <a:pt x="26141" y="31611"/>
                    <a:pt x="27478" y="32007"/>
                  </a:cubicBezTo>
                  <a:cubicBezTo>
                    <a:pt x="28846" y="32341"/>
                    <a:pt x="30001" y="33283"/>
                    <a:pt x="30640" y="34529"/>
                  </a:cubicBezTo>
                  <a:lnTo>
                    <a:pt x="30670" y="34590"/>
                  </a:lnTo>
                  <a:lnTo>
                    <a:pt x="30731" y="34590"/>
                  </a:lnTo>
                  <a:lnTo>
                    <a:pt x="37764" y="34230"/>
                  </a:lnTo>
                  <a:lnTo>
                    <a:pt x="37764" y="34230"/>
                  </a:lnTo>
                  <a:cubicBezTo>
                    <a:pt x="38123" y="37097"/>
                    <a:pt x="38510" y="40139"/>
                    <a:pt x="38868" y="43241"/>
                  </a:cubicBezTo>
                  <a:lnTo>
                    <a:pt x="38868" y="43241"/>
                  </a:lnTo>
                  <a:lnTo>
                    <a:pt x="29971" y="44864"/>
                  </a:lnTo>
                  <a:lnTo>
                    <a:pt x="29313" y="44984"/>
                  </a:lnTo>
                  <a:lnTo>
                    <a:pt x="29313" y="44984"/>
                  </a:lnTo>
                  <a:cubicBezTo>
                    <a:pt x="26857" y="44740"/>
                    <a:pt x="24402" y="44376"/>
                    <a:pt x="22038" y="43891"/>
                  </a:cubicBezTo>
                  <a:cubicBezTo>
                    <a:pt x="19667" y="43435"/>
                    <a:pt x="17357" y="42888"/>
                    <a:pt x="15107" y="42280"/>
                  </a:cubicBezTo>
                  <a:cubicBezTo>
                    <a:pt x="10761" y="41095"/>
                    <a:pt x="6505" y="39666"/>
                    <a:pt x="2341" y="37964"/>
                  </a:cubicBezTo>
                  <a:lnTo>
                    <a:pt x="2311" y="38025"/>
                  </a:lnTo>
                  <a:cubicBezTo>
                    <a:pt x="2311" y="37995"/>
                    <a:pt x="2311" y="37964"/>
                    <a:pt x="2311" y="37964"/>
                  </a:cubicBezTo>
                  <a:cubicBezTo>
                    <a:pt x="2311" y="37934"/>
                    <a:pt x="2280" y="37934"/>
                    <a:pt x="2280" y="37903"/>
                  </a:cubicBezTo>
                  <a:cubicBezTo>
                    <a:pt x="2250" y="37873"/>
                    <a:pt x="2250" y="37873"/>
                    <a:pt x="2220" y="37782"/>
                  </a:cubicBezTo>
                  <a:cubicBezTo>
                    <a:pt x="2189" y="37691"/>
                    <a:pt x="2159" y="37599"/>
                    <a:pt x="2128" y="37508"/>
                  </a:cubicBezTo>
                  <a:cubicBezTo>
                    <a:pt x="2098" y="37326"/>
                    <a:pt x="2037" y="37143"/>
                    <a:pt x="2007" y="36931"/>
                  </a:cubicBezTo>
                  <a:cubicBezTo>
                    <a:pt x="1916" y="36566"/>
                    <a:pt x="1855" y="36171"/>
                    <a:pt x="1794" y="35806"/>
                  </a:cubicBezTo>
                  <a:cubicBezTo>
                    <a:pt x="1642" y="35046"/>
                    <a:pt x="1551" y="34286"/>
                    <a:pt x="1429" y="33526"/>
                  </a:cubicBezTo>
                  <a:cubicBezTo>
                    <a:pt x="1217" y="32007"/>
                    <a:pt x="1065" y="30517"/>
                    <a:pt x="913" y="29058"/>
                  </a:cubicBezTo>
                  <a:cubicBezTo>
                    <a:pt x="639" y="26140"/>
                    <a:pt x="426" y="23344"/>
                    <a:pt x="335" y="20730"/>
                  </a:cubicBezTo>
                  <a:cubicBezTo>
                    <a:pt x="214" y="18116"/>
                    <a:pt x="183" y="15623"/>
                    <a:pt x="274" y="13344"/>
                  </a:cubicBezTo>
                  <a:cubicBezTo>
                    <a:pt x="305" y="11246"/>
                    <a:pt x="578" y="9149"/>
                    <a:pt x="1034" y="7113"/>
                  </a:cubicBezTo>
                  <a:cubicBezTo>
                    <a:pt x="1460" y="5441"/>
                    <a:pt x="2250" y="3921"/>
                    <a:pt x="3405" y="2644"/>
                  </a:cubicBezTo>
                  <a:cubicBezTo>
                    <a:pt x="4256" y="1702"/>
                    <a:pt x="5320" y="973"/>
                    <a:pt x="6505" y="547"/>
                  </a:cubicBezTo>
                  <a:cubicBezTo>
                    <a:pt x="7235" y="274"/>
                    <a:pt x="7995" y="91"/>
                    <a:pt x="8785" y="30"/>
                  </a:cubicBezTo>
                  <a:cubicBezTo>
                    <a:pt x="9059" y="0"/>
                    <a:pt x="9271" y="0"/>
                    <a:pt x="93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5"/>
            <p:cNvSpPr/>
            <p:nvPr/>
          </p:nvSpPr>
          <p:spPr>
            <a:xfrm>
              <a:off x="1029830" y="3342657"/>
              <a:ext cx="14589" cy="172550"/>
            </a:xfrm>
            <a:custGeom>
              <a:avLst/>
              <a:gdLst/>
              <a:ahLst/>
              <a:cxnLst/>
              <a:rect l="l" t="t" r="r" b="b"/>
              <a:pathLst>
                <a:path w="730" h="8634" extrusionOk="0">
                  <a:moveTo>
                    <a:pt x="669" y="1"/>
                  </a:moveTo>
                  <a:cubicBezTo>
                    <a:pt x="608" y="1"/>
                    <a:pt x="456" y="1946"/>
                    <a:pt x="274" y="4317"/>
                  </a:cubicBezTo>
                  <a:cubicBezTo>
                    <a:pt x="92" y="6688"/>
                    <a:pt x="0" y="8633"/>
                    <a:pt x="61" y="8633"/>
                  </a:cubicBezTo>
                  <a:cubicBezTo>
                    <a:pt x="152" y="8633"/>
                    <a:pt x="304" y="6718"/>
                    <a:pt x="456" y="4317"/>
                  </a:cubicBezTo>
                  <a:cubicBezTo>
                    <a:pt x="639" y="1946"/>
                    <a:pt x="730" y="1"/>
                    <a:pt x="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5"/>
            <p:cNvSpPr/>
            <p:nvPr/>
          </p:nvSpPr>
          <p:spPr>
            <a:xfrm>
              <a:off x="481291" y="3537048"/>
              <a:ext cx="364506" cy="51042"/>
            </a:xfrm>
            <a:custGeom>
              <a:avLst/>
              <a:gdLst/>
              <a:ahLst/>
              <a:cxnLst/>
              <a:rect l="l" t="t" r="r" b="b"/>
              <a:pathLst>
                <a:path w="18239" h="2554" extrusionOk="0">
                  <a:moveTo>
                    <a:pt x="1" y="0"/>
                  </a:moveTo>
                  <a:cubicBezTo>
                    <a:pt x="31" y="61"/>
                    <a:pt x="92" y="61"/>
                    <a:pt x="153" y="91"/>
                  </a:cubicBezTo>
                  <a:lnTo>
                    <a:pt x="670" y="304"/>
                  </a:lnTo>
                  <a:cubicBezTo>
                    <a:pt x="1095" y="487"/>
                    <a:pt x="1734" y="730"/>
                    <a:pt x="2524" y="973"/>
                  </a:cubicBezTo>
                  <a:cubicBezTo>
                    <a:pt x="3345" y="1216"/>
                    <a:pt x="4287" y="1520"/>
                    <a:pt x="5381" y="1733"/>
                  </a:cubicBezTo>
                  <a:cubicBezTo>
                    <a:pt x="6475" y="1946"/>
                    <a:pt x="7691" y="2189"/>
                    <a:pt x="8968" y="2341"/>
                  </a:cubicBezTo>
                  <a:cubicBezTo>
                    <a:pt x="10244" y="2462"/>
                    <a:pt x="11460" y="2554"/>
                    <a:pt x="12585" y="2554"/>
                  </a:cubicBezTo>
                  <a:cubicBezTo>
                    <a:pt x="13679" y="2554"/>
                    <a:pt x="14682" y="2523"/>
                    <a:pt x="15533" y="2462"/>
                  </a:cubicBezTo>
                  <a:cubicBezTo>
                    <a:pt x="16384" y="2402"/>
                    <a:pt x="17053" y="2310"/>
                    <a:pt x="17509" y="2219"/>
                  </a:cubicBezTo>
                  <a:lnTo>
                    <a:pt x="18056" y="2158"/>
                  </a:lnTo>
                  <a:cubicBezTo>
                    <a:pt x="18117" y="2128"/>
                    <a:pt x="18178" y="2128"/>
                    <a:pt x="18238" y="2098"/>
                  </a:cubicBezTo>
                  <a:lnTo>
                    <a:pt x="18056" y="2098"/>
                  </a:lnTo>
                  <a:lnTo>
                    <a:pt x="17509" y="2158"/>
                  </a:lnTo>
                  <a:cubicBezTo>
                    <a:pt x="17053" y="2219"/>
                    <a:pt x="16354" y="2250"/>
                    <a:pt x="15533" y="2310"/>
                  </a:cubicBezTo>
                  <a:cubicBezTo>
                    <a:pt x="14910" y="2355"/>
                    <a:pt x="14206" y="2383"/>
                    <a:pt x="13444" y="2383"/>
                  </a:cubicBezTo>
                  <a:cubicBezTo>
                    <a:pt x="13165" y="2383"/>
                    <a:pt x="12878" y="2379"/>
                    <a:pt x="12585" y="2371"/>
                  </a:cubicBezTo>
                  <a:cubicBezTo>
                    <a:pt x="11491" y="2341"/>
                    <a:pt x="10275" y="2280"/>
                    <a:pt x="8998" y="2128"/>
                  </a:cubicBezTo>
                  <a:cubicBezTo>
                    <a:pt x="7722" y="1976"/>
                    <a:pt x="6506" y="1794"/>
                    <a:pt x="5442" y="1550"/>
                  </a:cubicBezTo>
                  <a:cubicBezTo>
                    <a:pt x="4348" y="1307"/>
                    <a:pt x="3405" y="1034"/>
                    <a:pt x="2585" y="821"/>
                  </a:cubicBezTo>
                  <a:cubicBezTo>
                    <a:pt x="1764" y="608"/>
                    <a:pt x="1126" y="395"/>
                    <a:pt x="670" y="243"/>
                  </a:cubicBezTo>
                  <a:lnTo>
                    <a:pt x="183" y="61"/>
                  </a:lnTo>
                  <a:cubicBezTo>
                    <a:pt x="123" y="31"/>
                    <a:pt x="62" y="3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5"/>
            <p:cNvSpPr/>
            <p:nvPr/>
          </p:nvSpPr>
          <p:spPr>
            <a:xfrm>
              <a:off x="1185951" y="3242714"/>
              <a:ext cx="329253" cy="233005"/>
            </a:xfrm>
            <a:custGeom>
              <a:avLst/>
              <a:gdLst/>
              <a:ahLst/>
              <a:cxnLst/>
              <a:rect l="l" t="t" r="r" b="b"/>
              <a:pathLst>
                <a:path w="16475" h="11659" extrusionOk="0">
                  <a:moveTo>
                    <a:pt x="12229" y="0"/>
                  </a:moveTo>
                  <a:cubicBezTo>
                    <a:pt x="12177" y="0"/>
                    <a:pt x="12123" y="6"/>
                    <a:pt x="12067" y="17"/>
                  </a:cubicBezTo>
                  <a:lnTo>
                    <a:pt x="7447" y="716"/>
                  </a:lnTo>
                  <a:cubicBezTo>
                    <a:pt x="5927" y="959"/>
                    <a:pt x="4499" y="1567"/>
                    <a:pt x="3252" y="2479"/>
                  </a:cubicBezTo>
                  <a:cubicBezTo>
                    <a:pt x="2111" y="3320"/>
                    <a:pt x="167" y="4607"/>
                    <a:pt x="5" y="4607"/>
                  </a:cubicBezTo>
                  <a:cubicBezTo>
                    <a:pt x="3" y="4607"/>
                    <a:pt x="1" y="4607"/>
                    <a:pt x="0" y="4607"/>
                  </a:cubicBezTo>
                  <a:lnTo>
                    <a:pt x="0" y="4607"/>
                  </a:lnTo>
                  <a:lnTo>
                    <a:pt x="790" y="11658"/>
                  </a:lnTo>
                  <a:lnTo>
                    <a:pt x="2097" y="11324"/>
                  </a:lnTo>
                  <a:lnTo>
                    <a:pt x="4499" y="11537"/>
                  </a:lnTo>
                  <a:cubicBezTo>
                    <a:pt x="4732" y="11554"/>
                    <a:pt x="4965" y="11563"/>
                    <a:pt x="5196" y="11563"/>
                  </a:cubicBezTo>
                  <a:cubicBezTo>
                    <a:pt x="6595" y="11563"/>
                    <a:pt x="7958" y="11246"/>
                    <a:pt x="9210" y="10594"/>
                  </a:cubicBezTo>
                  <a:cubicBezTo>
                    <a:pt x="10091" y="10139"/>
                    <a:pt x="10942" y="9683"/>
                    <a:pt x="11034" y="9531"/>
                  </a:cubicBezTo>
                  <a:cubicBezTo>
                    <a:pt x="11246" y="8953"/>
                    <a:pt x="11429" y="8376"/>
                    <a:pt x="11581" y="7768"/>
                  </a:cubicBezTo>
                  <a:cubicBezTo>
                    <a:pt x="11581" y="7768"/>
                    <a:pt x="12493" y="7221"/>
                    <a:pt x="12523" y="6825"/>
                  </a:cubicBezTo>
                  <a:cubicBezTo>
                    <a:pt x="12523" y="6461"/>
                    <a:pt x="12493" y="6096"/>
                    <a:pt x="12432" y="5731"/>
                  </a:cubicBezTo>
                  <a:cubicBezTo>
                    <a:pt x="12432" y="5731"/>
                    <a:pt x="14772" y="4333"/>
                    <a:pt x="15380" y="3877"/>
                  </a:cubicBezTo>
                  <a:cubicBezTo>
                    <a:pt x="16474" y="2996"/>
                    <a:pt x="16474" y="2418"/>
                    <a:pt x="16231" y="2023"/>
                  </a:cubicBezTo>
                  <a:cubicBezTo>
                    <a:pt x="16083" y="1830"/>
                    <a:pt x="15898" y="1745"/>
                    <a:pt x="15698" y="1745"/>
                  </a:cubicBezTo>
                  <a:cubicBezTo>
                    <a:pt x="15489" y="1745"/>
                    <a:pt x="15263" y="1837"/>
                    <a:pt x="15046" y="1993"/>
                  </a:cubicBezTo>
                  <a:lnTo>
                    <a:pt x="13708" y="2874"/>
                  </a:lnTo>
                  <a:cubicBezTo>
                    <a:pt x="13344" y="3087"/>
                    <a:pt x="12949" y="3269"/>
                    <a:pt x="12523" y="3391"/>
                  </a:cubicBezTo>
                  <a:lnTo>
                    <a:pt x="11946" y="3482"/>
                  </a:lnTo>
                  <a:cubicBezTo>
                    <a:pt x="11679" y="3532"/>
                    <a:pt x="11411" y="3557"/>
                    <a:pt x="11144" y="3557"/>
                  </a:cubicBezTo>
                  <a:cubicBezTo>
                    <a:pt x="10285" y="3557"/>
                    <a:pt x="9442" y="3300"/>
                    <a:pt x="8724" y="2813"/>
                  </a:cubicBezTo>
                  <a:lnTo>
                    <a:pt x="8511" y="2631"/>
                  </a:lnTo>
                  <a:cubicBezTo>
                    <a:pt x="8511" y="2631"/>
                    <a:pt x="12189" y="1810"/>
                    <a:pt x="12736" y="1324"/>
                  </a:cubicBezTo>
                  <a:cubicBezTo>
                    <a:pt x="13271" y="845"/>
                    <a:pt x="12892" y="0"/>
                    <a:pt x="12229"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5"/>
            <p:cNvSpPr/>
            <p:nvPr/>
          </p:nvSpPr>
          <p:spPr>
            <a:xfrm>
              <a:off x="1379722" y="3355987"/>
              <a:ext cx="57117" cy="28599"/>
            </a:xfrm>
            <a:custGeom>
              <a:avLst/>
              <a:gdLst/>
              <a:ahLst/>
              <a:cxnLst/>
              <a:rect l="l" t="t" r="r" b="b"/>
              <a:pathLst>
                <a:path w="2858" h="1431" extrusionOk="0">
                  <a:moveTo>
                    <a:pt x="2852" y="1"/>
                  </a:moveTo>
                  <a:cubicBezTo>
                    <a:pt x="2785" y="1"/>
                    <a:pt x="2221" y="382"/>
                    <a:pt x="1459" y="762"/>
                  </a:cubicBezTo>
                  <a:cubicBezTo>
                    <a:pt x="669" y="1127"/>
                    <a:pt x="0" y="1370"/>
                    <a:pt x="31" y="1431"/>
                  </a:cubicBezTo>
                  <a:cubicBezTo>
                    <a:pt x="547" y="1309"/>
                    <a:pt x="1064" y="1127"/>
                    <a:pt x="1520" y="884"/>
                  </a:cubicBezTo>
                  <a:cubicBezTo>
                    <a:pt x="2006" y="671"/>
                    <a:pt x="2462" y="367"/>
                    <a:pt x="2857" y="2"/>
                  </a:cubicBezTo>
                  <a:cubicBezTo>
                    <a:pt x="2856" y="1"/>
                    <a:pt x="2855" y="1"/>
                    <a:pt x="2852"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5"/>
            <p:cNvSpPr/>
            <p:nvPr/>
          </p:nvSpPr>
          <p:spPr>
            <a:xfrm>
              <a:off x="1390035" y="3396116"/>
              <a:ext cx="29798" cy="15209"/>
            </a:xfrm>
            <a:custGeom>
              <a:avLst/>
              <a:gdLst/>
              <a:ahLst/>
              <a:cxnLst/>
              <a:rect l="l" t="t" r="r" b="b"/>
              <a:pathLst>
                <a:path w="1491" h="761" extrusionOk="0">
                  <a:moveTo>
                    <a:pt x="1490" y="1"/>
                  </a:moveTo>
                  <a:cubicBezTo>
                    <a:pt x="1247" y="122"/>
                    <a:pt x="974" y="244"/>
                    <a:pt x="730" y="396"/>
                  </a:cubicBezTo>
                  <a:cubicBezTo>
                    <a:pt x="487" y="487"/>
                    <a:pt x="244" y="608"/>
                    <a:pt x="1" y="760"/>
                  </a:cubicBezTo>
                  <a:cubicBezTo>
                    <a:pt x="275" y="760"/>
                    <a:pt x="578" y="669"/>
                    <a:pt x="822" y="517"/>
                  </a:cubicBezTo>
                  <a:cubicBezTo>
                    <a:pt x="1095" y="426"/>
                    <a:pt x="1338" y="244"/>
                    <a:pt x="1490"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5"/>
            <p:cNvSpPr/>
            <p:nvPr/>
          </p:nvSpPr>
          <p:spPr>
            <a:xfrm>
              <a:off x="1342051" y="3287380"/>
              <a:ext cx="87494" cy="27599"/>
            </a:xfrm>
            <a:custGeom>
              <a:avLst/>
              <a:gdLst/>
              <a:ahLst/>
              <a:cxnLst/>
              <a:rect l="l" t="t" r="r" b="b"/>
              <a:pathLst>
                <a:path w="4378" h="1381" extrusionOk="0">
                  <a:moveTo>
                    <a:pt x="1" y="1"/>
                  </a:moveTo>
                  <a:cubicBezTo>
                    <a:pt x="153" y="153"/>
                    <a:pt x="335" y="274"/>
                    <a:pt x="548" y="396"/>
                  </a:cubicBezTo>
                  <a:cubicBezTo>
                    <a:pt x="1034" y="669"/>
                    <a:pt x="1520" y="913"/>
                    <a:pt x="2037" y="1095"/>
                  </a:cubicBezTo>
                  <a:cubicBezTo>
                    <a:pt x="2584" y="1277"/>
                    <a:pt x="3131" y="1369"/>
                    <a:pt x="3679" y="1369"/>
                  </a:cubicBezTo>
                  <a:cubicBezTo>
                    <a:pt x="3744" y="1377"/>
                    <a:pt x="3807" y="1380"/>
                    <a:pt x="3869" y="1380"/>
                  </a:cubicBezTo>
                  <a:cubicBezTo>
                    <a:pt x="4038" y="1380"/>
                    <a:pt x="4200" y="1352"/>
                    <a:pt x="4378" y="1308"/>
                  </a:cubicBezTo>
                  <a:cubicBezTo>
                    <a:pt x="3587" y="1277"/>
                    <a:pt x="2828" y="1186"/>
                    <a:pt x="2098" y="973"/>
                  </a:cubicBezTo>
                  <a:cubicBezTo>
                    <a:pt x="1581" y="761"/>
                    <a:pt x="1065" y="548"/>
                    <a:pt x="609" y="305"/>
                  </a:cubicBezTo>
                  <a:cubicBezTo>
                    <a:pt x="396" y="183"/>
                    <a:pt x="213" y="61"/>
                    <a:pt x="1"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5"/>
            <p:cNvSpPr/>
            <p:nvPr/>
          </p:nvSpPr>
          <p:spPr>
            <a:xfrm>
              <a:off x="584571" y="2491033"/>
              <a:ext cx="273974" cy="157462"/>
            </a:xfrm>
            <a:custGeom>
              <a:avLst/>
              <a:gdLst/>
              <a:ahLst/>
              <a:cxnLst/>
              <a:rect l="l" t="t" r="r" b="b"/>
              <a:pathLst>
                <a:path w="13709" h="7879" extrusionOk="0">
                  <a:moveTo>
                    <a:pt x="0" y="0"/>
                  </a:moveTo>
                  <a:cubicBezTo>
                    <a:pt x="1034" y="1763"/>
                    <a:pt x="2614" y="3070"/>
                    <a:pt x="4286" y="4225"/>
                  </a:cubicBezTo>
                  <a:cubicBezTo>
                    <a:pt x="5988" y="5319"/>
                    <a:pt x="7782" y="6292"/>
                    <a:pt x="9605" y="7113"/>
                  </a:cubicBezTo>
                  <a:cubicBezTo>
                    <a:pt x="10398" y="7509"/>
                    <a:pt x="11217" y="7879"/>
                    <a:pt x="12086" y="7879"/>
                  </a:cubicBezTo>
                  <a:cubicBezTo>
                    <a:pt x="12151" y="7879"/>
                    <a:pt x="12215" y="7877"/>
                    <a:pt x="12280" y="7873"/>
                  </a:cubicBezTo>
                  <a:cubicBezTo>
                    <a:pt x="12523" y="7873"/>
                    <a:pt x="12766" y="7781"/>
                    <a:pt x="12979" y="7629"/>
                  </a:cubicBezTo>
                  <a:cubicBezTo>
                    <a:pt x="13222" y="7356"/>
                    <a:pt x="13344" y="7021"/>
                    <a:pt x="13344" y="6657"/>
                  </a:cubicBezTo>
                  <a:cubicBezTo>
                    <a:pt x="13618" y="4863"/>
                    <a:pt x="13709" y="3040"/>
                    <a:pt x="13618" y="1216"/>
                  </a:cubicBezTo>
                  <a:lnTo>
                    <a:pt x="13618" y="1216"/>
                  </a:lnTo>
                  <a:cubicBezTo>
                    <a:pt x="13162" y="3040"/>
                    <a:pt x="12432" y="4742"/>
                    <a:pt x="11459" y="6322"/>
                  </a:cubicBezTo>
                  <a:cubicBezTo>
                    <a:pt x="11459" y="6322"/>
                    <a:pt x="10000" y="5076"/>
                    <a:pt x="5471" y="3222"/>
                  </a:cubicBezTo>
                  <a:cubicBezTo>
                    <a:pt x="852" y="1368"/>
                    <a:pt x="1" y="1"/>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5"/>
            <p:cNvSpPr/>
            <p:nvPr/>
          </p:nvSpPr>
          <p:spPr>
            <a:xfrm>
              <a:off x="496441" y="4321853"/>
              <a:ext cx="6694211" cy="8250"/>
            </a:xfrm>
            <a:custGeom>
              <a:avLst/>
              <a:gdLst/>
              <a:ahLst/>
              <a:cxnLst/>
              <a:rect l="l" t="t" r="r" b="b"/>
              <a:pathLst>
                <a:path w="258364" h="183" extrusionOk="0">
                  <a:moveTo>
                    <a:pt x="129182" y="0"/>
                  </a:moveTo>
                  <a:cubicBezTo>
                    <a:pt x="57813" y="0"/>
                    <a:pt x="0" y="31"/>
                    <a:pt x="0" y="91"/>
                  </a:cubicBezTo>
                  <a:cubicBezTo>
                    <a:pt x="0" y="182"/>
                    <a:pt x="57813" y="182"/>
                    <a:pt x="129182" y="182"/>
                  </a:cubicBezTo>
                  <a:cubicBezTo>
                    <a:pt x="200521" y="182"/>
                    <a:pt x="258364" y="152"/>
                    <a:pt x="258364" y="91"/>
                  </a:cubicBezTo>
                  <a:cubicBezTo>
                    <a:pt x="258364" y="31"/>
                    <a:pt x="200521" y="0"/>
                    <a:pt x="1291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5"/>
            <p:cNvSpPr/>
            <p:nvPr/>
          </p:nvSpPr>
          <p:spPr>
            <a:xfrm>
              <a:off x="533849" y="2152757"/>
              <a:ext cx="70287" cy="107240"/>
            </a:xfrm>
            <a:custGeom>
              <a:avLst/>
              <a:gdLst/>
              <a:ahLst/>
              <a:cxnLst/>
              <a:rect l="l" t="t" r="r" b="b"/>
              <a:pathLst>
                <a:path w="3517" h="5366" extrusionOk="0">
                  <a:moveTo>
                    <a:pt x="2263" y="0"/>
                  </a:moveTo>
                  <a:cubicBezTo>
                    <a:pt x="1268" y="0"/>
                    <a:pt x="39" y="436"/>
                    <a:pt x="21" y="2530"/>
                  </a:cubicBezTo>
                  <a:cubicBezTo>
                    <a:pt x="0" y="4927"/>
                    <a:pt x="1651" y="5366"/>
                    <a:pt x="2691" y="5366"/>
                  </a:cubicBezTo>
                  <a:cubicBezTo>
                    <a:pt x="3168" y="5366"/>
                    <a:pt x="3516" y="5273"/>
                    <a:pt x="3516" y="5235"/>
                  </a:cubicBezTo>
                  <a:cubicBezTo>
                    <a:pt x="3516" y="5144"/>
                    <a:pt x="3516" y="220"/>
                    <a:pt x="3516" y="220"/>
                  </a:cubicBezTo>
                  <a:cubicBezTo>
                    <a:pt x="3492" y="196"/>
                    <a:pt x="2930" y="0"/>
                    <a:pt x="2263"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5"/>
            <p:cNvSpPr/>
            <p:nvPr/>
          </p:nvSpPr>
          <p:spPr>
            <a:xfrm>
              <a:off x="551875" y="2175140"/>
              <a:ext cx="31596" cy="61214"/>
            </a:xfrm>
            <a:custGeom>
              <a:avLst/>
              <a:gdLst/>
              <a:ahLst/>
              <a:cxnLst/>
              <a:rect l="l" t="t" r="r" b="b"/>
              <a:pathLst>
                <a:path w="1581" h="3063" extrusionOk="0">
                  <a:moveTo>
                    <a:pt x="973" y="0"/>
                  </a:moveTo>
                  <a:cubicBezTo>
                    <a:pt x="943" y="0"/>
                    <a:pt x="912" y="4"/>
                    <a:pt x="882" y="12"/>
                  </a:cubicBezTo>
                  <a:cubicBezTo>
                    <a:pt x="578" y="73"/>
                    <a:pt x="335" y="255"/>
                    <a:pt x="244" y="559"/>
                  </a:cubicBezTo>
                  <a:cubicBezTo>
                    <a:pt x="92" y="833"/>
                    <a:pt x="0" y="1167"/>
                    <a:pt x="0" y="1532"/>
                  </a:cubicBezTo>
                  <a:cubicBezTo>
                    <a:pt x="0" y="2231"/>
                    <a:pt x="396" y="2899"/>
                    <a:pt x="882" y="3051"/>
                  </a:cubicBezTo>
                  <a:cubicBezTo>
                    <a:pt x="927" y="3059"/>
                    <a:pt x="975" y="3063"/>
                    <a:pt x="1023" y="3063"/>
                  </a:cubicBezTo>
                  <a:cubicBezTo>
                    <a:pt x="1167" y="3063"/>
                    <a:pt x="1315" y="3029"/>
                    <a:pt x="1429" y="2960"/>
                  </a:cubicBezTo>
                  <a:cubicBezTo>
                    <a:pt x="1551" y="2869"/>
                    <a:pt x="1581" y="2778"/>
                    <a:pt x="1551" y="2778"/>
                  </a:cubicBezTo>
                  <a:cubicBezTo>
                    <a:pt x="1551" y="2778"/>
                    <a:pt x="1490" y="2839"/>
                    <a:pt x="1399" y="2869"/>
                  </a:cubicBezTo>
                  <a:cubicBezTo>
                    <a:pt x="1323" y="2899"/>
                    <a:pt x="1247" y="2915"/>
                    <a:pt x="1171" y="2915"/>
                  </a:cubicBezTo>
                  <a:cubicBezTo>
                    <a:pt x="1095" y="2915"/>
                    <a:pt x="1019" y="2899"/>
                    <a:pt x="943" y="2869"/>
                  </a:cubicBezTo>
                  <a:cubicBezTo>
                    <a:pt x="548" y="2747"/>
                    <a:pt x="274" y="2140"/>
                    <a:pt x="244" y="1501"/>
                  </a:cubicBezTo>
                  <a:cubicBezTo>
                    <a:pt x="244" y="1228"/>
                    <a:pt x="304" y="924"/>
                    <a:pt x="426" y="650"/>
                  </a:cubicBezTo>
                  <a:cubicBezTo>
                    <a:pt x="487" y="407"/>
                    <a:pt x="669" y="255"/>
                    <a:pt x="882" y="194"/>
                  </a:cubicBezTo>
                  <a:cubicBezTo>
                    <a:pt x="915" y="181"/>
                    <a:pt x="948" y="175"/>
                    <a:pt x="981" y="175"/>
                  </a:cubicBezTo>
                  <a:cubicBezTo>
                    <a:pt x="1096" y="175"/>
                    <a:pt x="1199" y="251"/>
                    <a:pt x="1247" y="346"/>
                  </a:cubicBezTo>
                  <a:cubicBezTo>
                    <a:pt x="1307" y="437"/>
                    <a:pt x="1277" y="529"/>
                    <a:pt x="1307" y="529"/>
                  </a:cubicBezTo>
                  <a:cubicBezTo>
                    <a:pt x="1307" y="529"/>
                    <a:pt x="1368" y="468"/>
                    <a:pt x="1338" y="316"/>
                  </a:cubicBezTo>
                  <a:cubicBezTo>
                    <a:pt x="1338" y="225"/>
                    <a:pt x="1277" y="164"/>
                    <a:pt x="1216" y="103"/>
                  </a:cubicBezTo>
                  <a:cubicBezTo>
                    <a:pt x="1148" y="35"/>
                    <a:pt x="1062" y="0"/>
                    <a:pt x="973"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 name="Google Shape;990;p15"/>
          <p:cNvSpPr txBox="1">
            <a:spLocks noGrp="1"/>
          </p:cNvSpPr>
          <p:nvPr>
            <p:ph type="subTitle" idx="1"/>
          </p:nvPr>
        </p:nvSpPr>
        <p:spPr>
          <a:xfrm>
            <a:off x="4649550" y="3553100"/>
            <a:ext cx="3600000" cy="449700"/>
          </a:xfrm>
          <a:prstGeom prst="rect">
            <a:avLst/>
          </a:prstGeom>
        </p:spPr>
        <p:txBody>
          <a:bodyPr spcFirstLastPara="1" wrap="square" lIns="0" tIns="91425" rIns="0" bIns="91425" anchor="t" anchorCtr="0">
            <a:noAutofit/>
          </a:bodyPr>
          <a:lstStyle>
            <a:lvl1pPr lvl="0" algn="r" rtl="0">
              <a:lnSpc>
                <a:spcPct val="100000"/>
              </a:lnSpc>
              <a:spcBef>
                <a:spcPts val="0"/>
              </a:spcBef>
              <a:spcAft>
                <a:spcPts val="0"/>
              </a:spcAft>
              <a:buClr>
                <a:srgbClr val="212121"/>
              </a:buClr>
              <a:buSzPts val="1800"/>
              <a:buFont typeface="Hind"/>
              <a:buNone/>
              <a:defRPr sz="1600">
                <a:solidFill>
                  <a:schemeClr val="lt2"/>
                </a:solidFill>
              </a:defRPr>
            </a:lvl1pPr>
            <a:lvl2pPr lvl="1"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9pPr>
          </a:lstStyle>
          <a:p>
            <a:endParaRPr/>
          </a:p>
        </p:txBody>
      </p:sp>
      <p:sp>
        <p:nvSpPr>
          <p:cNvPr id="991" name="Google Shape;991;p15"/>
          <p:cNvSpPr txBox="1">
            <a:spLocks noGrp="1"/>
          </p:cNvSpPr>
          <p:nvPr>
            <p:ph type="title"/>
          </p:nvPr>
        </p:nvSpPr>
        <p:spPr>
          <a:xfrm>
            <a:off x="4882925" y="2181600"/>
            <a:ext cx="3366600" cy="1295700"/>
          </a:xfrm>
          <a:prstGeom prst="rect">
            <a:avLst/>
          </a:prstGeom>
        </p:spPr>
        <p:txBody>
          <a:bodyPr spcFirstLastPara="1" wrap="square" lIns="0" tIns="91425" rIns="0" bIns="91425" anchor="ctr" anchorCtr="0">
            <a:noAutofit/>
          </a:bodyPr>
          <a:lstStyle>
            <a:lvl1pPr lvl="0" algn="r" rtl="0">
              <a:lnSpc>
                <a:spcPct val="90000"/>
              </a:lnSpc>
              <a:spcBef>
                <a:spcPts val="0"/>
              </a:spcBef>
              <a:spcAft>
                <a:spcPts val="0"/>
              </a:spcAft>
              <a:buClr>
                <a:srgbClr val="212121"/>
              </a:buClr>
              <a:buSzPts val="4600"/>
              <a:buNone/>
              <a:defRPr sz="4600">
                <a:solidFill>
                  <a:srgbClr val="212121"/>
                </a:solidFill>
              </a:defRPr>
            </a:lvl1pPr>
            <a:lvl2pPr lvl="1"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algn="ctr"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
        <p:nvSpPr>
          <p:cNvPr id="992" name="Google Shape;992;p15"/>
          <p:cNvSpPr txBox="1">
            <a:spLocks noGrp="1"/>
          </p:cNvSpPr>
          <p:nvPr>
            <p:ph type="title" idx="2" hasCustomPrompt="1"/>
          </p:nvPr>
        </p:nvSpPr>
        <p:spPr>
          <a:xfrm>
            <a:off x="7116725" y="1138300"/>
            <a:ext cx="1132800" cy="1043400"/>
          </a:xfrm>
          <a:prstGeom prst="rect">
            <a:avLst/>
          </a:prstGeom>
        </p:spPr>
        <p:txBody>
          <a:bodyPr spcFirstLastPara="1" wrap="square" lIns="0" tIns="91425" rIns="0" bIns="91425" anchor="ctr" anchorCtr="0">
            <a:noAutofit/>
          </a:bodyPr>
          <a:lstStyle>
            <a:lvl1pPr lvl="0" algn="r" rtl="0">
              <a:spcBef>
                <a:spcPts val="0"/>
              </a:spcBef>
              <a:spcAft>
                <a:spcPts val="0"/>
              </a:spcAft>
              <a:buClr>
                <a:srgbClr val="212121"/>
              </a:buClr>
              <a:buSzPts val="13000"/>
              <a:buNone/>
              <a:defRPr sz="7200">
                <a:solidFill>
                  <a:schemeClr val="accent1"/>
                </a:solidFill>
              </a:defRPr>
            </a:lvl1pPr>
            <a:lvl2pPr lvl="1" algn="ctr" rtl="0">
              <a:spcBef>
                <a:spcPts val="0"/>
              </a:spcBef>
              <a:spcAft>
                <a:spcPts val="0"/>
              </a:spcAft>
              <a:buClr>
                <a:srgbClr val="212121"/>
              </a:buClr>
              <a:buSzPts val="12000"/>
              <a:buNone/>
              <a:defRPr sz="12000">
                <a:solidFill>
                  <a:srgbClr val="212121"/>
                </a:solidFill>
              </a:defRPr>
            </a:lvl2pPr>
            <a:lvl3pPr lvl="2" algn="ctr" rtl="0">
              <a:spcBef>
                <a:spcPts val="0"/>
              </a:spcBef>
              <a:spcAft>
                <a:spcPts val="0"/>
              </a:spcAft>
              <a:buClr>
                <a:srgbClr val="212121"/>
              </a:buClr>
              <a:buSzPts val="12000"/>
              <a:buNone/>
              <a:defRPr sz="12000">
                <a:solidFill>
                  <a:srgbClr val="212121"/>
                </a:solidFill>
              </a:defRPr>
            </a:lvl3pPr>
            <a:lvl4pPr lvl="3" algn="ctr" rtl="0">
              <a:spcBef>
                <a:spcPts val="0"/>
              </a:spcBef>
              <a:spcAft>
                <a:spcPts val="0"/>
              </a:spcAft>
              <a:buClr>
                <a:srgbClr val="212121"/>
              </a:buClr>
              <a:buSzPts val="12000"/>
              <a:buNone/>
              <a:defRPr sz="12000">
                <a:solidFill>
                  <a:srgbClr val="212121"/>
                </a:solidFill>
              </a:defRPr>
            </a:lvl4pPr>
            <a:lvl5pPr lvl="4" algn="ctr" rtl="0">
              <a:spcBef>
                <a:spcPts val="0"/>
              </a:spcBef>
              <a:spcAft>
                <a:spcPts val="0"/>
              </a:spcAft>
              <a:buClr>
                <a:srgbClr val="212121"/>
              </a:buClr>
              <a:buSzPts val="12000"/>
              <a:buNone/>
              <a:defRPr sz="12000">
                <a:solidFill>
                  <a:srgbClr val="212121"/>
                </a:solidFill>
              </a:defRPr>
            </a:lvl5pPr>
            <a:lvl6pPr lvl="5" algn="ctr" rtl="0">
              <a:spcBef>
                <a:spcPts val="0"/>
              </a:spcBef>
              <a:spcAft>
                <a:spcPts val="0"/>
              </a:spcAft>
              <a:buClr>
                <a:srgbClr val="212121"/>
              </a:buClr>
              <a:buSzPts val="12000"/>
              <a:buNone/>
              <a:defRPr sz="12000">
                <a:solidFill>
                  <a:srgbClr val="212121"/>
                </a:solidFill>
              </a:defRPr>
            </a:lvl6pPr>
            <a:lvl7pPr lvl="6" algn="ctr" rtl="0">
              <a:spcBef>
                <a:spcPts val="0"/>
              </a:spcBef>
              <a:spcAft>
                <a:spcPts val="0"/>
              </a:spcAft>
              <a:buClr>
                <a:srgbClr val="212121"/>
              </a:buClr>
              <a:buSzPts val="12000"/>
              <a:buNone/>
              <a:defRPr sz="12000">
                <a:solidFill>
                  <a:srgbClr val="212121"/>
                </a:solidFill>
              </a:defRPr>
            </a:lvl7pPr>
            <a:lvl8pPr lvl="7" algn="ctr" rtl="0">
              <a:spcBef>
                <a:spcPts val="0"/>
              </a:spcBef>
              <a:spcAft>
                <a:spcPts val="0"/>
              </a:spcAft>
              <a:buClr>
                <a:srgbClr val="212121"/>
              </a:buClr>
              <a:buSzPts val="12000"/>
              <a:buNone/>
              <a:defRPr sz="12000">
                <a:solidFill>
                  <a:srgbClr val="212121"/>
                </a:solidFill>
              </a:defRPr>
            </a:lvl8pPr>
            <a:lvl9pPr lvl="8" algn="ctr" rtl="0">
              <a:spcBef>
                <a:spcPts val="0"/>
              </a:spcBef>
              <a:spcAft>
                <a:spcPts val="0"/>
              </a:spcAft>
              <a:buClr>
                <a:srgbClr val="212121"/>
              </a:buClr>
              <a:buSzPts val="12000"/>
              <a:buNone/>
              <a:defRPr sz="12000">
                <a:solidFill>
                  <a:srgbClr val="212121"/>
                </a:solidFill>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5">
  <p:cSld name="CUSTOM_12_1_1_1_1">
    <p:spTree>
      <p:nvGrpSpPr>
        <p:cNvPr id="1" name="Shape 1384"/>
        <p:cNvGrpSpPr/>
        <p:nvPr/>
      </p:nvGrpSpPr>
      <p:grpSpPr>
        <a:xfrm>
          <a:off x="0" y="0"/>
          <a:ext cx="0" cy="0"/>
          <a:chOff x="0" y="0"/>
          <a:chExt cx="0" cy="0"/>
        </a:xfrm>
      </p:grpSpPr>
      <p:sp>
        <p:nvSpPr>
          <p:cNvPr id="1385" name="Google Shape;1385;p18"/>
          <p:cNvSpPr/>
          <p:nvPr/>
        </p:nvSpPr>
        <p:spPr>
          <a:xfrm>
            <a:off x="7787170" y="1906854"/>
            <a:ext cx="105959" cy="104673"/>
          </a:xfrm>
          <a:custGeom>
            <a:avLst/>
            <a:gdLst/>
            <a:ahLst/>
            <a:cxnLst/>
            <a:rect l="l" t="t" r="r" b="b"/>
            <a:pathLst>
              <a:path w="5438" h="5372" extrusionOk="0">
                <a:moveTo>
                  <a:pt x="2669" y="0"/>
                </a:moveTo>
                <a:cubicBezTo>
                  <a:pt x="1635" y="0"/>
                  <a:pt x="668" y="634"/>
                  <a:pt x="268" y="1601"/>
                </a:cubicBezTo>
                <a:cubicBezTo>
                  <a:pt x="67" y="2035"/>
                  <a:pt x="1" y="2535"/>
                  <a:pt x="67" y="3002"/>
                </a:cubicBezTo>
                <a:cubicBezTo>
                  <a:pt x="67" y="3269"/>
                  <a:pt x="167" y="3536"/>
                  <a:pt x="268" y="3769"/>
                </a:cubicBezTo>
                <a:cubicBezTo>
                  <a:pt x="368" y="4003"/>
                  <a:pt x="501" y="4236"/>
                  <a:pt x="668" y="4437"/>
                </a:cubicBezTo>
                <a:cubicBezTo>
                  <a:pt x="1068" y="4870"/>
                  <a:pt x="1568" y="5204"/>
                  <a:pt x="2136" y="5304"/>
                </a:cubicBezTo>
                <a:cubicBezTo>
                  <a:pt x="2330" y="5350"/>
                  <a:pt x="2525" y="5372"/>
                  <a:pt x="2718" y="5372"/>
                </a:cubicBezTo>
                <a:cubicBezTo>
                  <a:pt x="3088" y="5372"/>
                  <a:pt x="3453" y="5290"/>
                  <a:pt x="3803" y="5137"/>
                </a:cubicBezTo>
                <a:cubicBezTo>
                  <a:pt x="4037" y="5037"/>
                  <a:pt x="4270" y="4904"/>
                  <a:pt x="4471" y="4737"/>
                </a:cubicBezTo>
                <a:cubicBezTo>
                  <a:pt x="4671" y="4570"/>
                  <a:pt x="4837" y="4370"/>
                  <a:pt x="5004" y="4136"/>
                </a:cubicBezTo>
                <a:cubicBezTo>
                  <a:pt x="5238" y="3736"/>
                  <a:pt x="5405" y="3269"/>
                  <a:pt x="5405" y="2769"/>
                </a:cubicBezTo>
                <a:cubicBezTo>
                  <a:pt x="5438" y="1735"/>
                  <a:pt x="4837" y="767"/>
                  <a:pt x="3903" y="300"/>
                </a:cubicBezTo>
                <a:cubicBezTo>
                  <a:pt x="3703" y="200"/>
                  <a:pt x="3503" y="133"/>
                  <a:pt x="3303" y="100"/>
                </a:cubicBezTo>
                <a:lnTo>
                  <a:pt x="3303" y="100"/>
                </a:lnTo>
                <a:cubicBezTo>
                  <a:pt x="3270" y="133"/>
                  <a:pt x="3537" y="167"/>
                  <a:pt x="3937" y="334"/>
                </a:cubicBezTo>
                <a:cubicBezTo>
                  <a:pt x="4804" y="801"/>
                  <a:pt x="5371" y="1768"/>
                  <a:pt x="5338" y="2769"/>
                </a:cubicBezTo>
                <a:cubicBezTo>
                  <a:pt x="5304" y="3236"/>
                  <a:pt x="5171" y="3669"/>
                  <a:pt x="4904" y="4036"/>
                </a:cubicBezTo>
                <a:cubicBezTo>
                  <a:pt x="4771" y="4270"/>
                  <a:pt x="4604" y="4437"/>
                  <a:pt x="4437" y="4603"/>
                </a:cubicBezTo>
                <a:cubicBezTo>
                  <a:pt x="4237" y="4770"/>
                  <a:pt x="4004" y="4937"/>
                  <a:pt x="3770" y="5037"/>
                </a:cubicBezTo>
                <a:cubicBezTo>
                  <a:pt x="3447" y="5166"/>
                  <a:pt x="3096" y="5240"/>
                  <a:pt x="2744" y="5240"/>
                </a:cubicBezTo>
                <a:cubicBezTo>
                  <a:pt x="2551" y="5240"/>
                  <a:pt x="2358" y="5218"/>
                  <a:pt x="2169" y="5170"/>
                </a:cubicBezTo>
                <a:cubicBezTo>
                  <a:pt x="1635" y="5070"/>
                  <a:pt x="1168" y="4770"/>
                  <a:pt x="801" y="4336"/>
                </a:cubicBezTo>
                <a:cubicBezTo>
                  <a:pt x="634" y="4170"/>
                  <a:pt x="501" y="3936"/>
                  <a:pt x="401" y="3703"/>
                </a:cubicBezTo>
                <a:cubicBezTo>
                  <a:pt x="301" y="3469"/>
                  <a:pt x="234" y="3236"/>
                  <a:pt x="201" y="3002"/>
                </a:cubicBezTo>
                <a:cubicBezTo>
                  <a:pt x="134" y="2535"/>
                  <a:pt x="201" y="2068"/>
                  <a:pt x="368" y="1635"/>
                </a:cubicBezTo>
                <a:cubicBezTo>
                  <a:pt x="534" y="1268"/>
                  <a:pt x="768" y="934"/>
                  <a:pt x="1068" y="667"/>
                </a:cubicBezTo>
                <a:cubicBezTo>
                  <a:pt x="1535" y="300"/>
                  <a:pt x="2102" y="67"/>
                  <a:pt x="2669" y="67"/>
                </a:cubicBezTo>
                <a:cubicBezTo>
                  <a:pt x="2754" y="60"/>
                  <a:pt x="2831" y="57"/>
                  <a:pt x="2900" y="57"/>
                </a:cubicBezTo>
                <a:cubicBezTo>
                  <a:pt x="3089" y="57"/>
                  <a:pt x="3217" y="76"/>
                  <a:pt x="3272" y="76"/>
                </a:cubicBezTo>
                <a:cubicBezTo>
                  <a:pt x="3293" y="76"/>
                  <a:pt x="3303" y="74"/>
                  <a:pt x="3303" y="67"/>
                </a:cubicBezTo>
                <a:cubicBezTo>
                  <a:pt x="3103" y="33"/>
                  <a:pt x="2903" y="0"/>
                  <a:pt x="26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8"/>
          <p:cNvSpPr/>
          <p:nvPr/>
        </p:nvSpPr>
        <p:spPr>
          <a:xfrm>
            <a:off x="7692278" y="1813891"/>
            <a:ext cx="291203" cy="290560"/>
          </a:xfrm>
          <a:custGeom>
            <a:avLst/>
            <a:gdLst/>
            <a:ahLst/>
            <a:cxnLst/>
            <a:rect l="l" t="t" r="r" b="b"/>
            <a:pathLst>
              <a:path w="14945" h="14912" extrusionOk="0">
                <a:moveTo>
                  <a:pt x="4613" y="12899"/>
                </a:moveTo>
                <a:cubicBezTo>
                  <a:pt x="4618" y="12901"/>
                  <a:pt x="4622" y="12903"/>
                  <a:pt x="4627" y="12905"/>
                </a:cubicBezTo>
                <a:lnTo>
                  <a:pt x="4627" y="12905"/>
                </a:lnTo>
                <a:cubicBezTo>
                  <a:pt x="4627" y="12909"/>
                  <a:pt x="4630" y="12915"/>
                  <a:pt x="4628" y="12915"/>
                </a:cubicBezTo>
                <a:cubicBezTo>
                  <a:pt x="4627" y="12915"/>
                  <a:pt x="4623" y="12911"/>
                  <a:pt x="4613" y="12899"/>
                </a:cubicBezTo>
                <a:close/>
                <a:moveTo>
                  <a:pt x="7873" y="1"/>
                </a:moveTo>
                <a:lnTo>
                  <a:pt x="7873" y="34"/>
                </a:lnTo>
                <a:cubicBezTo>
                  <a:pt x="7673" y="435"/>
                  <a:pt x="7439" y="902"/>
                  <a:pt x="7206" y="1369"/>
                </a:cubicBezTo>
                <a:lnTo>
                  <a:pt x="7272" y="1369"/>
                </a:lnTo>
                <a:cubicBezTo>
                  <a:pt x="6715" y="1369"/>
                  <a:pt x="6190" y="1465"/>
                  <a:pt x="5697" y="1627"/>
                </a:cubicBezTo>
                <a:lnTo>
                  <a:pt x="5697" y="1627"/>
                </a:lnTo>
                <a:lnTo>
                  <a:pt x="4671" y="568"/>
                </a:lnTo>
                <a:lnTo>
                  <a:pt x="4637" y="535"/>
                </a:lnTo>
                <a:lnTo>
                  <a:pt x="4604" y="535"/>
                </a:lnTo>
                <a:lnTo>
                  <a:pt x="2502" y="1869"/>
                </a:lnTo>
                <a:lnTo>
                  <a:pt x="2469" y="1902"/>
                </a:lnTo>
                <a:lnTo>
                  <a:pt x="2469" y="1936"/>
                </a:lnTo>
                <a:lnTo>
                  <a:pt x="2952" y="3289"/>
                </a:lnTo>
                <a:lnTo>
                  <a:pt x="2952" y="3289"/>
                </a:lnTo>
                <a:cubicBezTo>
                  <a:pt x="2600" y="3675"/>
                  <a:pt x="2280" y="4092"/>
                  <a:pt x="2051" y="4571"/>
                </a:cubicBezTo>
                <a:lnTo>
                  <a:pt x="534" y="4571"/>
                </a:lnTo>
                <a:lnTo>
                  <a:pt x="534" y="4604"/>
                </a:lnTo>
                <a:lnTo>
                  <a:pt x="1" y="7006"/>
                </a:lnTo>
                <a:lnTo>
                  <a:pt x="1" y="7073"/>
                </a:lnTo>
                <a:lnTo>
                  <a:pt x="67" y="7106"/>
                </a:lnTo>
                <a:lnTo>
                  <a:pt x="1337" y="7709"/>
                </a:lnTo>
                <a:lnTo>
                  <a:pt x="1337" y="7709"/>
                </a:lnTo>
                <a:cubicBezTo>
                  <a:pt x="1371" y="8236"/>
                  <a:pt x="1462" y="8734"/>
                  <a:pt x="1612" y="9231"/>
                </a:cubicBezTo>
                <a:lnTo>
                  <a:pt x="1612" y="9231"/>
                </a:lnTo>
                <a:lnTo>
                  <a:pt x="568" y="10275"/>
                </a:lnTo>
                <a:lnTo>
                  <a:pt x="534" y="10308"/>
                </a:lnTo>
                <a:lnTo>
                  <a:pt x="568" y="10375"/>
                </a:lnTo>
                <a:lnTo>
                  <a:pt x="1869" y="12443"/>
                </a:lnTo>
                <a:lnTo>
                  <a:pt x="1902" y="12510"/>
                </a:lnTo>
                <a:lnTo>
                  <a:pt x="1969" y="12477"/>
                </a:lnTo>
                <a:lnTo>
                  <a:pt x="3322" y="11993"/>
                </a:lnTo>
                <a:lnTo>
                  <a:pt x="3322" y="11993"/>
                </a:lnTo>
                <a:cubicBezTo>
                  <a:pt x="3699" y="12337"/>
                  <a:pt x="4106" y="12651"/>
                  <a:pt x="4570" y="12878"/>
                </a:cubicBezTo>
                <a:lnTo>
                  <a:pt x="4570" y="12878"/>
                </a:lnTo>
                <a:lnTo>
                  <a:pt x="4570" y="14411"/>
                </a:lnTo>
                <a:lnTo>
                  <a:pt x="4637" y="14411"/>
                </a:lnTo>
                <a:lnTo>
                  <a:pt x="7039" y="14912"/>
                </a:lnTo>
                <a:lnTo>
                  <a:pt x="7106" y="14912"/>
                </a:lnTo>
                <a:lnTo>
                  <a:pt x="7139" y="14845"/>
                </a:lnTo>
                <a:cubicBezTo>
                  <a:pt x="7334" y="14422"/>
                  <a:pt x="7529" y="13968"/>
                  <a:pt x="7755" y="13544"/>
                </a:cubicBezTo>
                <a:lnTo>
                  <a:pt x="7755" y="13544"/>
                </a:lnTo>
                <a:cubicBezTo>
                  <a:pt x="8255" y="13538"/>
                  <a:pt x="8756" y="13445"/>
                  <a:pt x="9256" y="13293"/>
                </a:cubicBezTo>
                <a:lnTo>
                  <a:pt x="9256" y="13293"/>
                </a:lnTo>
                <a:lnTo>
                  <a:pt x="10275" y="14311"/>
                </a:lnTo>
                <a:lnTo>
                  <a:pt x="10308" y="14345"/>
                </a:lnTo>
                <a:lnTo>
                  <a:pt x="10375" y="14311"/>
                </a:lnTo>
                <a:lnTo>
                  <a:pt x="12443" y="13010"/>
                </a:lnTo>
                <a:lnTo>
                  <a:pt x="12509" y="12977"/>
                </a:lnTo>
                <a:lnTo>
                  <a:pt x="12476" y="12910"/>
                </a:lnTo>
                <a:cubicBezTo>
                  <a:pt x="12315" y="12459"/>
                  <a:pt x="12154" y="12008"/>
                  <a:pt x="11993" y="11557"/>
                </a:cubicBezTo>
                <a:lnTo>
                  <a:pt x="11993" y="11557"/>
                </a:lnTo>
                <a:cubicBezTo>
                  <a:pt x="12343" y="11172"/>
                  <a:pt x="12633" y="10755"/>
                  <a:pt x="12891" y="10308"/>
                </a:cubicBezTo>
                <a:lnTo>
                  <a:pt x="14411" y="10308"/>
                </a:lnTo>
                <a:lnTo>
                  <a:pt x="14411" y="10242"/>
                </a:lnTo>
                <a:cubicBezTo>
                  <a:pt x="14578" y="9408"/>
                  <a:pt x="14778" y="8607"/>
                  <a:pt x="14945" y="7840"/>
                </a:cubicBezTo>
                <a:lnTo>
                  <a:pt x="14945" y="7807"/>
                </a:lnTo>
                <a:lnTo>
                  <a:pt x="14878" y="7773"/>
                </a:lnTo>
                <a:lnTo>
                  <a:pt x="13576" y="7155"/>
                </a:lnTo>
                <a:lnTo>
                  <a:pt x="13576" y="7155"/>
                </a:lnTo>
                <a:cubicBezTo>
                  <a:pt x="13542" y="6636"/>
                  <a:pt x="13445" y="6118"/>
                  <a:pt x="13317" y="5631"/>
                </a:cubicBezTo>
                <a:lnTo>
                  <a:pt x="13317" y="5631"/>
                </a:lnTo>
                <a:lnTo>
                  <a:pt x="14311" y="4638"/>
                </a:lnTo>
                <a:lnTo>
                  <a:pt x="14311" y="4604"/>
                </a:lnTo>
                <a:lnTo>
                  <a:pt x="14311" y="4571"/>
                </a:lnTo>
                <a:lnTo>
                  <a:pt x="12976" y="2469"/>
                </a:lnTo>
                <a:lnTo>
                  <a:pt x="12943" y="2469"/>
                </a:lnTo>
                <a:lnTo>
                  <a:pt x="11566" y="2961"/>
                </a:lnTo>
                <a:lnTo>
                  <a:pt x="11566" y="2961"/>
                </a:lnTo>
                <a:cubicBezTo>
                  <a:pt x="11268" y="2697"/>
                  <a:pt x="10938" y="2434"/>
                  <a:pt x="10608" y="2236"/>
                </a:cubicBezTo>
                <a:lnTo>
                  <a:pt x="10341" y="2102"/>
                </a:lnTo>
                <a:lnTo>
                  <a:pt x="10575" y="2269"/>
                </a:lnTo>
                <a:cubicBezTo>
                  <a:pt x="10942" y="2469"/>
                  <a:pt x="11242" y="2736"/>
                  <a:pt x="11542" y="3003"/>
                </a:cubicBezTo>
                <a:lnTo>
                  <a:pt x="12916" y="2513"/>
                </a:lnTo>
                <a:lnTo>
                  <a:pt x="14185" y="4563"/>
                </a:lnTo>
                <a:lnTo>
                  <a:pt x="14185" y="4563"/>
                </a:lnTo>
                <a:cubicBezTo>
                  <a:pt x="13860" y="4888"/>
                  <a:pt x="13534" y="5215"/>
                  <a:pt x="13177" y="5605"/>
                </a:cubicBezTo>
                <a:lnTo>
                  <a:pt x="13177" y="5638"/>
                </a:lnTo>
                <a:cubicBezTo>
                  <a:pt x="13310" y="6139"/>
                  <a:pt x="13410" y="6672"/>
                  <a:pt x="13443" y="7206"/>
                </a:cubicBezTo>
                <a:lnTo>
                  <a:pt x="13443" y="7239"/>
                </a:lnTo>
                <a:lnTo>
                  <a:pt x="14767" y="7885"/>
                </a:lnTo>
                <a:lnTo>
                  <a:pt x="14767" y="7885"/>
                </a:lnTo>
                <a:cubicBezTo>
                  <a:pt x="14607" y="8588"/>
                  <a:pt x="14417" y="9380"/>
                  <a:pt x="14227" y="10175"/>
                </a:cubicBezTo>
                <a:lnTo>
                  <a:pt x="12743" y="10175"/>
                </a:lnTo>
                <a:lnTo>
                  <a:pt x="12743" y="10208"/>
                </a:lnTo>
                <a:cubicBezTo>
                  <a:pt x="12509" y="10675"/>
                  <a:pt x="12209" y="11109"/>
                  <a:pt x="11842" y="11509"/>
                </a:cubicBezTo>
                <a:lnTo>
                  <a:pt x="11809" y="11543"/>
                </a:lnTo>
                <a:lnTo>
                  <a:pt x="11809" y="11576"/>
                </a:lnTo>
                <a:lnTo>
                  <a:pt x="12296" y="12939"/>
                </a:lnTo>
                <a:lnTo>
                  <a:pt x="10303" y="14173"/>
                </a:lnTo>
                <a:lnTo>
                  <a:pt x="9307" y="13177"/>
                </a:lnTo>
                <a:lnTo>
                  <a:pt x="9274" y="13144"/>
                </a:lnTo>
                <a:lnTo>
                  <a:pt x="9207" y="13144"/>
                </a:lnTo>
                <a:cubicBezTo>
                  <a:pt x="8707" y="13277"/>
                  <a:pt x="8173" y="13377"/>
                  <a:pt x="7673" y="13411"/>
                </a:cubicBezTo>
                <a:lnTo>
                  <a:pt x="7606" y="13411"/>
                </a:lnTo>
                <a:lnTo>
                  <a:pt x="7606" y="13444"/>
                </a:lnTo>
                <a:cubicBezTo>
                  <a:pt x="7381" y="13861"/>
                  <a:pt x="7188" y="14309"/>
                  <a:pt x="6965" y="14729"/>
                </a:cubicBezTo>
                <a:lnTo>
                  <a:pt x="6965" y="14729"/>
                </a:lnTo>
                <a:lnTo>
                  <a:pt x="4704" y="14226"/>
                </a:lnTo>
                <a:lnTo>
                  <a:pt x="4704" y="14226"/>
                </a:lnTo>
                <a:lnTo>
                  <a:pt x="4704" y="12810"/>
                </a:lnTo>
                <a:cubicBezTo>
                  <a:pt x="4654" y="12744"/>
                  <a:pt x="4646" y="12727"/>
                  <a:pt x="4646" y="12727"/>
                </a:cubicBezTo>
                <a:lnTo>
                  <a:pt x="4646" y="12727"/>
                </a:lnTo>
                <a:cubicBezTo>
                  <a:pt x="4646" y="12727"/>
                  <a:pt x="4654" y="12743"/>
                  <a:pt x="4637" y="12743"/>
                </a:cubicBezTo>
                <a:cubicBezTo>
                  <a:pt x="4170" y="12477"/>
                  <a:pt x="3737" y="12176"/>
                  <a:pt x="3370" y="11809"/>
                </a:cubicBezTo>
                <a:lnTo>
                  <a:pt x="3336" y="11776"/>
                </a:lnTo>
                <a:lnTo>
                  <a:pt x="3270" y="11776"/>
                </a:lnTo>
                <a:lnTo>
                  <a:pt x="1932" y="12254"/>
                </a:lnTo>
                <a:lnTo>
                  <a:pt x="1932" y="12254"/>
                </a:lnTo>
                <a:lnTo>
                  <a:pt x="674" y="10302"/>
                </a:lnTo>
                <a:lnTo>
                  <a:pt x="1702" y="9274"/>
                </a:lnTo>
                <a:lnTo>
                  <a:pt x="1735" y="9241"/>
                </a:lnTo>
                <a:lnTo>
                  <a:pt x="1735" y="9208"/>
                </a:lnTo>
                <a:cubicBezTo>
                  <a:pt x="1568" y="8674"/>
                  <a:pt x="1468" y="8173"/>
                  <a:pt x="1468" y="7640"/>
                </a:cubicBezTo>
                <a:lnTo>
                  <a:pt x="1468" y="7606"/>
                </a:lnTo>
                <a:lnTo>
                  <a:pt x="1435" y="7606"/>
                </a:lnTo>
                <a:lnTo>
                  <a:pt x="141" y="7007"/>
                </a:lnTo>
                <a:lnTo>
                  <a:pt x="141" y="7007"/>
                </a:lnTo>
                <a:cubicBezTo>
                  <a:pt x="303" y="6196"/>
                  <a:pt x="497" y="5387"/>
                  <a:pt x="628" y="4671"/>
                </a:cubicBezTo>
                <a:lnTo>
                  <a:pt x="2102" y="4671"/>
                </a:lnTo>
                <a:lnTo>
                  <a:pt x="2102" y="4638"/>
                </a:lnTo>
                <a:cubicBezTo>
                  <a:pt x="2369" y="4171"/>
                  <a:pt x="2669" y="3737"/>
                  <a:pt x="3036" y="3337"/>
                </a:cubicBezTo>
                <a:lnTo>
                  <a:pt x="3069" y="3337"/>
                </a:lnTo>
                <a:lnTo>
                  <a:pt x="3069" y="3303"/>
                </a:lnTo>
                <a:lnTo>
                  <a:pt x="2588" y="1957"/>
                </a:lnTo>
                <a:lnTo>
                  <a:pt x="2588" y="1957"/>
                </a:lnTo>
                <a:lnTo>
                  <a:pt x="4597" y="661"/>
                </a:lnTo>
                <a:lnTo>
                  <a:pt x="4597" y="661"/>
                </a:lnTo>
                <a:lnTo>
                  <a:pt x="5638" y="1702"/>
                </a:lnTo>
                <a:lnTo>
                  <a:pt x="5705" y="1702"/>
                </a:lnTo>
                <a:cubicBezTo>
                  <a:pt x="6205" y="1535"/>
                  <a:pt x="6739" y="1435"/>
                  <a:pt x="7272" y="1402"/>
                </a:cubicBezTo>
                <a:lnTo>
                  <a:pt x="7306" y="1402"/>
                </a:lnTo>
                <a:lnTo>
                  <a:pt x="7922" y="71"/>
                </a:lnTo>
                <a:lnTo>
                  <a:pt x="10275" y="594"/>
                </a:lnTo>
                <a:lnTo>
                  <a:pt x="10275" y="594"/>
                </a:lnTo>
                <a:lnTo>
                  <a:pt x="10275" y="1669"/>
                </a:lnTo>
                <a:lnTo>
                  <a:pt x="10275" y="1969"/>
                </a:lnTo>
                <a:cubicBezTo>
                  <a:pt x="10275" y="2002"/>
                  <a:pt x="10275" y="2002"/>
                  <a:pt x="10275" y="2036"/>
                </a:cubicBezTo>
                <a:cubicBezTo>
                  <a:pt x="10275" y="2002"/>
                  <a:pt x="10308" y="1969"/>
                  <a:pt x="10308" y="1969"/>
                </a:cubicBezTo>
                <a:lnTo>
                  <a:pt x="10308" y="1669"/>
                </a:lnTo>
                <a:lnTo>
                  <a:pt x="10308" y="568"/>
                </a:lnTo>
                <a:lnTo>
                  <a:pt x="10275" y="568"/>
                </a:lnTo>
                <a:lnTo>
                  <a:pt x="790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8"/>
          <p:cNvSpPr/>
          <p:nvPr/>
        </p:nvSpPr>
        <p:spPr>
          <a:xfrm>
            <a:off x="7329603" y="3703351"/>
            <a:ext cx="848864" cy="491392"/>
          </a:xfrm>
          <a:custGeom>
            <a:avLst/>
            <a:gdLst/>
            <a:ahLst/>
            <a:cxnLst/>
            <a:rect l="l" t="t" r="r" b="b"/>
            <a:pathLst>
              <a:path w="43565" h="25219" extrusionOk="0">
                <a:moveTo>
                  <a:pt x="0" y="0"/>
                </a:moveTo>
                <a:lnTo>
                  <a:pt x="0" y="34"/>
                </a:lnTo>
                <a:lnTo>
                  <a:pt x="0" y="25152"/>
                </a:lnTo>
                <a:lnTo>
                  <a:pt x="0" y="25218"/>
                </a:lnTo>
                <a:lnTo>
                  <a:pt x="67" y="25218"/>
                </a:lnTo>
                <a:lnTo>
                  <a:pt x="31356" y="25185"/>
                </a:lnTo>
                <a:lnTo>
                  <a:pt x="40262" y="25185"/>
                </a:lnTo>
                <a:lnTo>
                  <a:pt x="31289" y="25152"/>
                </a:lnTo>
                <a:lnTo>
                  <a:pt x="134" y="25118"/>
                </a:lnTo>
                <a:lnTo>
                  <a:pt x="134" y="25118"/>
                </a:lnTo>
                <a:lnTo>
                  <a:pt x="134" y="167"/>
                </a:lnTo>
                <a:lnTo>
                  <a:pt x="134" y="167"/>
                </a:lnTo>
                <a:lnTo>
                  <a:pt x="43398" y="134"/>
                </a:lnTo>
                <a:lnTo>
                  <a:pt x="43398" y="134"/>
                </a:lnTo>
                <a:cubicBezTo>
                  <a:pt x="43398" y="7809"/>
                  <a:pt x="43431" y="14056"/>
                  <a:pt x="43431" y="18380"/>
                </a:cubicBezTo>
                <a:cubicBezTo>
                  <a:pt x="43465" y="20582"/>
                  <a:pt x="43465" y="22250"/>
                  <a:pt x="43465" y="23417"/>
                </a:cubicBezTo>
                <a:lnTo>
                  <a:pt x="43465" y="24751"/>
                </a:lnTo>
                <a:lnTo>
                  <a:pt x="43465" y="25185"/>
                </a:lnTo>
                <a:cubicBezTo>
                  <a:pt x="43465" y="25185"/>
                  <a:pt x="43531" y="25018"/>
                  <a:pt x="43531" y="24718"/>
                </a:cubicBezTo>
                <a:lnTo>
                  <a:pt x="43531" y="23417"/>
                </a:lnTo>
                <a:lnTo>
                  <a:pt x="43531" y="18414"/>
                </a:lnTo>
                <a:cubicBezTo>
                  <a:pt x="43531" y="14044"/>
                  <a:pt x="43565" y="7773"/>
                  <a:pt x="43565" y="67"/>
                </a:cubicBezTo>
                <a:lnTo>
                  <a:pt x="435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8"/>
          <p:cNvSpPr/>
          <p:nvPr/>
        </p:nvSpPr>
        <p:spPr>
          <a:xfrm>
            <a:off x="7331552" y="3762488"/>
            <a:ext cx="844967" cy="3273"/>
          </a:xfrm>
          <a:custGeom>
            <a:avLst/>
            <a:gdLst/>
            <a:ahLst/>
            <a:cxnLst/>
            <a:rect l="l" t="t" r="r" b="b"/>
            <a:pathLst>
              <a:path w="43365" h="168" extrusionOk="0">
                <a:moveTo>
                  <a:pt x="21682" y="1"/>
                </a:moveTo>
                <a:cubicBezTo>
                  <a:pt x="9707" y="1"/>
                  <a:pt x="0" y="34"/>
                  <a:pt x="0" y="68"/>
                </a:cubicBezTo>
                <a:cubicBezTo>
                  <a:pt x="0" y="134"/>
                  <a:pt x="9707" y="168"/>
                  <a:pt x="21682" y="168"/>
                </a:cubicBezTo>
                <a:cubicBezTo>
                  <a:pt x="33658" y="168"/>
                  <a:pt x="43365" y="134"/>
                  <a:pt x="43365" y="68"/>
                </a:cubicBezTo>
                <a:cubicBezTo>
                  <a:pt x="43365" y="34"/>
                  <a:pt x="33658" y="1"/>
                  <a:pt x="2168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8"/>
          <p:cNvSpPr/>
          <p:nvPr/>
        </p:nvSpPr>
        <p:spPr>
          <a:xfrm>
            <a:off x="7403685" y="3844384"/>
            <a:ext cx="261313" cy="261313"/>
          </a:xfrm>
          <a:custGeom>
            <a:avLst/>
            <a:gdLst/>
            <a:ahLst/>
            <a:cxnLst/>
            <a:rect l="l" t="t" r="r" b="b"/>
            <a:pathLst>
              <a:path w="13411" h="13411" extrusionOk="0">
                <a:moveTo>
                  <a:pt x="1" y="1"/>
                </a:moveTo>
                <a:lnTo>
                  <a:pt x="1" y="13410"/>
                </a:lnTo>
                <a:lnTo>
                  <a:pt x="13411" y="13410"/>
                </a:lnTo>
                <a:lnTo>
                  <a:pt x="134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8"/>
          <p:cNvSpPr/>
          <p:nvPr/>
        </p:nvSpPr>
        <p:spPr>
          <a:xfrm>
            <a:off x="7736470" y="3886647"/>
            <a:ext cx="378301" cy="1968"/>
          </a:xfrm>
          <a:custGeom>
            <a:avLst/>
            <a:gdLst/>
            <a:ahLst/>
            <a:cxnLst/>
            <a:rect l="l" t="t" r="r" b="b"/>
            <a:pathLst>
              <a:path w="19415" h="101" extrusionOk="0">
                <a:moveTo>
                  <a:pt x="101" y="42"/>
                </a:moveTo>
                <a:cubicBezTo>
                  <a:pt x="68" y="42"/>
                  <a:pt x="34" y="50"/>
                  <a:pt x="1" y="67"/>
                </a:cubicBezTo>
                <a:lnTo>
                  <a:pt x="201" y="67"/>
                </a:lnTo>
                <a:cubicBezTo>
                  <a:pt x="168" y="50"/>
                  <a:pt x="134" y="42"/>
                  <a:pt x="101" y="42"/>
                </a:cubicBezTo>
                <a:close/>
                <a:moveTo>
                  <a:pt x="19319" y="42"/>
                </a:moveTo>
                <a:cubicBezTo>
                  <a:pt x="19290" y="42"/>
                  <a:pt x="19265" y="50"/>
                  <a:pt x="19248" y="67"/>
                </a:cubicBezTo>
                <a:lnTo>
                  <a:pt x="19415" y="67"/>
                </a:lnTo>
                <a:cubicBezTo>
                  <a:pt x="19381" y="50"/>
                  <a:pt x="19348" y="42"/>
                  <a:pt x="19319" y="42"/>
                </a:cubicBezTo>
                <a:close/>
                <a:moveTo>
                  <a:pt x="9708" y="0"/>
                </a:moveTo>
                <a:lnTo>
                  <a:pt x="2870" y="33"/>
                </a:lnTo>
                <a:lnTo>
                  <a:pt x="768" y="67"/>
                </a:lnTo>
                <a:lnTo>
                  <a:pt x="2870" y="67"/>
                </a:lnTo>
                <a:lnTo>
                  <a:pt x="9708" y="100"/>
                </a:lnTo>
                <a:lnTo>
                  <a:pt x="16579" y="67"/>
                </a:lnTo>
                <a:lnTo>
                  <a:pt x="18681" y="67"/>
                </a:lnTo>
                <a:lnTo>
                  <a:pt x="16579" y="33"/>
                </a:lnTo>
                <a:lnTo>
                  <a:pt x="970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8"/>
          <p:cNvSpPr/>
          <p:nvPr/>
        </p:nvSpPr>
        <p:spPr>
          <a:xfrm>
            <a:off x="7736470" y="3944478"/>
            <a:ext cx="386758" cy="2630"/>
          </a:xfrm>
          <a:custGeom>
            <a:avLst/>
            <a:gdLst/>
            <a:ahLst/>
            <a:cxnLst/>
            <a:rect l="l" t="t" r="r" b="b"/>
            <a:pathLst>
              <a:path w="19849" h="135" extrusionOk="0">
                <a:moveTo>
                  <a:pt x="9941" y="1"/>
                </a:moveTo>
                <a:lnTo>
                  <a:pt x="2936" y="34"/>
                </a:lnTo>
                <a:lnTo>
                  <a:pt x="801" y="68"/>
                </a:lnTo>
                <a:lnTo>
                  <a:pt x="201" y="68"/>
                </a:lnTo>
                <a:cubicBezTo>
                  <a:pt x="134" y="68"/>
                  <a:pt x="68" y="68"/>
                  <a:pt x="1" y="101"/>
                </a:cubicBezTo>
                <a:lnTo>
                  <a:pt x="2936" y="101"/>
                </a:lnTo>
                <a:lnTo>
                  <a:pt x="9941" y="134"/>
                </a:lnTo>
                <a:lnTo>
                  <a:pt x="16946" y="101"/>
                </a:lnTo>
                <a:lnTo>
                  <a:pt x="19848" y="101"/>
                </a:lnTo>
                <a:cubicBezTo>
                  <a:pt x="19782" y="68"/>
                  <a:pt x="19715" y="68"/>
                  <a:pt x="19648" y="68"/>
                </a:cubicBezTo>
                <a:lnTo>
                  <a:pt x="19081" y="68"/>
                </a:lnTo>
                <a:lnTo>
                  <a:pt x="16946" y="34"/>
                </a:lnTo>
                <a:lnTo>
                  <a:pt x="994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8"/>
          <p:cNvSpPr/>
          <p:nvPr/>
        </p:nvSpPr>
        <p:spPr>
          <a:xfrm>
            <a:off x="7736470" y="4003635"/>
            <a:ext cx="386758" cy="1968"/>
          </a:xfrm>
          <a:custGeom>
            <a:avLst/>
            <a:gdLst/>
            <a:ahLst/>
            <a:cxnLst/>
            <a:rect l="l" t="t" r="r" b="b"/>
            <a:pathLst>
              <a:path w="19849" h="101" extrusionOk="0">
                <a:moveTo>
                  <a:pt x="1" y="34"/>
                </a:moveTo>
                <a:cubicBezTo>
                  <a:pt x="34" y="50"/>
                  <a:pt x="68" y="59"/>
                  <a:pt x="101" y="59"/>
                </a:cubicBezTo>
                <a:cubicBezTo>
                  <a:pt x="134" y="59"/>
                  <a:pt x="168" y="50"/>
                  <a:pt x="201" y="34"/>
                </a:cubicBezTo>
                <a:close/>
                <a:moveTo>
                  <a:pt x="19648" y="34"/>
                </a:moveTo>
                <a:cubicBezTo>
                  <a:pt x="19682" y="50"/>
                  <a:pt x="19715" y="59"/>
                  <a:pt x="19748" y="59"/>
                </a:cubicBezTo>
                <a:cubicBezTo>
                  <a:pt x="19782" y="59"/>
                  <a:pt x="19815" y="50"/>
                  <a:pt x="19848" y="34"/>
                </a:cubicBezTo>
                <a:close/>
                <a:moveTo>
                  <a:pt x="2936" y="0"/>
                </a:moveTo>
                <a:lnTo>
                  <a:pt x="801" y="34"/>
                </a:lnTo>
                <a:lnTo>
                  <a:pt x="2936" y="67"/>
                </a:lnTo>
                <a:lnTo>
                  <a:pt x="9941" y="100"/>
                </a:lnTo>
                <a:lnTo>
                  <a:pt x="16946" y="67"/>
                </a:lnTo>
                <a:lnTo>
                  <a:pt x="19081" y="34"/>
                </a:lnTo>
                <a:lnTo>
                  <a:pt x="1698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8"/>
          <p:cNvSpPr/>
          <p:nvPr/>
        </p:nvSpPr>
        <p:spPr>
          <a:xfrm>
            <a:off x="7736470" y="4061486"/>
            <a:ext cx="386758" cy="2611"/>
          </a:xfrm>
          <a:custGeom>
            <a:avLst/>
            <a:gdLst/>
            <a:ahLst/>
            <a:cxnLst/>
            <a:rect l="l" t="t" r="r" b="b"/>
            <a:pathLst>
              <a:path w="19849" h="134" extrusionOk="0">
                <a:moveTo>
                  <a:pt x="134" y="52"/>
                </a:moveTo>
                <a:cubicBezTo>
                  <a:pt x="90" y="52"/>
                  <a:pt x="45" y="67"/>
                  <a:pt x="1" y="67"/>
                </a:cubicBezTo>
                <a:lnTo>
                  <a:pt x="201" y="67"/>
                </a:lnTo>
                <a:cubicBezTo>
                  <a:pt x="179" y="56"/>
                  <a:pt x="157" y="52"/>
                  <a:pt x="134" y="52"/>
                </a:cubicBezTo>
                <a:close/>
                <a:moveTo>
                  <a:pt x="19715" y="52"/>
                </a:moveTo>
                <a:cubicBezTo>
                  <a:pt x="19693" y="52"/>
                  <a:pt x="19670" y="56"/>
                  <a:pt x="19648" y="67"/>
                </a:cubicBezTo>
                <a:lnTo>
                  <a:pt x="19848" y="67"/>
                </a:lnTo>
                <a:cubicBezTo>
                  <a:pt x="19804" y="67"/>
                  <a:pt x="19759" y="52"/>
                  <a:pt x="19715" y="52"/>
                </a:cubicBezTo>
                <a:close/>
                <a:moveTo>
                  <a:pt x="9941" y="0"/>
                </a:moveTo>
                <a:lnTo>
                  <a:pt x="2936" y="34"/>
                </a:lnTo>
                <a:lnTo>
                  <a:pt x="801" y="67"/>
                </a:lnTo>
                <a:lnTo>
                  <a:pt x="2936" y="100"/>
                </a:lnTo>
                <a:lnTo>
                  <a:pt x="9941" y="134"/>
                </a:lnTo>
                <a:lnTo>
                  <a:pt x="16946" y="100"/>
                </a:lnTo>
                <a:lnTo>
                  <a:pt x="19081" y="67"/>
                </a:lnTo>
                <a:lnTo>
                  <a:pt x="16946" y="34"/>
                </a:lnTo>
                <a:lnTo>
                  <a:pt x="994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 name="Google Shape;1394;p18"/>
          <p:cNvGrpSpPr/>
          <p:nvPr/>
        </p:nvGrpSpPr>
        <p:grpSpPr>
          <a:xfrm>
            <a:off x="4484065" y="1115032"/>
            <a:ext cx="772171" cy="703447"/>
            <a:chOff x="5343965" y="1169619"/>
            <a:chExt cx="772171" cy="703447"/>
          </a:xfrm>
        </p:grpSpPr>
        <p:sp>
          <p:nvSpPr>
            <p:cNvPr id="1395" name="Google Shape;1395;p18"/>
            <p:cNvSpPr/>
            <p:nvPr/>
          </p:nvSpPr>
          <p:spPr>
            <a:xfrm>
              <a:off x="5343965" y="1169619"/>
              <a:ext cx="772171" cy="703447"/>
            </a:xfrm>
            <a:custGeom>
              <a:avLst/>
              <a:gdLst/>
              <a:ahLst/>
              <a:cxnLst/>
              <a:rect l="l" t="t" r="r" b="b"/>
              <a:pathLst>
                <a:path w="39629" h="36102" extrusionOk="0">
                  <a:moveTo>
                    <a:pt x="19798" y="1"/>
                  </a:moveTo>
                  <a:cubicBezTo>
                    <a:pt x="15178" y="1"/>
                    <a:pt x="10558" y="1760"/>
                    <a:pt x="7039" y="5279"/>
                  </a:cubicBezTo>
                  <a:cubicBezTo>
                    <a:pt x="0" y="12351"/>
                    <a:pt x="0" y="23759"/>
                    <a:pt x="7039" y="30798"/>
                  </a:cubicBezTo>
                  <a:cubicBezTo>
                    <a:pt x="10558" y="34334"/>
                    <a:pt x="15178" y="36101"/>
                    <a:pt x="19798" y="36101"/>
                  </a:cubicBezTo>
                  <a:cubicBezTo>
                    <a:pt x="24418" y="36101"/>
                    <a:pt x="29038" y="34334"/>
                    <a:pt x="32557" y="30798"/>
                  </a:cubicBezTo>
                  <a:cubicBezTo>
                    <a:pt x="39628" y="23759"/>
                    <a:pt x="39628" y="12351"/>
                    <a:pt x="32557" y="5279"/>
                  </a:cubicBezTo>
                  <a:cubicBezTo>
                    <a:pt x="29038" y="1760"/>
                    <a:pt x="24418" y="1"/>
                    <a:pt x="1979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8"/>
            <p:cNvSpPr/>
            <p:nvPr/>
          </p:nvSpPr>
          <p:spPr>
            <a:xfrm>
              <a:off x="5725481" y="1325129"/>
              <a:ext cx="164473" cy="209308"/>
            </a:xfrm>
            <a:custGeom>
              <a:avLst/>
              <a:gdLst/>
              <a:ahLst/>
              <a:cxnLst/>
              <a:rect l="l" t="t" r="r" b="b"/>
              <a:pathLst>
                <a:path w="8441" h="10742" extrusionOk="0">
                  <a:moveTo>
                    <a:pt x="134" y="0"/>
                  </a:moveTo>
                  <a:cubicBezTo>
                    <a:pt x="101" y="267"/>
                    <a:pt x="68" y="501"/>
                    <a:pt x="101" y="768"/>
                  </a:cubicBezTo>
                  <a:cubicBezTo>
                    <a:pt x="68" y="1268"/>
                    <a:pt x="34" y="1968"/>
                    <a:pt x="34" y="2802"/>
                  </a:cubicBezTo>
                  <a:cubicBezTo>
                    <a:pt x="1" y="4470"/>
                    <a:pt x="1" y="6839"/>
                    <a:pt x="1" y="9474"/>
                  </a:cubicBezTo>
                  <a:lnTo>
                    <a:pt x="1" y="10741"/>
                  </a:lnTo>
                  <a:lnTo>
                    <a:pt x="134" y="10741"/>
                  </a:lnTo>
                  <a:cubicBezTo>
                    <a:pt x="2469" y="10741"/>
                    <a:pt x="4537" y="10708"/>
                    <a:pt x="6038" y="10708"/>
                  </a:cubicBezTo>
                  <a:lnTo>
                    <a:pt x="7773" y="10675"/>
                  </a:lnTo>
                  <a:cubicBezTo>
                    <a:pt x="8007" y="10675"/>
                    <a:pt x="8207" y="10641"/>
                    <a:pt x="8440" y="10641"/>
                  </a:cubicBezTo>
                  <a:cubicBezTo>
                    <a:pt x="8207" y="10608"/>
                    <a:pt x="8007" y="10575"/>
                    <a:pt x="7806" y="10575"/>
                  </a:cubicBezTo>
                  <a:lnTo>
                    <a:pt x="6038" y="10541"/>
                  </a:lnTo>
                  <a:cubicBezTo>
                    <a:pt x="4559" y="10508"/>
                    <a:pt x="2528" y="10508"/>
                    <a:pt x="234" y="10508"/>
                  </a:cubicBezTo>
                  <a:lnTo>
                    <a:pt x="234" y="10508"/>
                  </a:lnTo>
                  <a:lnTo>
                    <a:pt x="234" y="9474"/>
                  </a:lnTo>
                  <a:cubicBezTo>
                    <a:pt x="234" y="6872"/>
                    <a:pt x="201" y="4504"/>
                    <a:pt x="201" y="2802"/>
                  </a:cubicBezTo>
                  <a:cubicBezTo>
                    <a:pt x="168" y="1968"/>
                    <a:pt x="168" y="1268"/>
                    <a:pt x="168" y="768"/>
                  </a:cubicBezTo>
                  <a:cubicBezTo>
                    <a:pt x="168" y="501"/>
                    <a:pt x="168" y="267"/>
                    <a:pt x="1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8"/>
            <p:cNvSpPr/>
            <p:nvPr/>
          </p:nvSpPr>
          <p:spPr>
            <a:xfrm>
              <a:off x="5726144" y="1227626"/>
              <a:ext cx="5865" cy="59176"/>
            </a:xfrm>
            <a:custGeom>
              <a:avLst/>
              <a:gdLst/>
              <a:ahLst/>
              <a:cxnLst/>
              <a:rect l="l" t="t" r="r" b="b"/>
              <a:pathLst>
                <a:path w="301" h="3037" extrusionOk="0">
                  <a:moveTo>
                    <a:pt x="134" y="1"/>
                  </a:moveTo>
                  <a:cubicBezTo>
                    <a:pt x="34" y="501"/>
                    <a:pt x="0" y="1001"/>
                    <a:pt x="34" y="1502"/>
                  </a:cubicBezTo>
                  <a:cubicBezTo>
                    <a:pt x="0" y="2002"/>
                    <a:pt x="34" y="2536"/>
                    <a:pt x="134" y="3036"/>
                  </a:cubicBezTo>
                  <a:cubicBezTo>
                    <a:pt x="267" y="2536"/>
                    <a:pt x="300" y="2002"/>
                    <a:pt x="267" y="1502"/>
                  </a:cubicBezTo>
                  <a:cubicBezTo>
                    <a:pt x="300" y="1001"/>
                    <a:pt x="267" y="501"/>
                    <a:pt x="1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8"/>
            <p:cNvSpPr/>
            <p:nvPr/>
          </p:nvSpPr>
          <p:spPr>
            <a:xfrm>
              <a:off x="5848334" y="1275072"/>
              <a:ext cx="41620" cy="40977"/>
            </a:xfrm>
            <a:custGeom>
              <a:avLst/>
              <a:gdLst/>
              <a:ahLst/>
              <a:cxnLst/>
              <a:rect l="l" t="t" r="r" b="b"/>
              <a:pathLst>
                <a:path w="2136" h="2103" extrusionOk="0">
                  <a:moveTo>
                    <a:pt x="2135" y="1"/>
                  </a:moveTo>
                  <a:lnTo>
                    <a:pt x="2135" y="1"/>
                  </a:lnTo>
                  <a:cubicBezTo>
                    <a:pt x="1702" y="268"/>
                    <a:pt x="1301" y="568"/>
                    <a:pt x="968" y="968"/>
                  </a:cubicBezTo>
                  <a:cubicBezTo>
                    <a:pt x="601" y="1302"/>
                    <a:pt x="267" y="1669"/>
                    <a:pt x="0" y="2102"/>
                  </a:cubicBezTo>
                  <a:cubicBezTo>
                    <a:pt x="434" y="1835"/>
                    <a:pt x="801" y="1502"/>
                    <a:pt x="1134" y="1135"/>
                  </a:cubicBezTo>
                  <a:cubicBezTo>
                    <a:pt x="1535" y="801"/>
                    <a:pt x="1868" y="401"/>
                    <a:pt x="21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8"/>
            <p:cNvSpPr/>
            <p:nvPr/>
          </p:nvSpPr>
          <p:spPr>
            <a:xfrm>
              <a:off x="5932821" y="1377115"/>
              <a:ext cx="50076" cy="30572"/>
            </a:xfrm>
            <a:custGeom>
              <a:avLst/>
              <a:gdLst/>
              <a:ahLst/>
              <a:cxnLst/>
              <a:rect l="l" t="t" r="r" b="b"/>
              <a:pathLst>
                <a:path w="2570" h="1569" extrusionOk="0">
                  <a:moveTo>
                    <a:pt x="2569" y="1"/>
                  </a:moveTo>
                  <a:lnTo>
                    <a:pt x="2569" y="1"/>
                  </a:lnTo>
                  <a:cubicBezTo>
                    <a:pt x="2069" y="134"/>
                    <a:pt x="1602" y="334"/>
                    <a:pt x="1202" y="635"/>
                  </a:cubicBezTo>
                  <a:cubicBezTo>
                    <a:pt x="735" y="868"/>
                    <a:pt x="334" y="1168"/>
                    <a:pt x="1" y="1569"/>
                  </a:cubicBezTo>
                  <a:cubicBezTo>
                    <a:pt x="468" y="1369"/>
                    <a:pt x="901" y="1135"/>
                    <a:pt x="1335" y="835"/>
                  </a:cubicBezTo>
                  <a:cubicBezTo>
                    <a:pt x="1769" y="601"/>
                    <a:pt x="2202" y="334"/>
                    <a:pt x="25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8"/>
            <p:cNvSpPr/>
            <p:nvPr/>
          </p:nvSpPr>
          <p:spPr>
            <a:xfrm>
              <a:off x="5956866" y="1526390"/>
              <a:ext cx="81272" cy="5047"/>
            </a:xfrm>
            <a:custGeom>
              <a:avLst/>
              <a:gdLst/>
              <a:ahLst/>
              <a:cxnLst/>
              <a:rect l="l" t="t" r="r" b="b"/>
              <a:pathLst>
                <a:path w="4171" h="259" extrusionOk="0">
                  <a:moveTo>
                    <a:pt x="1573" y="0"/>
                  </a:moveTo>
                  <a:cubicBezTo>
                    <a:pt x="1040" y="0"/>
                    <a:pt x="511" y="44"/>
                    <a:pt x="1" y="146"/>
                  </a:cubicBezTo>
                  <a:cubicBezTo>
                    <a:pt x="501" y="221"/>
                    <a:pt x="1020" y="258"/>
                    <a:pt x="1544" y="258"/>
                  </a:cubicBezTo>
                  <a:cubicBezTo>
                    <a:pt x="1719" y="258"/>
                    <a:pt x="1894" y="254"/>
                    <a:pt x="2069" y="246"/>
                  </a:cubicBezTo>
                  <a:cubicBezTo>
                    <a:pt x="2244" y="254"/>
                    <a:pt x="2419" y="258"/>
                    <a:pt x="2594" y="258"/>
                  </a:cubicBezTo>
                  <a:cubicBezTo>
                    <a:pt x="3120" y="258"/>
                    <a:pt x="3645" y="221"/>
                    <a:pt x="4171" y="146"/>
                  </a:cubicBezTo>
                  <a:cubicBezTo>
                    <a:pt x="3635" y="44"/>
                    <a:pt x="3100" y="0"/>
                    <a:pt x="2565" y="0"/>
                  </a:cubicBezTo>
                  <a:cubicBezTo>
                    <a:pt x="2400" y="0"/>
                    <a:pt x="2234" y="4"/>
                    <a:pt x="2069" y="12"/>
                  </a:cubicBezTo>
                  <a:cubicBezTo>
                    <a:pt x="1904" y="4"/>
                    <a:pt x="1738" y="0"/>
                    <a:pt x="15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8"/>
            <p:cNvSpPr/>
            <p:nvPr/>
          </p:nvSpPr>
          <p:spPr>
            <a:xfrm>
              <a:off x="5403102" y="1521187"/>
              <a:ext cx="76069" cy="5047"/>
            </a:xfrm>
            <a:custGeom>
              <a:avLst/>
              <a:gdLst/>
              <a:ahLst/>
              <a:cxnLst/>
              <a:rect l="l" t="t" r="r" b="b"/>
              <a:pathLst>
                <a:path w="3904" h="259" extrusionOk="0">
                  <a:moveTo>
                    <a:pt x="1497" y="0"/>
                  </a:moveTo>
                  <a:cubicBezTo>
                    <a:pt x="988" y="0"/>
                    <a:pt x="485" y="44"/>
                    <a:pt x="1" y="146"/>
                  </a:cubicBezTo>
                  <a:cubicBezTo>
                    <a:pt x="476" y="221"/>
                    <a:pt x="970" y="258"/>
                    <a:pt x="1469" y="258"/>
                  </a:cubicBezTo>
                  <a:cubicBezTo>
                    <a:pt x="1635" y="258"/>
                    <a:pt x="1802" y="254"/>
                    <a:pt x="1969" y="246"/>
                  </a:cubicBezTo>
                  <a:cubicBezTo>
                    <a:pt x="2127" y="254"/>
                    <a:pt x="2288" y="258"/>
                    <a:pt x="2449" y="258"/>
                  </a:cubicBezTo>
                  <a:cubicBezTo>
                    <a:pt x="2934" y="258"/>
                    <a:pt x="3428" y="221"/>
                    <a:pt x="3903" y="146"/>
                  </a:cubicBezTo>
                  <a:cubicBezTo>
                    <a:pt x="3419" y="44"/>
                    <a:pt x="2916" y="0"/>
                    <a:pt x="2422" y="0"/>
                  </a:cubicBezTo>
                  <a:cubicBezTo>
                    <a:pt x="2270" y="0"/>
                    <a:pt x="2118" y="4"/>
                    <a:pt x="1969" y="12"/>
                  </a:cubicBezTo>
                  <a:cubicBezTo>
                    <a:pt x="1811" y="4"/>
                    <a:pt x="1654" y="0"/>
                    <a:pt x="149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8"/>
            <p:cNvSpPr/>
            <p:nvPr/>
          </p:nvSpPr>
          <p:spPr>
            <a:xfrm>
              <a:off x="5458361" y="1637103"/>
              <a:ext cx="60462" cy="48128"/>
            </a:xfrm>
            <a:custGeom>
              <a:avLst/>
              <a:gdLst/>
              <a:ahLst/>
              <a:cxnLst/>
              <a:rect l="l" t="t" r="r" b="b"/>
              <a:pathLst>
                <a:path w="3103" h="2470" extrusionOk="0">
                  <a:moveTo>
                    <a:pt x="3102" y="1"/>
                  </a:moveTo>
                  <a:lnTo>
                    <a:pt x="3102" y="1"/>
                  </a:lnTo>
                  <a:cubicBezTo>
                    <a:pt x="2502" y="301"/>
                    <a:pt x="1968" y="701"/>
                    <a:pt x="1468" y="1135"/>
                  </a:cubicBezTo>
                  <a:cubicBezTo>
                    <a:pt x="934" y="1535"/>
                    <a:pt x="434" y="1969"/>
                    <a:pt x="0" y="2469"/>
                  </a:cubicBezTo>
                  <a:cubicBezTo>
                    <a:pt x="600" y="2169"/>
                    <a:pt x="1134" y="1769"/>
                    <a:pt x="1635" y="1335"/>
                  </a:cubicBezTo>
                  <a:cubicBezTo>
                    <a:pt x="2168" y="935"/>
                    <a:pt x="2669" y="468"/>
                    <a:pt x="310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8"/>
            <p:cNvSpPr/>
            <p:nvPr/>
          </p:nvSpPr>
          <p:spPr>
            <a:xfrm>
              <a:off x="5575992" y="1724201"/>
              <a:ext cx="40314" cy="66970"/>
            </a:xfrm>
            <a:custGeom>
              <a:avLst/>
              <a:gdLst/>
              <a:ahLst/>
              <a:cxnLst/>
              <a:rect l="l" t="t" r="r" b="b"/>
              <a:pathLst>
                <a:path w="2069" h="3437" extrusionOk="0">
                  <a:moveTo>
                    <a:pt x="2069" y="1"/>
                  </a:moveTo>
                  <a:cubicBezTo>
                    <a:pt x="1568" y="468"/>
                    <a:pt x="1168" y="1035"/>
                    <a:pt x="868" y="1635"/>
                  </a:cubicBezTo>
                  <a:cubicBezTo>
                    <a:pt x="468" y="2169"/>
                    <a:pt x="201" y="2803"/>
                    <a:pt x="1" y="3436"/>
                  </a:cubicBezTo>
                  <a:cubicBezTo>
                    <a:pt x="401" y="2903"/>
                    <a:pt x="735" y="2336"/>
                    <a:pt x="1068" y="1735"/>
                  </a:cubicBezTo>
                  <a:cubicBezTo>
                    <a:pt x="1435" y="1202"/>
                    <a:pt x="1769" y="601"/>
                    <a:pt x="20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8"/>
            <p:cNvSpPr/>
            <p:nvPr/>
          </p:nvSpPr>
          <p:spPr>
            <a:xfrm>
              <a:off x="5726144" y="1756059"/>
              <a:ext cx="5865" cy="81252"/>
            </a:xfrm>
            <a:custGeom>
              <a:avLst/>
              <a:gdLst/>
              <a:ahLst/>
              <a:cxnLst/>
              <a:rect l="l" t="t" r="r" b="b"/>
              <a:pathLst>
                <a:path w="301" h="4170" extrusionOk="0">
                  <a:moveTo>
                    <a:pt x="134" y="0"/>
                  </a:moveTo>
                  <a:cubicBezTo>
                    <a:pt x="34" y="667"/>
                    <a:pt x="0" y="1368"/>
                    <a:pt x="34" y="2068"/>
                  </a:cubicBezTo>
                  <a:cubicBezTo>
                    <a:pt x="0" y="2769"/>
                    <a:pt x="34" y="3469"/>
                    <a:pt x="134" y="4170"/>
                  </a:cubicBezTo>
                  <a:cubicBezTo>
                    <a:pt x="267" y="3469"/>
                    <a:pt x="300" y="2769"/>
                    <a:pt x="267" y="2068"/>
                  </a:cubicBezTo>
                  <a:cubicBezTo>
                    <a:pt x="300" y="1368"/>
                    <a:pt x="267" y="667"/>
                    <a:pt x="1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8"/>
            <p:cNvSpPr/>
            <p:nvPr/>
          </p:nvSpPr>
          <p:spPr>
            <a:xfrm>
              <a:off x="5842489" y="1730709"/>
              <a:ext cx="60462" cy="52668"/>
            </a:xfrm>
            <a:custGeom>
              <a:avLst/>
              <a:gdLst/>
              <a:ahLst/>
              <a:cxnLst/>
              <a:rect l="l" t="t" r="r" b="b"/>
              <a:pathLst>
                <a:path w="3103" h="2703" extrusionOk="0">
                  <a:moveTo>
                    <a:pt x="0" y="0"/>
                  </a:moveTo>
                  <a:cubicBezTo>
                    <a:pt x="367" y="601"/>
                    <a:pt x="834" y="1101"/>
                    <a:pt x="1368" y="1535"/>
                  </a:cubicBezTo>
                  <a:cubicBezTo>
                    <a:pt x="1868" y="2002"/>
                    <a:pt x="2469" y="2402"/>
                    <a:pt x="3102" y="2702"/>
                  </a:cubicBezTo>
                  <a:cubicBezTo>
                    <a:pt x="2602" y="2235"/>
                    <a:pt x="2068" y="1768"/>
                    <a:pt x="1535" y="1368"/>
                  </a:cubicBezTo>
                  <a:cubicBezTo>
                    <a:pt x="1034" y="868"/>
                    <a:pt x="534" y="434"/>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8"/>
            <p:cNvSpPr/>
            <p:nvPr/>
          </p:nvSpPr>
          <p:spPr>
            <a:xfrm>
              <a:off x="5934127" y="1645560"/>
              <a:ext cx="50057" cy="50057"/>
            </a:xfrm>
            <a:custGeom>
              <a:avLst/>
              <a:gdLst/>
              <a:ahLst/>
              <a:cxnLst/>
              <a:rect l="l" t="t" r="r" b="b"/>
              <a:pathLst>
                <a:path w="2569" h="2569" extrusionOk="0">
                  <a:moveTo>
                    <a:pt x="0" y="0"/>
                  </a:moveTo>
                  <a:lnTo>
                    <a:pt x="0" y="0"/>
                  </a:lnTo>
                  <a:cubicBezTo>
                    <a:pt x="334" y="501"/>
                    <a:pt x="734" y="968"/>
                    <a:pt x="1201" y="1368"/>
                  </a:cubicBezTo>
                  <a:cubicBezTo>
                    <a:pt x="1602" y="1835"/>
                    <a:pt x="2069" y="2235"/>
                    <a:pt x="2569" y="2569"/>
                  </a:cubicBezTo>
                  <a:cubicBezTo>
                    <a:pt x="2235" y="2069"/>
                    <a:pt x="1802" y="1602"/>
                    <a:pt x="1368" y="1201"/>
                  </a:cubicBezTo>
                  <a:cubicBezTo>
                    <a:pt x="968" y="734"/>
                    <a:pt x="501" y="334"/>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8"/>
            <p:cNvSpPr/>
            <p:nvPr/>
          </p:nvSpPr>
          <p:spPr>
            <a:xfrm>
              <a:off x="5471358" y="1371270"/>
              <a:ext cx="43568" cy="44211"/>
            </a:xfrm>
            <a:custGeom>
              <a:avLst/>
              <a:gdLst/>
              <a:ahLst/>
              <a:cxnLst/>
              <a:rect l="l" t="t" r="r" b="b"/>
              <a:pathLst>
                <a:path w="2236" h="2269" extrusionOk="0">
                  <a:moveTo>
                    <a:pt x="0" y="1"/>
                  </a:moveTo>
                  <a:lnTo>
                    <a:pt x="0" y="1"/>
                  </a:lnTo>
                  <a:cubicBezTo>
                    <a:pt x="267" y="468"/>
                    <a:pt x="634" y="868"/>
                    <a:pt x="1034" y="1235"/>
                  </a:cubicBezTo>
                  <a:cubicBezTo>
                    <a:pt x="1368" y="1635"/>
                    <a:pt x="1801" y="1969"/>
                    <a:pt x="2235" y="2269"/>
                  </a:cubicBezTo>
                  <a:cubicBezTo>
                    <a:pt x="1968" y="1802"/>
                    <a:pt x="1601" y="1402"/>
                    <a:pt x="1201" y="1068"/>
                  </a:cubicBezTo>
                  <a:cubicBezTo>
                    <a:pt x="867" y="634"/>
                    <a:pt x="434" y="301"/>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8"/>
            <p:cNvSpPr/>
            <p:nvPr/>
          </p:nvSpPr>
          <p:spPr>
            <a:xfrm>
              <a:off x="5572738" y="1266635"/>
              <a:ext cx="42925" cy="42906"/>
            </a:xfrm>
            <a:custGeom>
              <a:avLst/>
              <a:gdLst/>
              <a:ahLst/>
              <a:cxnLst/>
              <a:rect l="l" t="t" r="r" b="b"/>
              <a:pathLst>
                <a:path w="2203" h="2202" extrusionOk="0">
                  <a:moveTo>
                    <a:pt x="1" y="0"/>
                  </a:moveTo>
                  <a:lnTo>
                    <a:pt x="1" y="0"/>
                  </a:lnTo>
                  <a:cubicBezTo>
                    <a:pt x="268" y="434"/>
                    <a:pt x="635" y="867"/>
                    <a:pt x="1002" y="1201"/>
                  </a:cubicBezTo>
                  <a:cubicBezTo>
                    <a:pt x="1369" y="1601"/>
                    <a:pt x="1769" y="1935"/>
                    <a:pt x="2202" y="2202"/>
                  </a:cubicBezTo>
                  <a:cubicBezTo>
                    <a:pt x="1936" y="1768"/>
                    <a:pt x="1569" y="1368"/>
                    <a:pt x="1202" y="1001"/>
                  </a:cubicBezTo>
                  <a:cubicBezTo>
                    <a:pt x="835" y="634"/>
                    <a:pt x="435" y="267"/>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 name="Google Shape;1409;p18"/>
          <p:cNvSpPr/>
          <p:nvPr/>
        </p:nvSpPr>
        <p:spPr>
          <a:xfrm>
            <a:off x="3824919" y="2762487"/>
            <a:ext cx="570696" cy="570053"/>
          </a:xfrm>
          <a:custGeom>
            <a:avLst/>
            <a:gdLst/>
            <a:ahLst/>
            <a:cxnLst/>
            <a:rect l="l" t="t" r="r" b="b"/>
            <a:pathLst>
              <a:path w="29289" h="29256" extrusionOk="0">
                <a:moveTo>
                  <a:pt x="20182" y="3970"/>
                </a:moveTo>
                <a:cubicBezTo>
                  <a:pt x="21149" y="4437"/>
                  <a:pt x="22017" y="5071"/>
                  <a:pt x="22817" y="5805"/>
                </a:cubicBezTo>
                <a:lnTo>
                  <a:pt x="25586" y="4804"/>
                </a:lnTo>
                <a:lnTo>
                  <a:pt x="28188" y="8907"/>
                </a:lnTo>
                <a:lnTo>
                  <a:pt x="26086" y="11009"/>
                </a:lnTo>
                <a:cubicBezTo>
                  <a:pt x="26420" y="12009"/>
                  <a:pt x="26587" y="13077"/>
                  <a:pt x="26653" y="14144"/>
                </a:cubicBezTo>
                <a:lnTo>
                  <a:pt x="29289" y="15378"/>
                </a:lnTo>
                <a:lnTo>
                  <a:pt x="28221" y="20149"/>
                </a:lnTo>
                <a:lnTo>
                  <a:pt x="25319" y="20149"/>
                </a:lnTo>
                <a:cubicBezTo>
                  <a:pt x="24819" y="21083"/>
                  <a:pt x="24185" y="21950"/>
                  <a:pt x="23484" y="22750"/>
                </a:cubicBezTo>
                <a:lnTo>
                  <a:pt x="24452" y="25519"/>
                </a:lnTo>
                <a:lnTo>
                  <a:pt x="20349" y="28121"/>
                </a:lnTo>
                <a:lnTo>
                  <a:pt x="18281" y="26053"/>
                </a:lnTo>
                <a:cubicBezTo>
                  <a:pt x="17247" y="26353"/>
                  <a:pt x="16213" y="26553"/>
                  <a:pt x="15145" y="26586"/>
                </a:cubicBezTo>
                <a:lnTo>
                  <a:pt x="13878" y="29255"/>
                </a:lnTo>
                <a:lnTo>
                  <a:pt x="9141" y="28188"/>
                </a:lnTo>
                <a:lnTo>
                  <a:pt x="9141" y="25252"/>
                </a:lnTo>
                <a:cubicBezTo>
                  <a:pt x="8173" y="24752"/>
                  <a:pt x="7306" y="24118"/>
                  <a:pt x="6539" y="23418"/>
                </a:cubicBezTo>
                <a:lnTo>
                  <a:pt x="3770" y="24385"/>
                </a:lnTo>
                <a:lnTo>
                  <a:pt x="1135" y="20282"/>
                </a:lnTo>
                <a:lnTo>
                  <a:pt x="3203" y="18214"/>
                </a:lnTo>
                <a:cubicBezTo>
                  <a:pt x="2870" y="17213"/>
                  <a:pt x="2703" y="16146"/>
                  <a:pt x="2636" y="15112"/>
                </a:cubicBezTo>
                <a:lnTo>
                  <a:pt x="1" y="13844"/>
                </a:lnTo>
                <a:lnTo>
                  <a:pt x="1068" y="9074"/>
                </a:lnTo>
                <a:lnTo>
                  <a:pt x="4004" y="9074"/>
                </a:lnTo>
                <a:cubicBezTo>
                  <a:pt x="4471" y="8140"/>
                  <a:pt x="5105" y="7273"/>
                  <a:pt x="5838" y="6505"/>
                </a:cubicBezTo>
                <a:lnTo>
                  <a:pt x="4838" y="3703"/>
                </a:lnTo>
                <a:lnTo>
                  <a:pt x="8941" y="1102"/>
                </a:lnTo>
                <a:lnTo>
                  <a:pt x="11042" y="3203"/>
                </a:lnTo>
                <a:cubicBezTo>
                  <a:pt x="12043" y="2869"/>
                  <a:pt x="13110" y="2703"/>
                  <a:pt x="14178" y="2636"/>
                </a:cubicBezTo>
                <a:lnTo>
                  <a:pt x="15412" y="1"/>
                </a:lnTo>
                <a:lnTo>
                  <a:pt x="20182" y="1068"/>
                </a:lnTo>
                <a:lnTo>
                  <a:pt x="20182" y="3970"/>
                </a:lnTo>
                <a:close/>
                <a:moveTo>
                  <a:pt x="16012" y="9541"/>
                </a:moveTo>
                <a:cubicBezTo>
                  <a:pt x="11476" y="8540"/>
                  <a:pt x="7973" y="13510"/>
                  <a:pt x="10442" y="17447"/>
                </a:cubicBezTo>
                <a:cubicBezTo>
                  <a:pt x="12910" y="21383"/>
                  <a:pt x="18914" y="20349"/>
                  <a:pt x="19949" y="15812"/>
                </a:cubicBezTo>
                <a:cubicBezTo>
                  <a:pt x="20582" y="12977"/>
                  <a:pt x="18814" y="10175"/>
                  <a:pt x="16012" y="954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8"/>
          <p:cNvSpPr/>
          <p:nvPr/>
        </p:nvSpPr>
        <p:spPr>
          <a:xfrm>
            <a:off x="3379760" y="2061082"/>
            <a:ext cx="1184253" cy="272595"/>
          </a:xfrm>
          <a:custGeom>
            <a:avLst/>
            <a:gdLst/>
            <a:ahLst/>
            <a:cxnLst/>
            <a:rect l="l" t="t" r="r" b="b"/>
            <a:pathLst>
              <a:path w="30856" h="7103" extrusionOk="0">
                <a:moveTo>
                  <a:pt x="7731" y="1"/>
                </a:moveTo>
                <a:cubicBezTo>
                  <a:pt x="4152" y="1"/>
                  <a:pt x="1229" y="2883"/>
                  <a:pt x="0" y="7103"/>
                </a:cubicBezTo>
                <a:lnTo>
                  <a:pt x="30856" y="7103"/>
                </a:lnTo>
                <a:cubicBezTo>
                  <a:pt x="30856" y="7103"/>
                  <a:pt x="28500" y="2798"/>
                  <a:pt x="21697" y="2798"/>
                </a:cubicBezTo>
                <a:cubicBezTo>
                  <a:pt x="21215" y="2798"/>
                  <a:pt x="20710" y="2820"/>
                  <a:pt x="20181" y="2866"/>
                </a:cubicBezTo>
                <a:cubicBezTo>
                  <a:pt x="19425" y="2936"/>
                  <a:pt x="18741" y="2968"/>
                  <a:pt x="18118" y="2968"/>
                </a:cubicBezTo>
                <a:cubicBezTo>
                  <a:pt x="12501" y="2968"/>
                  <a:pt x="11856" y="391"/>
                  <a:pt x="8373" y="31"/>
                </a:cubicBezTo>
                <a:cubicBezTo>
                  <a:pt x="8157" y="11"/>
                  <a:pt x="7943" y="1"/>
                  <a:pt x="773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8"/>
          <p:cNvSpPr/>
          <p:nvPr/>
        </p:nvSpPr>
        <p:spPr>
          <a:xfrm>
            <a:off x="6221413" y="3136630"/>
            <a:ext cx="486190" cy="111766"/>
          </a:xfrm>
          <a:custGeom>
            <a:avLst/>
            <a:gdLst/>
            <a:ahLst/>
            <a:cxnLst/>
            <a:rect l="l" t="t" r="r" b="b"/>
            <a:pathLst>
              <a:path w="24952" h="5736" extrusionOk="0">
                <a:moveTo>
                  <a:pt x="6162" y="0"/>
                </a:moveTo>
                <a:cubicBezTo>
                  <a:pt x="3290" y="0"/>
                  <a:pt x="970" y="2325"/>
                  <a:pt x="0" y="5735"/>
                </a:cubicBezTo>
                <a:lnTo>
                  <a:pt x="24951" y="5735"/>
                </a:lnTo>
                <a:cubicBezTo>
                  <a:pt x="24951" y="5735"/>
                  <a:pt x="23032" y="2245"/>
                  <a:pt x="17535" y="2245"/>
                </a:cubicBezTo>
                <a:cubicBezTo>
                  <a:pt x="17145" y="2245"/>
                  <a:pt x="16738" y="2262"/>
                  <a:pt x="16312" y="2300"/>
                </a:cubicBezTo>
                <a:cubicBezTo>
                  <a:pt x="15698" y="2356"/>
                  <a:pt x="15143" y="2382"/>
                  <a:pt x="14637" y="2382"/>
                </a:cubicBezTo>
                <a:cubicBezTo>
                  <a:pt x="10086" y="2382"/>
                  <a:pt x="9560" y="301"/>
                  <a:pt x="6738" y="31"/>
                </a:cubicBezTo>
                <a:cubicBezTo>
                  <a:pt x="6544" y="11"/>
                  <a:pt x="6352" y="0"/>
                  <a:pt x="616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8"/>
          <p:cNvSpPr/>
          <p:nvPr/>
        </p:nvSpPr>
        <p:spPr>
          <a:xfrm rot="10800000" flipH="1">
            <a:off x="1515690" y="4449119"/>
            <a:ext cx="6788367" cy="13650"/>
          </a:xfrm>
          <a:custGeom>
            <a:avLst/>
            <a:gdLst/>
            <a:ahLst/>
            <a:cxnLst/>
            <a:rect l="l" t="t" r="r" b="b"/>
            <a:pathLst>
              <a:path w="191938" h="234" extrusionOk="0">
                <a:moveTo>
                  <a:pt x="95969" y="0"/>
                </a:moveTo>
                <a:cubicBezTo>
                  <a:pt x="42965" y="0"/>
                  <a:pt x="1" y="33"/>
                  <a:pt x="1" y="100"/>
                </a:cubicBezTo>
                <a:cubicBezTo>
                  <a:pt x="1" y="200"/>
                  <a:pt x="42965" y="234"/>
                  <a:pt x="95969" y="234"/>
                </a:cubicBezTo>
                <a:cubicBezTo>
                  <a:pt x="148974" y="234"/>
                  <a:pt x="191938" y="167"/>
                  <a:pt x="191938" y="100"/>
                </a:cubicBezTo>
                <a:cubicBezTo>
                  <a:pt x="191938" y="67"/>
                  <a:pt x="149007" y="0"/>
                  <a:pt x="959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8"/>
          <p:cNvSpPr/>
          <p:nvPr/>
        </p:nvSpPr>
        <p:spPr>
          <a:xfrm>
            <a:off x="6920769" y="2014080"/>
            <a:ext cx="1180362" cy="790390"/>
          </a:xfrm>
          <a:custGeom>
            <a:avLst/>
            <a:gdLst/>
            <a:ahLst/>
            <a:cxnLst/>
            <a:rect l="l" t="t" r="r" b="b"/>
            <a:pathLst>
              <a:path w="60578" h="40564" extrusionOk="0">
                <a:moveTo>
                  <a:pt x="1" y="1"/>
                </a:moveTo>
                <a:lnTo>
                  <a:pt x="1" y="40563"/>
                </a:lnTo>
                <a:lnTo>
                  <a:pt x="60577" y="40563"/>
                </a:lnTo>
                <a:lnTo>
                  <a:pt x="605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8"/>
          <p:cNvSpPr/>
          <p:nvPr/>
        </p:nvSpPr>
        <p:spPr>
          <a:xfrm>
            <a:off x="6919464" y="2010845"/>
            <a:ext cx="1184259" cy="794930"/>
          </a:xfrm>
          <a:custGeom>
            <a:avLst/>
            <a:gdLst/>
            <a:ahLst/>
            <a:cxnLst/>
            <a:rect l="l" t="t" r="r" b="b"/>
            <a:pathLst>
              <a:path w="60778" h="40797" extrusionOk="0">
                <a:moveTo>
                  <a:pt x="1" y="0"/>
                </a:moveTo>
                <a:lnTo>
                  <a:pt x="1" y="134"/>
                </a:lnTo>
                <a:lnTo>
                  <a:pt x="1" y="40663"/>
                </a:lnTo>
                <a:lnTo>
                  <a:pt x="1" y="40796"/>
                </a:lnTo>
                <a:lnTo>
                  <a:pt x="101" y="40796"/>
                </a:lnTo>
                <a:lnTo>
                  <a:pt x="43799" y="40729"/>
                </a:lnTo>
                <a:lnTo>
                  <a:pt x="56241" y="40696"/>
                </a:lnTo>
                <a:lnTo>
                  <a:pt x="56208" y="40696"/>
                </a:lnTo>
                <a:lnTo>
                  <a:pt x="43732" y="40663"/>
                </a:lnTo>
                <a:lnTo>
                  <a:pt x="201" y="40629"/>
                </a:lnTo>
                <a:lnTo>
                  <a:pt x="201" y="40629"/>
                </a:lnTo>
                <a:lnTo>
                  <a:pt x="201" y="267"/>
                </a:lnTo>
                <a:lnTo>
                  <a:pt x="60578" y="267"/>
                </a:lnTo>
                <a:cubicBezTo>
                  <a:pt x="60578" y="12564"/>
                  <a:pt x="60611" y="22669"/>
                  <a:pt x="60611" y="29688"/>
                </a:cubicBezTo>
                <a:cubicBezTo>
                  <a:pt x="60644" y="33224"/>
                  <a:pt x="60644" y="35993"/>
                  <a:pt x="60644" y="37861"/>
                </a:cubicBezTo>
                <a:lnTo>
                  <a:pt x="60644" y="39995"/>
                </a:lnTo>
                <a:lnTo>
                  <a:pt x="60644" y="40729"/>
                </a:lnTo>
                <a:cubicBezTo>
                  <a:pt x="60644" y="40729"/>
                  <a:pt x="60711" y="40462"/>
                  <a:pt x="60711" y="39962"/>
                </a:cubicBezTo>
                <a:lnTo>
                  <a:pt x="60711" y="37827"/>
                </a:lnTo>
                <a:cubicBezTo>
                  <a:pt x="60711" y="35959"/>
                  <a:pt x="60711" y="33224"/>
                  <a:pt x="60711" y="29688"/>
                </a:cubicBezTo>
                <a:cubicBezTo>
                  <a:pt x="60744" y="22650"/>
                  <a:pt x="60778" y="12509"/>
                  <a:pt x="60778" y="134"/>
                </a:cubicBezTo>
                <a:lnTo>
                  <a:pt x="60778" y="34"/>
                </a:lnTo>
                <a:lnTo>
                  <a:pt x="60678" y="34"/>
                </a:lnTo>
                <a:lnTo>
                  <a:pt x="101"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8"/>
          <p:cNvSpPr/>
          <p:nvPr/>
        </p:nvSpPr>
        <p:spPr>
          <a:xfrm>
            <a:off x="6920769" y="2082336"/>
            <a:ext cx="1179057" cy="4559"/>
          </a:xfrm>
          <a:custGeom>
            <a:avLst/>
            <a:gdLst/>
            <a:ahLst/>
            <a:cxnLst/>
            <a:rect l="l" t="t" r="r" b="b"/>
            <a:pathLst>
              <a:path w="60511" h="234" extrusionOk="0">
                <a:moveTo>
                  <a:pt x="30256" y="0"/>
                </a:moveTo>
                <a:cubicBezTo>
                  <a:pt x="13544" y="0"/>
                  <a:pt x="1" y="67"/>
                  <a:pt x="1" y="134"/>
                </a:cubicBezTo>
                <a:cubicBezTo>
                  <a:pt x="1" y="201"/>
                  <a:pt x="13544" y="234"/>
                  <a:pt x="30256" y="234"/>
                </a:cubicBezTo>
                <a:cubicBezTo>
                  <a:pt x="46967" y="234"/>
                  <a:pt x="60511" y="167"/>
                  <a:pt x="60511" y="134"/>
                </a:cubicBezTo>
                <a:cubicBezTo>
                  <a:pt x="60511" y="67"/>
                  <a:pt x="46967" y="0"/>
                  <a:pt x="30256"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8"/>
          <p:cNvSpPr/>
          <p:nvPr/>
        </p:nvSpPr>
        <p:spPr>
          <a:xfrm>
            <a:off x="6944814" y="2039430"/>
            <a:ext cx="22778" cy="19076"/>
          </a:xfrm>
          <a:custGeom>
            <a:avLst/>
            <a:gdLst/>
            <a:ahLst/>
            <a:cxnLst/>
            <a:rect l="l" t="t" r="r" b="b"/>
            <a:pathLst>
              <a:path w="1169" h="979" extrusionOk="0">
                <a:moveTo>
                  <a:pt x="668" y="1"/>
                </a:moveTo>
                <a:cubicBezTo>
                  <a:pt x="234" y="1"/>
                  <a:pt x="1" y="535"/>
                  <a:pt x="301" y="835"/>
                </a:cubicBezTo>
                <a:cubicBezTo>
                  <a:pt x="411" y="934"/>
                  <a:pt x="538" y="978"/>
                  <a:pt x="662" y="978"/>
                </a:cubicBezTo>
                <a:cubicBezTo>
                  <a:pt x="913" y="978"/>
                  <a:pt x="1146" y="792"/>
                  <a:pt x="1168" y="501"/>
                </a:cubicBezTo>
                <a:cubicBezTo>
                  <a:pt x="1168" y="234"/>
                  <a:pt x="935" y="1"/>
                  <a:pt x="66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8"/>
          <p:cNvSpPr/>
          <p:nvPr/>
        </p:nvSpPr>
        <p:spPr>
          <a:xfrm>
            <a:off x="6977315" y="2039430"/>
            <a:ext cx="22115" cy="19076"/>
          </a:xfrm>
          <a:custGeom>
            <a:avLst/>
            <a:gdLst/>
            <a:ahLst/>
            <a:cxnLst/>
            <a:rect l="l" t="t" r="r" b="b"/>
            <a:pathLst>
              <a:path w="1135" h="979" extrusionOk="0">
                <a:moveTo>
                  <a:pt x="668" y="1"/>
                </a:moveTo>
                <a:cubicBezTo>
                  <a:pt x="234" y="1"/>
                  <a:pt x="1" y="535"/>
                  <a:pt x="301" y="835"/>
                </a:cubicBezTo>
                <a:cubicBezTo>
                  <a:pt x="411" y="934"/>
                  <a:pt x="538" y="978"/>
                  <a:pt x="660" y="978"/>
                </a:cubicBezTo>
                <a:cubicBezTo>
                  <a:pt x="909" y="978"/>
                  <a:pt x="1135" y="792"/>
                  <a:pt x="1135" y="501"/>
                </a:cubicBezTo>
                <a:cubicBezTo>
                  <a:pt x="1135" y="234"/>
                  <a:pt x="935" y="1"/>
                  <a:pt x="66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8"/>
          <p:cNvSpPr/>
          <p:nvPr/>
        </p:nvSpPr>
        <p:spPr>
          <a:xfrm>
            <a:off x="7009173" y="2039430"/>
            <a:ext cx="22758" cy="19076"/>
          </a:xfrm>
          <a:custGeom>
            <a:avLst/>
            <a:gdLst/>
            <a:ahLst/>
            <a:cxnLst/>
            <a:rect l="l" t="t" r="r" b="b"/>
            <a:pathLst>
              <a:path w="1168" h="979" extrusionOk="0">
                <a:moveTo>
                  <a:pt x="667" y="1"/>
                </a:moveTo>
                <a:cubicBezTo>
                  <a:pt x="234" y="1"/>
                  <a:pt x="0" y="535"/>
                  <a:pt x="300" y="835"/>
                </a:cubicBezTo>
                <a:cubicBezTo>
                  <a:pt x="410" y="934"/>
                  <a:pt x="538" y="978"/>
                  <a:pt x="661" y="978"/>
                </a:cubicBezTo>
                <a:cubicBezTo>
                  <a:pt x="913" y="978"/>
                  <a:pt x="1145" y="792"/>
                  <a:pt x="1168" y="501"/>
                </a:cubicBezTo>
                <a:cubicBezTo>
                  <a:pt x="1168" y="234"/>
                  <a:pt x="934" y="1"/>
                  <a:pt x="667"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8"/>
          <p:cNvSpPr/>
          <p:nvPr/>
        </p:nvSpPr>
        <p:spPr>
          <a:xfrm>
            <a:off x="7022169" y="2166823"/>
            <a:ext cx="314605" cy="315267"/>
          </a:xfrm>
          <a:custGeom>
            <a:avLst/>
            <a:gdLst/>
            <a:ahLst/>
            <a:cxnLst/>
            <a:rect l="l" t="t" r="r" b="b"/>
            <a:pathLst>
              <a:path w="16146" h="16180" extrusionOk="0">
                <a:moveTo>
                  <a:pt x="0" y="1"/>
                </a:moveTo>
                <a:lnTo>
                  <a:pt x="0" y="16179"/>
                </a:lnTo>
                <a:lnTo>
                  <a:pt x="16145" y="16179"/>
                </a:lnTo>
                <a:lnTo>
                  <a:pt x="16145"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8"/>
          <p:cNvSpPr/>
          <p:nvPr/>
        </p:nvSpPr>
        <p:spPr>
          <a:xfrm>
            <a:off x="7390689" y="2253921"/>
            <a:ext cx="548600" cy="4579"/>
          </a:xfrm>
          <a:custGeom>
            <a:avLst/>
            <a:gdLst/>
            <a:ahLst/>
            <a:cxnLst/>
            <a:rect l="l" t="t" r="r" b="b"/>
            <a:pathLst>
              <a:path w="28155" h="235" extrusionOk="0">
                <a:moveTo>
                  <a:pt x="14078" y="1"/>
                </a:moveTo>
                <a:cubicBezTo>
                  <a:pt x="6305" y="1"/>
                  <a:pt x="1" y="34"/>
                  <a:pt x="1" y="101"/>
                </a:cubicBezTo>
                <a:cubicBezTo>
                  <a:pt x="1" y="168"/>
                  <a:pt x="6305" y="234"/>
                  <a:pt x="14078" y="234"/>
                </a:cubicBezTo>
                <a:cubicBezTo>
                  <a:pt x="21850" y="234"/>
                  <a:pt x="28154" y="168"/>
                  <a:pt x="28154" y="101"/>
                </a:cubicBezTo>
                <a:cubicBezTo>
                  <a:pt x="28154" y="68"/>
                  <a:pt x="21850" y="1"/>
                  <a:pt x="1407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8"/>
          <p:cNvSpPr/>
          <p:nvPr/>
        </p:nvSpPr>
        <p:spPr>
          <a:xfrm>
            <a:off x="7390689" y="2312415"/>
            <a:ext cx="548600" cy="4579"/>
          </a:xfrm>
          <a:custGeom>
            <a:avLst/>
            <a:gdLst/>
            <a:ahLst/>
            <a:cxnLst/>
            <a:rect l="l" t="t" r="r" b="b"/>
            <a:pathLst>
              <a:path w="28155" h="235" extrusionOk="0">
                <a:moveTo>
                  <a:pt x="14078" y="1"/>
                </a:moveTo>
                <a:cubicBezTo>
                  <a:pt x="6305" y="1"/>
                  <a:pt x="1" y="68"/>
                  <a:pt x="1" y="101"/>
                </a:cubicBezTo>
                <a:cubicBezTo>
                  <a:pt x="1" y="168"/>
                  <a:pt x="6305" y="234"/>
                  <a:pt x="14078" y="234"/>
                </a:cubicBezTo>
                <a:cubicBezTo>
                  <a:pt x="21850" y="234"/>
                  <a:pt x="28154" y="168"/>
                  <a:pt x="28154" y="101"/>
                </a:cubicBezTo>
                <a:cubicBezTo>
                  <a:pt x="28154" y="68"/>
                  <a:pt x="21850" y="1"/>
                  <a:pt x="1407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8"/>
          <p:cNvSpPr/>
          <p:nvPr/>
        </p:nvSpPr>
        <p:spPr>
          <a:xfrm>
            <a:off x="7390689" y="2370928"/>
            <a:ext cx="548600" cy="4559"/>
          </a:xfrm>
          <a:custGeom>
            <a:avLst/>
            <a:gdLst/>
            <a:ahLst/>
            <a:cxnLst/>
            <a:rect l="l" t="t" r="r" b="b"/>
            <a:pathLst>
              <a:path w="28155" h="234" extrusionOk="0">
                <a:moveTo>
                  <a:pt x="14078" y="0"/>
                </a:moveTo>
                <a:cubicBezTo>
                  <a:pt x="6305" y="0"/>
                  <a:pt x="1" y="67"/>
                  <a:pt x="1" y="100"/>
                </a:cubicBezTo>
                <a:cubicBezTo>
                  <a:pt x="1" y="167"/>
                  <a:pt x="6305" y="234"/>
                  <a:pt x="14078" y="234"/>
                </a:cubicBezTo>
                <a:cubicBezTo>
                  <a:pt x="21850" y="234"/>
                  <a:pt x="28154" y="167"/>
                  <a:pt x="28154" y="100"/>
                </a:cubicBezTo>
                <a:cubicBezTo>
                  <a:pt x="28154" y="67"/>
                  <a:pt x="21850" y="0"/>
                  <a:pt x="1407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8"/>
          <p:cNvSpPr/>
          <p:nvPr/>
        </p:nvSpPr>
        <p:spPr>
          <a:xfrm>
            <a:off x="7390689" y="2429422"/>
            <a:ext cx="324367" cy="4559"/>
          </a:xfrm>
          <a:custGeom>
            <a:avLst/>
            <a:gdLst/>
            <a:ahLst/>
            <a:cxnLst/>
            <a:rect l="l" t="t" r="r" b="b"/>
            <a:pathLst>
              <a:path w="16647" h="234" extrusionOk="0">
                <a:moveTo>
                  <a:pt x="8307" y="0"/>
                </a:moveTo>
                <a:cubicBezTo>
                  <a:pt x="6038" y="0"/>
                  <a:pt x="3937" y="0"/>
                  <a:pt x="2436" y="34"/>
                </a:cubicBezTo>
                <a:lnTo>
                  <a:pt x="668" y="67"/>
                </a:lnTo>
                <a:cubicBezTo>
                  <a:pt x="434" y="67"/>
                  <a:pt x="201" y="67"/>
                  <a:pt x="1" y="100"/>
                </a:cubicBezTo>
                <a:cubicBezTo>
                  <a:pt x="201" y="134"/>
                  <a:pt x="434" y="167"/>
                  <a:pt x="668" y="167"/>
                </a:cubicBezTo>
                <a:lnTo>
                  <a:pt x="2436" y="200"/>
                </a:lnTo>
                <a:cubicBezTo>
                  <a:pt x="3937" y="234"/>
                  <a:pt x="6038" y="234"/>
                  <a:pt x="8307" y="234"/>
                </a:cubicBezTo>
                <a:cubicBezTo>
                  <a:pt x="10608" y="234"/>
                  <a:pt x="12710" y="200"/>
                  <a:pt x="14211" y="200"/>
                </a:cubicBezTo>
                <a:lnTo>
                  <a:pt x="15979" y="167"/>
                </a:lnTo>
                <a:cubicBezTo>
                  <a:pt x="16212" y="167"/>
                  <a:pt x="16413" y="134"/>
                  <a:pt x="16646" y="100"/>
                </a:cubicBezTo>
                <a:cubicBezTo>
                  <a:pt x="16413" y="67"/>
                  <a:pt x="16212" y="67"/>
                  <a:pt x="15979" y="67"/>
                </a:cubicBezTo>
                <a:lnTo>
                  <a:pt x="14211" y="34"/>
                </a:lnTo>
                <a:cubicBezTo>
                  <a:pt x="12710" y="0"/>
                  <a:pt x="10608" y="0"/>
                  <a:pt x="8307"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8"/>
          <p:cNvSpPr/>
          <p:nvPr/>
        </p:nvSpPr>
        <p:spPr>
          <a:xfrm>
            <a:off x="7041673" y="2588010"/>
            <a:ext cx="148203" cy="148203"/>
          </a:xfrm>
          <a:custGeom>
            <a:avLst/>
            <a:gdLst/>
            <a:ahLst/>
            <a:cxnLst/>
            <a:rect l="l" t="t" r="r" b="b"/>
            <a:pathLst>
              <a:path w="7606" h="7606" extrusionOk="0">
                <a:moveTo>
                  <a:pt x="0" y="0"/>
                </a:moveTo>
                <a:lnTo>
                  <a:pt x="0" y="7606"/>
                </a:lnTo>
                <a:lnTo>
                  <a:pt x="7605" y="7606"/>
                </a:lnTo>
                <a:lnTo>
                  <a:pt x="7605"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8"/>
          <p:cNvSpPr/>
          <p:nvPr/>
        </p:nvSpPr>
        <p:spPr>
          <a:xfrm>
            <a:off x="7310099" y="2588010"/>
            <a:ext cx="148203" cy="148203"/>
          </a:xfrm>
          <a:custGeom>
            <a:avLst/>
            <a:gdLst/>
            <a:ahLst/>
            <a:cxnLst/>
            <a:rect l="l" t="t" r="r" b="b"/>
            <a:pathLst>
              <a:path w="7606" h="7606" extrusionOk="0">
                <a:moveTo>
                  <a:pt x="1" y="0"/>
                </a:moveTo>
                <a:lnTo>
                  <a:pt x="1" y="7606"/>
                </a:lnTo>
                <a:lnTo>
                  <a:pt x="7606" y="7606"/>
                </a:lnTo>
                <a:lnTo>
                  <a:pt x="7606"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8"/>
          <p:cNvSpPr/>
          <p:nvPr/>
        </p:nvSpPr>
        <p:spPr>
          <a:xfrm>
            <a:off x="7578544" y="2588010"/>
            <a:ext cx="148203" cy="148203"/>
          </a:xfrm>
          <a:custGeom>
            <a:avLst/>
            <a:gdLst/>
            <a:ahLst/>
            <a:cxnLst/>
            <a:rect l="l" t="t" r="r" b="b"/>
            <a:pathLst>
              <a:path w="7606" h="7606" extrusionOk="0">
                <a:moveTo>
                  <a:pt x="0" y="0"/>
                </a:moveTo>
                <a:lnTo>
                  <a:pt x="0" y="7606"/>
                </a:lnTo>
                <a:lnTo>
                  <a:pt x="7605" y="7606"/>
                </a:lnTo>
                <a:lnTo>
                  <a:pt x="7605"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8"/>
          <p:cNvSpPr/>
          <p:nvPr/>
        </p:nvSpPr>
        <p:spPr>
          <a:xfrm>
            <a:off x="7846969" y="2588010"/>
            <a:ext cx="148203" cy="148203"/>
          </a:xfrm>
          <a:custGeom>
            <a:avLst/>
            <a:gdLst/>
            <a:ahLst/>
            <a:cxnLst/>
            <a:rect l="l" t="t" r="r" b="b"/>
            <a:pathLst>
              <a:path w="7606" h="7606" extrusionOk="0">
                <a:moveTo>
                  <a:pt x="1" y="0"/>
                </a:moveTo>
                <a:lnTo>
                  <a:pt x="1" y="7606"/>
                </a:lnTo>
                <a:lnTo>
                  <a:pt x="7606" y="7606"/>
                </a:lnTo>
                <a:lnTo>
                  <a:pt x="7606"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8"/>
          <p:cNvSpPr/>
          <p:nvPr/>
        </p:nvSpPr>
        <p:spPr>
          <a:xfrm>
            <a:off x="7022169" y="2166823"/>
            <a:ext cx="314605" cy="315267"/>
          </a:xfrm>
          <a:custGeom>
            <a:avLst/>
            <a:gdLst/>
            <a:ahLst/>
            <a:cxnLst/>
            <a:rect l="l" t="t" r="r" b="b"/>
            <a:pathLst>
              <a:path w="16146" h="16180" extrusionOk="0">
                <a:moveTo>
                  <a:pt x="0" y="1"/>
                </a:moveTo>
                <a:lnTo>
                  <a:pt x="0" y="16179"/>
                </a:lnTo>
                <a:lnTo>
                  <a:pt x="16145" y="16179"/>
                </a:lnTo>
                <a:lnTo>
                  <a:pt x="161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8"/>
          <p:cNvSpPr/>
          <p:nvPr/>
        </p:nvSpPr>
        <p:spPr>
          <a:xfrm>
            <a:off x="7310099" y="2588010"/>
            <a:ext cx="148203" cy="148203"/>
          </a:xfrm>
          <a:custGeom>
            <a:avLst/>
            <a:gdLst/>
            <a:ahLst/>
            <a:cxnLst/>
            <a:rect l="l" t="t" r="r" b="b"/>
            <a:pathLst>
              <a:path w="7606" h="7606" extrusionOk="0">
                <a:moveTo>
                  <a:pt x="1" y="0"/>
                </a:moveTo>
                <a:lnTo>
                  <a:pt x="1" y="7606"/>
                </a:lnTo>
                <a:lnTo>
                  <a:pt x="7606" y="7606"/>
                </a:lnTo>
                <a:lnTo>
                  <a:pt x="76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8"/>
          <p:cNvSpPr/>
          <p:nvPr/>
        </p:nvSpPr>
        <p:spPr>
          <a:xfrm>
            <a:off x="7578544" y="2588010"/>
            <a:ext cx="148203" cy="148203"/>
          </a:xfrm>
          <a:custGeom>
            <a:avLst/>
            <a:gdLst/>
            <a:ahLst/>
            <a:cxnLst/>
            <a:rect l="l" t="t" r="r" b="b"/>
            <a:pathLst>
              <a:path w="7606" h="7606" extrusionOk="0">
                <a:moveTo>
                  <a:pt x="0" y="0"/>
                </a:moveTo>
                <a:lnTo>
                  <a:pt x="0" y="7606"/>
                </a:lnTo>
                <a:lnTo>
                  <a:pt x="7605" y="7606"/>
                </a:lnTo>
                <a:lnTo>
                  <a:pt x="76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8"/>
          <p:cNvSpPr/>
          <p:nvPr/>
        </p:nvSpPr>
        <p:spPr>
          <a:xfrm>
            <a:off x="7846969" y="2588010"/>
            <a:ext cx="148203" cy="148203"/>
          </a:xfrm>
          <a:custGeom>
            <a:avLst/>
            <a:gdLst/>
            <a:ahLst/>
            <a:cxnLst/>
            <a:rect l="l" t="t" r="r" b="b"/>
            <a:pathLst>
              <a:path w="7606" h="7606" extrusionOk="0">
                <a:moveTo>
                  <a:pt x="1" y="0"/>
                </a:moveTo>
                <a:lnTo>
                  <a:pt x="1" y="7606"/>
                </a:lnTo>
                <a:lnTo>
                  <a:pt x="7606" y="7606"/>
                </a:lnTo>
                <a:lnTo>
                  <a:pt x="76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8"/>
          <p:cNvSpPr/>
          <p:nvPr/>
        </p:nvSpPr>
        <p:spPr>
          <a:xfrm>
            <a:off x="4762240" y="2298775"/>
            <a:ext cx="1051021" cy="427053"/>
          </a:xfrm>
          <a:custGeom>
            <a:avLst/>
            <a:gdLst/>
            <a:ahLst/>
            <a:cxnLst/>
            <a:rect l="l" t="t" r="r" b="b"/>
            <a:pathLst>
              <a:path w="53940" h="21917" extrusionOk="0">
                <a:moveTo>
                  <a:pt x="1" y="0"/>
                </a:moveTo>
                <a:lnTo>
                  <a:pt x="1" y="21916"/>
                </a:lnTo>
                <a:lnTo>
                  <a:pt x="53939" y="21916"/>
                </a:lnTo>
                <a:lnTo>
                  <a:pt x="53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8"/>
          <p:cNvSpPr/>
          <p:nvPr/>
        </p:nvSpPr>
        <p:spPr>
          <a:xfrm>
            <a:off x="4760292" y="2297470"/>
            <a:ext cx="1054255" cy="429001"/>
          </a:xfrm>
          <a:custGeom>
            <a:avLst/>
            <a:gdLst/>
            <a:ahLst/>
            <a:cxnLst/>
            <a:rect l="l" t="t" r="r" b="b"/>
            <a:pathLst>
              <a:path w="54106" h="22017" extrusionOk="0">
                <a:moveTo>
                  <a:pt x="0" y="1"/>
                </a:moveTo>
                <a:lnTo>
                  <a:pt x="0" y="22016"/>
                </a:lnTo>
                <a:lnTo>
                  <a:pt x="134" y="22016"/>
                </a:lnTo>
                <a:lnTo>
                  <a:pt x="38862" y="21983"/>
                </a:lnTo>
                <a:lnTo>
                  <a:pt x="50036" y="21983"/>
                </a:lnTo>
                <a:lnTo>
                  <a:pt x="38795" y="21950"/>
                </a:lnTo>
                <a:lnTo>
                  <a:pt x="201" y="21916"/>
                </a:lnTo>
                <a:lnTo>
                  <a:pt x="201" y="21916"/>
                </a:lnTo>
                <a:lnTo>
                  <a:pt x="201" y="167"/>
                </a:lnTo>
                <a:lnTo>
                  <a:pt x="201" y="167"/>
                </a:lnTo>
                <a:lnTo>
                  <a:pt x="54006" y="134"/>
                </a:lnTo>
                <a:lnTo>
                  <a:pt x="54006" y="134"/>
                </a:lnTo>
                <a:cubicBezTo>
                  <a:pt x="54039" y="6875"/>
                  <a:pt x="54039" y="12322"/>
                  <a:pt x="54039" y="16112"/>
                </a:cubicBezTo>
                <a:lnTo>
                  <a:pt x="54039" y="20449"/>
                </a:lnTo>
                <a:lnTo>
                  <a:pt x="54039" y="21616"/>
                </a:lnTo>
                <a:lnTo>
                  <a:pt x="54039" y="21983"/>
                </a:lnTo>
                <a:cubicBezTo>
                  <a:pt x="54039" y="21983"/>
                  <a:pt x="54072" y="21883"/>
                  <a:pt x="54072" y="21616"/>
                </a:cubicBezTo>
                <a:lnTo>
                  <a:pt x="54072" y="20515"/>
                </a:lnTo>
                <a:lnTo>
                  <a:pt x="54072" y="16146"/>
                </a:lnTo>
                <a:cubicBezTo>
                  <a:pt x="54072" y="12376"/>
                  <a:pt x="54106" y="6872"/>
                  <a:pt x="54106" y="101"/>
                </a:cubicBezTo>
                <a:lnTo>
                  <a:pt x="54106" y="34"/>
                </a:lnTo>
                <a:lnTo>
                  <a:pt x="54039" y="34"/>
                </a:lnTo>
                <a:lnTo>
                  <a:pt x="101"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8"/>
          <p:cNvSpPr/>
          <p:nvPr/>
        </p:nvSpPr>
        <p:spPr>
          <a:xfrm>
            <a:off x="4762883" y="2354677"/>
            <a:ext cx="1050378" cy="3254"/>
          </a:xfrm>
          <a:custGeom>
            <a:avLst/>
            <a:gdLst/>
            <a:ahLst/>
            <a:cxnLst/>
            <a:rect l="l" t="t" r="r" b="b"/>
            <a:pathLst>
              <a:path w="53907" h="167" extrusionOk="0">
                <a:moveTo>
                  <a:pt x="26953" y="0"/>
                </a:moveTo>
                <a:cubicBezTo>
                  <a:pt x="12076" y="0"/>
                  <a:pt x="1" y="34"/>
                  <a:pt x="1" y="100"/>
                </a:cubicBezTo>
                <a:cubicBezTo>
                  <a:pt x="1" y="134"/>
                  <a:pt x="12076" y="167"/>
                  <a:pt x="26953" y="167"/>
                </a:cubicBezTo>
                <a:cubicBezTo>
                  <a:pt x="41831" y="167"/>
                  <a:pt x="53906" y="134"/>
                  <a:pt x="53906" y="100"/>
                </a:cubicBezTo>
                <a:cubicBezTo>
                  <a:pt x="53906" y="34"/>
                  <a:pt x="41831" y="0"/>
                  <a:pt x="26953"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8"/>
          <p:cNvSpPr/>
          <p:nvPr/>
        </p:nvSpPr>
        <p:spPr>
          <a:xfrm>
            <a:off x="4789539" y="2322820"/>
            <a:ext cx="17575" cy="15569"/>
          </a:xfrm>
          <a:custGeom>
            <a:avLst/>
            <a:gdLst/>
            <a:ahLst/>
            <a:cxnLst/>
            <a:rect l="l" t="t" r="r" b="b"/>
            <a:pathLst>
              <a:path w="902" h="799" extrusionOk="0">
                <a:moveTo>
                  <a:pt x="501" y="1"/>
                </a:moveTo>
                <a:cubicBezTo>
                  <a:pt x="167" y="1"/>
                  <a:pt x="1" y="434"/>
                  <a:pt x="234" y="668"/>
                </a:cubicBezTo>
                <a:cubicBezTo>
                  <a:pt x="313" y="758"/>
                  <a:pt x="415" y="799"/>
                  <a:pt x="515" y="799"/>
                </a:cubicBezTo>
                <a:cubicBezTo>
                  <a:pt x="711" y="799"/>
                  <a:pt x="901" y="644"/>
                  <a:pt x="901" y="401"/>
                </a:cubicBezTo>
                <a:cubicBezTo>
                  <a:pt x="901" y="201"/>
                  <a:pt x="734" y="1"/>
                  <a:pt x="501"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8"/>
          <p:cNvSpPr/>
          <p:nvPr/>
        </p:nvSpPr>
        <p:spPr>
          <a:xfrm>
            <a:off x="4815532" y="2322820"/>
            <a:ext cx="18218" cy="15569"/>
          </a:xfrm>
          <a:custGeom>
            <a:avLst/>
            <a:gdLst/>
            <a:ahLst/>
            <a:cxnLst/>
            <a:rect l="l" t="t" r="r" b="b"/>
            <a:pathLst>
              <a:path w="935" h="799" extrusionOk="0">
                <a:moveTo>
                  <a:pt x="535" y="1"/>
                </a:moveTo>
                <a:cubicBezTo>
                  <a:pt x="168" y="1"/>
                  <a:pt x="1" y="434"/>
                  <a:pt x="234" y="668"/>
                </a:cubicBezTo>
                <a:cubicBezTo>
                  <a:pt x="325" y="758"/>
                  <a:pt x="434" y="799"/>
                  <a:pt x="539" y="799"/>
                </a:cubicBezTo>
                <a:cubicBezTo>
                  <a:pt x="745" y="799"/>
                  <a:pt x="935" y="644"/>
                  <a:pt x="935" y="401"/>
                </a:cubicBezTo>
                <a:cubicBezTo>
                  <a:pt x="935" y="201"/>
                  <a:pt x="735" y="1"/>
                  <a:pt x="53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8"/>
          <p:cNvSpPr/>
          <p:nvPr/>
        </p:nvSpPr>
        <p:spPr>
          <a:xfrm>
            <a:off x="4840882" y="2322820"/>
            <a:ext cx="18218" cy="15569"/>
          </a:xfrm>
          <a:custGeom>
            <a:avLst/>
            <a:gdLst/>
            <a:ahLst/>
            <a:cxnLst/>
            <a:rect l="l" t="t" r="r" b="b"/>
            <a:pathLst>
              <a:path w="935" h="799" extrusionOk="0">
                <a:moveTo>
                  <a:pt x="534" y="1"/>
                </a:moveTo>
                <a:cubicBezTo>
                  <a:pt x="201" y="1"/>
                  <a:pt x="1" y="434"/>
                  <a:pt x="268" y="668"/>
                </a:cubicBezTo>
                <a:cubicBezTo>
                  <a:pt x="347" y="758"/>
                  <a:pt x="449" y="799"/>
                  <a:pt x="549" y="799"/>
                </a:cubicBezTo>
                <a:cubicBezTo>
                  <a:pt x="745" y="799"/>
                  <a:pt x="935" y="644"/>
                  <a:pt x="935" y="401"/>
                </a:cubicBezTo>
                <a:cubicBezTo>
                  <a:pt x="935" y="201"/>
                  <a:pt x="768" y="1"/>
                  <a:pt x="534"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8"/>
          <p:cNvSpPr/>
          <p:nvPr/>
        </p:nvSpPr>
        <p:spPr>
          <a:xfrm>
            <a:off x="4851287" y="2426168"/>
            <a:ext cx="254162" cy="253500"/>
          </a:xfrm>
          <a:custGeom>
            <a:avLst/>
            <a:gdLst/>
            <a:ahLst/>
            <a:cxnLst/>
            <a:rect l="l" t="t" r="r" b="b"/>
            <a:pathLst>
              <a:path w="13044" h="13010" extrusionOk="0">
                <a:moveTo>
                  <a:pt x="0" y="0"/>
                </a:moveTo>
                <a:lnTo>
                  <a:pt x="0" y="13010"/>
                </a:lnTo>
                <a:lnTo>
                  <a:pt x="13043" y="13010"/>
                </a:lnTo>
                <a:lnTo>
                  <a:pt x="13043"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8"/>
          <p:cNvSpPr/>
          <p:nvPr/>
        </p:nvSpPr>
        <p:spPr>
          <a:xfrm>
            <a:off x="5156773" y="2492456"/>
            <a:ext cx="584336" cy="3273"/>
          </a:xfrm>
          <a:custGeom>
            <a:avLst/>
            <a:gdLst/>
            <a:ahLst/>
            <a:cxnLst/>
            <a:rect l="l" t="t" r="r" b="b"/>
            <a:pathLst>
              <a:path w="29989" h="168" extrusionOk="0">
                <a:moveTo>
                  <a:pt x="14978" y="1"/>
                </a:moveTo>
                <a:cubicBezTo>
                  <a:pt x="6705" y="1"/>
                  <a:pt x="0" y="34"/>
                  <a:pt x="0" y="68"/>
                </a:cubicBezTo>
                <a:cubicBezTo>
                  <a:pt x="0" y="134"/>
                  <a:pt x="6705" y="168"/>
                  <a:pt x="14978" y="168"/>
                </a:cubicBezTo>
                <a:cubicBezTo>
                  <a:pt x="23250" y="168"/>
                  <a:pt x="29988" y="134"/>
                  <a:pt x="29988" y="68"/>
                </a:cubicBezTo>
                <a:cubicBezTo>
                  <a:pt x="29988" y="34"/>
                  <a:pt x="23250" y="1"/>
                  <a:pt x="1497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8"/>
          <p:cNvSpPr/>
          <p:nvPr/>
        </p:nvSpPr>
        <p:spPr>
          <a:xfrm>
            <a:off x="5156773" y="2543818"/>
            <a:ext cx="584336" cy="3254"/>
          </a:xfrm>
          <a:custGeom>
            <a:avLst/>
            <a:gdLst/>
            <a:ahLst/>
            <a:cxnLst/>
            <a:rect l="l" t="t" r="r" b="b"/>
            <a:pathLst>
              <a:path w="29989" h="167" extrusionOk="0">
                <a:moveTo>
                  <a:pt x="14978" y="0"/>
                </a:moveTo>
                <a:cubicBezTo>
                  <a:pt x="6705" y="0"/>
                  <a:pt x="0" y="67"/>
                  <a:pt x="0" y="100"/>
                </a:cubicBezTo>
                <a:cubicBezTo>
                  <a:pt x="0" y="134"/>
                  <a:pt x="6705" y="167"/>
                  <a:pt x="14978" y="167"/>
                </a:cubicBezTo>
                <a:cubicBezTo>
                  <a:pt x="23250" y="167"/>
                  <a:pt x="29988" y="134"/>
                  <a:pt x="29988" y="100"/>
                </a:cubicBezTo>
                <a:cubicBezTo>
                  <a:pt x="29988" y="67"/>
                  <a:pt x="23250" y="0"/>
                  <a:pt x="1497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8"/>
          <p:cNvSpPr/>
          <p:nvPr/>
        </p:nvSpPr>
        <p:spPr>
          <a:xfrm>
            <a:off x="5156773" y="2596467"/>
            <a:ext cx="376353" cy="1968"/>
          </a:xfrm>
          <a:custGeom>
            <a:avLst/>
            <a:gdLst/>
            <a:ahLst/>
            <a:cxnLst/>
            <a:rect l="l" t="t" r="r" b="b"/>
            <a:pathLst>
              <a:path w="19315" h="101" extrusionOk="0">
                <a:moveTo>
                  <a:pt x="100" y="42"/>
                </a:moveTo>
                <a:cubicBezTo>
                  <a:pt x="67" y="42"/>
                  <a:pt x="34" y="50"/>
                  <a:pt x="0" y="67"/>
                </a:cubicBezTo>
                <a:lnTo>
                  <a:pt x="200" y="67"/>
                </a:lnTo>
                <a:cubicBezTo>
                  <a:pt x="167" y="50"/>
                  <a:pt x="134" y="42"/>
                  <a:pt x="100" y="42"/>
                </a:cubicBezTo>
                <a:close/>
                <a:moveTo>
                  <a:pt x="19214" y="42"/>
                </a:moveTo>
                <a:cubicBezTo>
                  <a:pt x="19181" y="42"/>
                  <a:pt x="19147" y="50"/>
                  <a:pt x="19114" y="67"/>
                </a:cubicBezTo>
                <a:lnTo>
                  <a:pt x="19314" y="67"/>
                </a:lnTo>
                <a:cubicBezTo>
                  <a:pt x="19281" y="50"/>
                  <a:pt x="19247" y="42"/>
                  <a:pt x="19214" y="42"/>
                </a:cubicBezTo>
                <a:close/>
                <a:moveTo>
                  <a:pt x="9641" y="0"/>
                </a:moveTo>
                <a:lnTo>
                  <a:pt x="2836" y="33"/>
                </a:lnTo>
                <a:lnTo>
                  <a:pt x="768" y="67"/>
                </a:lnTo>
                <a:lnTo>
                  <a:pt x="2836" y="67"/>
                </a:lnTo>
                <a:lnTo>
                  <a:pt x="9641" y="100"/>
                </a:lnTo>
                <a:lnTo>
                  <a:pt x="16479" y="67"/>
                </a:lnTo>
                <a:lnTo>
                  <a:pt x="18547" y="67"/>
                </a:lnTo>
                <a:lnTo>
                  <a:pt x="16479" y="33"/>
                </a:lnTo>
                <a:lnTo>
                  <a:pt x="9641"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8"/>
          <p:cNvSpPr/>
          <p:nvPr/>
        </p:nvSpPr>
        <p:spPr>
          <a:xfrm>
            <a:off x="4851287" y="2426168"/>
            <a:ext cx="254162" cy="253500"/>
          </a:xfrm>
          <a:custGeom>
            <a:avLst/>
            <a:gdLst/>
            <a:ahLst/>
            <a:cxnLst/>
            <a:rect l="l" t="t" r="r" b="b"/>
            <a:pathLst>
              <a:path w="13044" h="13010" extrusionOk="0">
                <a:moveTo>
                  <a:pt x="0" y="0"/>
                </a:moveTo>
                <a:lnTo>
                  <a:pt x="0" y="13010"/>
                </a:lnTo>
                <a:lnTo>
                  <a:pt x="13043" y="13010"/>
                </a:lnTo>
                <a:lnTo>
                  <a:pt x="1304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8"/>
          <p:cNvSpPr/>
          <p:nvPr/>
        </p:nvSpPr>
        <p:spPr>
          <a:xfrm>
            <a:off x="6237664" y="1755923"/>
            <a:ext cx="365948" cy="288748"/>
          </a:xfrm>
          <a:custGeom>
            <a:avLst/>
            <a:gdLst/>
            <a:ahLst/>
            <a:cxnLst/>
            <a:rect l="l" t="t" r="r" b="b"/>
            <a:pathLst>
              <a:path w="18781" h="14819" extrusionOk="0">
                <a:moveTo>
                  <a:pt x="16811" y="1"/>
                </a:moveTo>
                <a:cubicBezTo>
                  <a:pt x="16135" y="1"/>
                  <a:pt x="15421" y="290"/>
                  <a:pt x="14844" y="674"/>
                </a:cubicBezTo>
                <a:cubicBezTo>
                  <a:pt x="13944" y="1275"/>
                  <a:pt x="13176" y="2109"/>
                  <a:pt x="12142" y="2509"/>
                </a:cubicBezTo>
                <a:cubicBezTo>
                  <a:pt x="10241" y="3243"/>
                  <a:pt x="7739" y="2376"/>
                  <a:pt x="6271" y="3777"/>
                </a:cubicBezTo>
                <a:cubicBezTo>
                  <a:pt x="5337" y="4644"/>
                  <a:pt x="5237" y="6112"/>
                  <a:pt x="4503" y="7212"/>
                </a:cubicBezTo>
                <a:cubicBezTo>
                  <a:pt x="3303" y="9014"/>
                  <a:pt x="401" y="9714"/>
                  <a:pt x="167" y="11882"/>
                </a:cubicBezTo>
                <a:cubicBezTo>
                  <a:pt x="0" y="13117"/>
                  <a:pt x="1001" y="14351"/>
                  <a:pt x="2235" y="14718"/>
                </a:cubicBezTo>
                <a:cubicBezTo>
                  <a:pt x="2557" y="14785"/>
                  <a:pt x="2883" y="14819"/>
                  <a:pt x="3208" y="14819"/>
                </a:cubicBezTo>
                <a:cubicBezTo>
                  <a:pt x="4161" y="14819"/>
                  <a:pt x="5100" y="14531"/>
                  <a:pt x="5871" y="13984"/>
                </a:cubicBezTo>
                <a:cubicBezTo>
                  <a:pt x="7139" y="13150"/>
                  <a:pt x="8073" y="11882"/>
                  <a:pt x="9507" y="11415"/>
                </a:cubicBezTo>
                <a:cubicBezTo>
                  <a:pt x="10908" y="10948"/>
                  <a:pt x="12709" y="11349"/>
                  <a:pt x="13843" y="10348"/>
                </a:cubicBezTo>
                <a:cubicBezTo>
                  <a:pt x="15011" y="9314"/>
                  <a:pt x="14811" y="7479"/>
                  <a:pt x="15645" y="6178"/>
                </a:cubicBezTo>
                <a:cubicBezTo>
                  <a:pt x="16145" y="5544"/>
                  <a:pt x="16712" y="4977"/>
                  <a:pt x="17379" y="4510"/>
                </a:cubicBezTo>
                <a:cubicBezTo>
                  <a:pt x="17980" y="3977"/>
                  <a:pt x="18580" y="3310"/>
                  <a:pt x="18680" y="2509"/>
                </a:cubicBezTo>
                <a:cubicBezTo>
                  <a:pt x="18780" y="1708"/>
                  <a:pt x="18447" y="341"/>
                  <a:pt x="17880" y="307"/>
                </a:cubicBezTo>
                <a:cubicBezTo>
                  <a:pt x="17556" y="92"/>
                  <a:pt x="17189" y="1"/>
                  <a:pt x="1681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8"/>
          <p:cNvSpPr/>
          <p:nvPr/>
        </p:nvSpPr>
        <p:spPr>
          <a:xfrm>
            <a:off x="6127165" y="3488120"/>
            <a:ext cx="13678" cy="17088"/>
          </a:xfrm>
          <a:custGeom>
            <a:avLst/>
            <a:gdLst/>
            <a:ahLst/>
            <a:cxnLst/>
            <a:rect l="l" t="t" r="r" b="b"/>
            <a:pathLst>
              <a:path w="702" h="877" extrusionOk="0">
                <a:moveTo>
                  <a:pt x="79" y="1"/>
                </a:moveTo>
                <a:cubicBezTo>
                  <a:pt x="74" y="1"/>
                  <a:pt x="70" y="2"/>
                  <a:pt x="67" y="5"/>
                </a:cubicBezTo>
                <a:cubicBezTo>
                  <a:pt x="1" y="39"/>
                  <a:pt x="101" y="272"/>
                  <a:pt x="267" y="506"/>
                </a:cubicBezTo>
                <a:cubicBezTo>
                  <a:pt x="389" y="719"/>
                  <a:pt x="567" y="877"/>
                  <a:pt x="622" y="877"/>
                </a:cubicBezTo>
                <a:cubicBezTo>
                  <a:pt x="627" y="877"/>
                  <a:pt x="631" y="875"/>
                  <a:pt x="634" y="872"/>
                </a:cubicBezTo>
                <a:cubicBezTo>
                  <a:pt x="701" y="839"/>
                  <a:pt x="601" y="606"/>
                  <a:pt x="434" y="372"/>
                </a:cubicBezTo>
                <a:cubicBezTo>
                  <a:pt x="282" y="159"/>
                  <a:pt x="129"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8"/>
          <p:cNvSpPr/>
          <p:nvPr/>
        </p:nvSpPr>
        <p:spPr>
          <a:xfrm>
            <a:off x="6093358" y="3414759"/>
            <a:ext cx="15627" cy="37723"/>
          </a:xfrm>
          <a:custGeom>
            <a:avLst/>
            <a:gdLst/>
            <a:ahLst/>
            <a:cxnLst/>
            <a:rect l="l" t="t" r="r" b="b"/>
            <a:pathLst>
              <a:path w="802" h="1936" extrusionOk="0">
                <a:moveTo>
                  <a:pt x="1" y="1"/>
                </a:moveTo>
                <a:lnTo>
                  <a:pt x="1" y="1"/>
                </a:lnTo>
                <a:cubicBezTo>
                  <a:pt x="134" y="701"/>
                  <a:pt x="401" y="1368"/>
                  <a:pt x="802" y="1935"/>
                </a:cubicBezTo>
                <a:cubicBezTo>
                  <a:pt x="768" y="1602"/>
                  <a:pt x="668" y="1235"/>
                  <a:pt x="501" y="935"/>
                </a:cubicBezTo>
                <a:cubicBezTo>
                  <a:pt x="401" y="601"/>
                  <a:pt x="234" y="26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8"/>
          <p:cNvSpPr/>
          <p:nvPr/>
        </p:nvSpPr>
        <p:spPr>
          <a:xfrm>
            <a:off x="6073873" y="3336117"/>
            <a:ext cx="8456" cy="39671"/>
          </a:xfrm>
          <a:custGeom>
            <a:avLst/>
            <a:gdLst/>
            <a:ahLst/>
            <a:cxnLst/>
            <a:rect l="l" t="t" r="r" b="b"/>
            <a:pathLst>
              <a:path w="434" h="2036" extrusionOk="0">
                <a:moveTo>
                  <a:pt x="34" y="1"/>
                </a:moveTo>
                <a:cubicBezTo>
                  <a:pt x="0" y="334"/>
                  <a:pt x="34" y="701"/>
                  <a:pt x="134" y="1035"/>
                </a:cubicBezTo>
                <a:cubicBezTo>
                  <a:pt x="167" y="1402"/>
                  <a:pt x="267" y="1735"/>
                  <a:pt x="434" y="2035"/>
                </a:cubicBezTo>
                <a:cubicBezTo>
                  <a:pt x="434" y="1335"/>
                  <a:pt x="300" y="634"/>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8"/>
          <p:cNvSpPr/>
          <p:nvPr/>
        </p:nvSpPr>
        <p:spPr>
          <a:xfrm>
            <a:off x="6068671" y="3254865"/>
            <a:ext cx="5865" cy="40334"/>
          </a:xfrm>
          <a:custGeom>
            <a:avLst/>
            <a:gdLst/>
            <a:ahLst/>
            <a:cxnLst/>
            <a:rect l="l" t="t" r="r" b="b"/>
            <a:pathLst>
              <a:path w="301" h="2070" extrusionOk="0">
                <a:moveTo>
                  <a:pt x="167" y="1"/>
                </a:moveTo>
                <a:lnTo>
                  <a:pt x="167" y="1"/>
                </a:lnTo>
                <a:cubicBezTo>
                  <a:pt x="34" y="334"/>
                  <a:pt x="0" y="701"/>
                  <a:pt x="34" y="1035"/>
                </a:cubicBezTo>
                <a:cubicBezTo>
                  <a:pt x="0" y="1402"/>
                  <a:pt x="34" y="1735"/>
                  <a:pt x="134" y="2069"/>
                </a:cubicBezTo>
                <a:cubicBezTo>
                  <a:pt x="301" y="1402"/>
                  <a:pt x="301" y="701"/>
                  <a:pt x="1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8"/>
          <p:cNvSpPr/>
          <p:nvPr/>
        </p:nvSpPr>
        <p:spPr>
          <a:xfrm>
            <a:off x="6075159" y="3174918"/>
            <a:ext cx="10424" cy="39671"/>
          </a:xfrm>
          <a:custGeom>
            <a:avLst/>
            <a:gdLst/>
            <a:ahLst/>
            <a:cxnLst/>
            <a:rect l="l" t="t" r="r" b="b"/>
            <a:pathLst>
              <a:path w="535" h="2036" extrusionOk="0">
                <a:moveTo>
                  <a:pt x="501" y="1"/>
                </a:moveTo>
                <a:lnTo>
                  <a:pt x="501" y="1"/>
                </a:lnTo>
                <a:cubicBezTo>
                  <a:pt x="301" y="301"/>
                  <a:pt x="201" y="635"/>
                  <a:pt x="168" y="1002"/>
                </a:cubicBezTo>
                <a:cubicBezTo>
                  <a:pt x="68" y="1335"/>
                  <a:pt x="1" y="1702"/>
                  <a:pt x="34" y="2036"/>
                </a:cubicBezTo>
                <a:cubicBezTo>
                  <a:pt x="234" y="1736"/>
                  <a:pt x="335" y="1402"/>
                  <a:pt x="368" y="1035"/>
                </a:cubicBezTo>
                <a:cubicBezTo>
                  <a:pt x="468" y="701"/>
                  <a:pt x="535" y="368"/>
                  <a:pt x="5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8"/>
          <p:cNvSpPr/>
          <p:nvPr/>
        </p:nvSpPr>
        <p:spPr>
          <a:xfrm>
            <a:off x="6097918" y="3098849"/>
            <a:ext cx="16270" cy="37099"/>
          </a:xfrm>
          <a:custGeom>
            <a:avLst/>
            <a:gdLst/>
            <a:ahLst/>
            <a:cxnLst/>
            <a:rect l="l" t="t" r="r" b="b"/>
            <a:pathLst>
              <a:path w="835" h="1904" extrusionOk="0">
                <a:moveTo>
                  <a:pt x="826" y="0"/>
                </a:moveTo>
                <a:cubicBezTo>
                  <a:pt x="752" y="0"/>
                  <a:pt x="558" y="390"/>
                  <a:pt x="334" y="903"/>
                </a:cubicBezTo>
                <a:cubicBezTo>
                  <a:pt x="167" y="1203"/>
                  <a:pt x="34" y="1570"/>
                  <a:pt x="0" y="1904"/>
                </a:cubicBezTo>
                <a:cubicBezTo>
                  <a:pt x="401" y="1336"/>
                  <a:pt x="701" y="703"/>
                  <a:pt x="834" y="2"/>
                </a:cubicBezTo>
                <a:cubicBezTo>
                  <a:pt x="832" y="1"/>
                  <a:pt x="829" y="0"/>
                  <a:pt x="8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8"/>
          <p:cNvSpPr/>
          <p:nvPr/>
        </p:nvSpPr>
        <p:spPr>
          <a:xfrm>
            <a:off x="6133672" y="3031236"/>
            <a:ext cx="25369" cy="32559"/>
          </a:xfrm>
          <a:custGeom>
            <a:avLst/>
            <a:gdLst/>
            <a:ahLst/>
            <a:cxnLst/>
            <a:rect l="l" t="t" r="r" b="b"/>
            <a:pathLst>
              <a:path w="1302" h="1671" extrusionOk="0">
                <a:moveTo>
                  <a:pt x="1290" y="1"/>
                </a:moveTo>
                <a:cubicBezTo>
                  <a:pt x="1207" y="1"/>
                  <a:pt x="919" y="325"/>
                  <a:pt x="601" y="770"/>
                </a:cubicBezTo>
                <a:cubicBezTo>
                  <a:pt x="234" y="1237"/>
                  <a:pt x="0" y="1638"/>
                  <a:pt x="67" y="1671"/>
                </a:cubicBezTo>
                <a:cubicBezTo>
                  <a:pt x="334" y="1471"/>
                  <a:pt x="567" y="1204"/>
                  <a:pt x="767" y="904"/>
                </a:cubicBezTo>
                <a:cubicBezTo>
                  <a:pt x="1001" y="637"/>
                  <a:pt x="1168" y="337"/>
                  <a:pt x="1301" y="3"/>
                </a:cubicBezTo>
                <a:cubicBezTo>
                  <a:pt x="1298" y="1"/>
                  <a:pt x="1294" y="1"/>
                  <a:pt x="12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8"/>
          <p:cNvSpPr/>
          <p:nvPr/>
        </p:nvSpPr>
        <p:spPr>
          <a:xfrm>
            <a:off x="6184353" y="2970793"/>
            <a:ext cx="29929" cy="30007"/>
          </a:xfrm>
          <a:custGeom>
            <a:avLst/>
            <a:gdLst/>
            <a:ahLst/>
            <a:cxnLst/>
            <a:rect l="l" t="t" r="r" b="b"/>
            <a:pathLst>
              <a:path w="1536" h="1540" extrusionOk="0">
                <a:moveTo>
                  <a:pt x="1494" y="0"/>
                </a:moveTo>
                <a:cubicBezTo>
                  <a:pt x="1431" y="0"/>
                  <a:pt x="1081" y="292"/>
                  <a:pt x="701" y="703"/>
                </a:cubicBezTo>
                <a:cubicBezTo>
                  <a:pt x="301" y="1104"/>
                  <a:pt x="1" y="1504"/>
                  <a:pt x="68" y="1537"/>
                </a:cubicBezTo>
                <a:cubicBezTo>
                  <a:pt x="69" y="1539"/>
                  <a:pt x="72" y="1540"/>
                  <a:pt x="75" y="1540"/>
                </a:cubicBezTo>
                <a:cubicBezTo>
                  <a:pt x="138" y="1540"/>
                  <a:pt x="488" y="1248"/>
                  <a:pt x="868" y="837"/>
                </a:cubicBezTo>
                <a:cubicBezTo>
                  <a:pt x="1269" y="436"/>
                  <a:pt x="1535" y="70"/>
                  <a:pt x="1502" y="3"/>
                </a:cubicBezTo>
                <a:cubicBezTo>
                  <a:pt x="1500" y="1"/>
                  <a:pt x="1498" y="0"/>
                  <a:pt x="14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8"/>
          <p:cNvSpPr/>
          <p:nvPr/>
        </p:nvSpPr>
        <p:spPr>
          <a:xfrm>
            <a:off x="6241561" y="2912942"/>
            <a:ext cx="29909" cy="29500"/>
          </a:xfrm>
          <a:custGeom>
            <a:avLst/>
            <a:gdLst/>
            <a:ahLst/>
            <a:cxnLst/>
            <a:rect l="l" t="t" r="r" b="b"/>
            <a:pathLst>
              <a:path w="1535" h="1514" extrusionOk="0">
                <a:moveTo>
                  <a:pt x="1494" y="0"/>
                </a:moveTo>
                <a:cubicBezTo>
                  <a:pt x="1431" y="0"/>
                  <a:pt x="1081" y="290"/>
                  <a:pt x="701" y="670"/>
                </a:cubicBezTo>
                <a:cubicBezTo>
                  <a:pt x="301" y="1104"/>
                  <a:pt x="0" y="1471"/>
                  <a:pt x="34" y="1504"/>
                </a:cubicBezTo>
                <a:cubicBezTo>
                  <a:pt x="37" y="1510"/>
                  <a:pt x="43" y="1513"/>
                  <a:pt x="52" y="1513"/>
                </a:cubicBezTo>
                <a:cubicBezTo>
                  <a:pt x="136" y="1513"/>
                  <a:pt x="472" y="1230"/>
                  <a:pt x="834" y="837"/>
                </a:cubicBezTo>
                <a:cubicBezTo>
                  <a:pt x="1235" y="437"/>
                  <a:pt x="1535" y="70"/>
                  <a:pt x="1501" y="3"/>
                </a:cubicBezTo>
                <a:cubicBezTo>
                  <a:pt x="1500" y="1"/>
                  <a:pt x="1497" y="0"/>
                  <a:pt x="14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8"/>
          <p:cNvSpPr/>
          <p:nvPr/>
        </p:nvSpPr>
        <p:spPr>
          <a:xfrm>
            <a:off x="6298106" y="2851857"/>
            <a:ext cx="26012" cy="31955"/>
          </a:xfrm>
          <a:custGeom>
            <a:avLst/>
            <a:gdLst/>
            <a:ahLst/>
            <a:cxnLst/>
            <a:rect l="l" t="t" r="r" b="b"/>
            <a:pathLst>
              <a:path w="1335" h="1640" extrusionOk="0">
                <a:moveTo>
                  <a:pt x="1329" y="0"/>
                </a:moveTo>
                <a:cubicBezTo>
                  <a:pt x="1273" y="0"/>
                  <a:pt x="952" y="353"/>
                  <a:pt x="601" y="736"/>
                </a:cubicBezTo>
                <a:cubicBezTo>
                  <a:pt x="334" y="1003"/>
                  <a:pt x="134" y="1303"/>
                  <a:pt x="0" y="1637"/>
                </a:cubicBezTo>
                <a:cubicBezTo>
                  <a:pt x="4" y="1638"/>
                  <a:pt x="7" y="1639"/>
                  <a:pt x="11" y="1639"/>
                </a:cubicBezTo>
                <a:cubicBezTo>
                  <a:pt x="98" y="1639"/>
                  <a:pt x="418" y="1315"/>
                  <a:pt x="768" y="870"/>
                </a:cubicBezTo>
                <a:cubicBezTo>
                  <a:pt x="1001" y="636"/>
                  <a:pt x="1201" y="336"/>
                  <a:pt x="1335" y="2"/>
                </a:cubicBezTo>
                <a:cubicBezTo>
                  <a:pt x="1333" y="1"/>
                  <a:pt x="1331" y="0"/>
                  <a:pt x="13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8"/>
          <p:cNvSpPr/>
          <p:nvPr/>
        </p:nvSpPr>
        <p:spPr>
          <a:xfrm>
            <a:off x="6346858" y="2782354"/>
            <a:ext cx="18861" cy="35755"/>
          </a:xfrm>
          <a:custGeom>
            <a:avLst/>
            <a:gdLst/>
            <a:ahLst/>
            <a:cxnLst/>
            <a:rect l="l" t="t" r="r" b="b"/>
            <a:pathLst>
              <a:path w="968" h="1835" extrusionOk="0">
                <a:moveTo>
                  <a:pt x="968" y="0"/>
                </a:moveTo>
                <a:lnTo>
                  <a:pt x="968" y="0"/>
                </a:lnTo>
                <a:cubicBezTo>
                  <a:pt x="734" y="267"/>
                  <a:pt x="567" y="567"/>
                  <a:pt x="434" y="901"/>
                </a:cubicBezTo>
                <a:cubicBezTo>
                  <a:pt x="234" y="1168"/>
                  <a:pt x="100" y="1501"/>
                  <a:pt x="0" y="1835"/>
                </a:cubicBezTo>
                <a:cubicBezTo>
                  <a:pt x="267" y="1601"/>
                  <a:pt x="467" y="1334"/>
                  <a:pt x="601" y="1001"/>
                </a:cubicBezTo>
                <a:cubicBezTo>
                  <a:pt x="801" y="701"/>
                  <a:pt x="934" y="334"/>
                  <a:pt x="9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8"/>
          <p:cNvSpPr/>
          <p:nvPr/>
        </p:nvSpPr>
        <p:spPr>
          <a:xfrm>
            <a:off x="6378053" y="2703693"/>
            <a:ext cx="8476" cy="40334"/>
          </a:xfrm>
          <a:custGeom>
            <a:avLst/>
            <a:gdLst/>
            <a:ahLst/>
            <a:cxnLst/>
            <a:rect l="l" t="t" r="r" b="b"/>
            <a:pathLst>
              <a:path w="435" h="2070" extrusionOk="0">
                <a:moveTo>
                  <a:pt x="367" y="1"/>
                </a:moveTo>
                <a:cubicBezTo>
                  <a:pt x="234" y="335"/>
                  <a:pt x="167" y="668"/>
                  <a:pt x="134" y="1035"/>
                </a:cubicBezTo>
                <a:cubicBezTo>
                  <a:pt x="34" y="1369"/>
                  <a:pt x="0" y="1702"/>
                  <a:pt x="34" y="2069"/>
                </a:cubicBezTo>
                <a:cubicBezTo>
                  <a:pt x="201" y="1769"/>
                  <a:pt x="334" y="1402"/>
                  <a:pt x="334" y="1068"/>
                </a:cubicBezTo>
                <a:cubicBezTo>
                  <a:pt x="434" y="701"/>
                  <a:pt x="434" y="335"/>
                  <a:pt x="3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8"/>
          <p:cNvSpPr/>
          <p:nvPr/>
        </p:nvSpPr>
        <p:spPr>
          <a:xfrm>
            <a:off x="6378696" y="2623103"/>
            <a:ext cx="8476" cy="40314"/>
          </a:xfrm>
          <a:custGeom>
            <a:avLst/>
            <a:gdLst/>
            <a:ahLst/>
            <a:cxnLst/>
            <a:rect l="l" t="t" r="r" b="b"/>
            <a:pathLst>
              <a:path w="435" h="2069" extrusionOk="0">
                <a:moveTo>
                  <a:pt x="34" y="1"/>
                </a:moveTo>
                <a:cubicBezTo>
                  <a:pt x="1" y="334"/>
                  <a:pt x="34" y="701"/>
                  <a:pt x="134" y="1035"/>
                </a:cubicBezTo>
                <a:cubicBezTo>
                  <a:pt x="134" y="1402"/>
                  <a:pt x="201" y="1735"/>
                  <a:pt x="334" y="2069"/>
                </a:cubicBezTo>
                <a:cubicBezTo>
                  <a:pt x="434" y="1702"/>
                  <a:pt x="434" y="1335"/>
                  <a:pt x="334" y="1001"/>
                </a:cubicBezTo>
                <a:cubicBezTo>
                  <a:pt x="334" y="634"/>
                  <a:pt x="234" y="30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8"/>
          <p:cNvSpPr/>
          <p:nvPr/>
        </p:nvSpPr>
        <p:spPr>
          <a:xfrm>
            <a:off x="6347501" y="2548865"/>
            <a:ext cx="19524" cy="35268"/>
          </a:xfrm>
          <a:custGeom>
            <a:avLst/>
            <a:gdLst/>
            <a:ahLst/>
            <a:cxnLst/>
            <a:rect l="l" t="t" r="r" b="b"/>
            <a:pathLst>
              <a:path w="1002" h="1810" extrusionOk="0">
                <a:moveTo>
                  <a:pt x="14" y="0"/>
                </a:moveTo>
                <a:cubicBezTo>
                  <a:pt x="8" y="0"/>
                  <a:pt x="3" y="3"/>
                  <a:pt x="1" y="8"/>
                </a:cubicBezTo>
                <a:cubicBezTo>
                  <a:pt x="101" y="308"/>
                  <a:pt x="234" y="642"/>
                  <a:pt x="434" y="942"/>
                </a:cubicBezTo>
                <a:cubicBezTo>
                  <a:pt x="568" y="1242"/>
                  <a:pt x="768" y="1542"/>
                  <a:pt x="1001" y="1809"/>
                </a:cubicBezTo>
                <a:cubicBezTo>
                  <a:pt x="935" y="1476"/>
                  <a:pt x="835" y="1109"/>
                  <a:pt x="634" y="842"/>
                </a:cubicBezTo>
                <a:cubicBezTo>
                  <a:pt x="389" y="350"/>
                  <a:pt x="86" y="0"/>
                  <a:pt x="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8"/>
          <p:cNvSpPr/>
          <p:nvPr/>
        </p:nvSpPr>
        <p:spPr>
          <a:xfrm>
            <a:off x="6290312" y="2491170"/>
            <a:ext cx="32520" cy="26051"/>
          </a:xfrm>
          <a:custGeom>
            <a:avLst/>
            <a:gdLst/>
            <a:ahLst/>
            <a:cxnLst/>
            <a:rect l="l" t="t" r="r" b="b"/>
            <a:pathLst>
              <a:path w="1669" h="1337" extrusionOk="0">
                <a:moveTo>
                  <a:pt x="34" y="0"/>
                </a:moveTo>
                <a:cubicBezTo>
                  <a:pt x="0" y="34"/>
                  <a:pt x="367" y="334"/>
                  <a:pt x="801" y="701"/>
                </a:cubicBezTo>
                <a:cubicBezTo>
                  <a:pt x="1181" y="1049"/>
                  <a:pt x="1530" y="1337"/>
                  <a:pt x="1622" y="1337"/>
                </a:cubicBezTo>
                <a:cubicBezTo>
                  <a:pt x="1627" y="1337"/>
                  <a:pt x="1631" y="1336"/>
                  <a:pt x="1635" y="1334"/>
                </a:cubicBezTo>
                <a:cubicBezTo>
                  <a:pt x="1668" y="1301"/>
                  <a:pt x="1368" y="901"/>
                  <a:pt x="934" y="534"/>
                </a:cubicBezTo>
                <a:cubicBezTo>
                  <a:pt x="667" y="300"/>
                  <a:pt x="367" y="10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8"/>
          <p:cNvSpPr/>
          <p:nvPr/>
        </p:nvSpPr>
        <p:spPr>
          <a:xfrm>
            <a:off x="6216854" y="2457851"/>
            <a:ext cx="38366" cy="13191"/>
          </a:xfrm>
          <a:custGeom>
            <a:avLst/>
            <a:gdLst/>
            <a:ahLst/>
            <a:cxnLst/>
            <a:rect l="l" t="t" r="r" b="b"/>
            <a:pathLst>
              <a:path w="1969" h="677" extrusionOk="0">
                <a:moveTo>
                  <a:pt x="182" y="1"/>
                </a:moveTo>
                <a:cubicBezTo>
                  <a:pt x="122" y="1"/>
                  <a:pt x="62" y="3"/>
                  <a:pt x="1" y="9"/>
                </a:cubicBezTo>
                <a:cubicBezTo>
                  <a:pt x="301" y="209"/>
                  <a:pt x="635" y="343"/>
                  <a:pt x="968" y="409"/>
                </a:cubicBezTo>
                <a:cubicBezTo>
                  <a:pt x="1302" y="543"/>
                  <a:pt x="1635" y="643"/>
                  <a:pt x="1969" y="676"/>
                </a:cubicBezTo>
                <a:cubicBezTo>
                  <a:pt x="1702" y="443"/>
                  <a:pt x="1402" y="276"/>
                  <a:pt x="1035" y="209"/>
                </a:cubicBezTo>
                <a:cubicBezTo>
                  <a:pt x="757" y="70"/>
                  <a:pt x="479" y="1"/>
                  <a:pt x="1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8"/>
          <p:cNvSpPr/>
          <p:nvPr/>
        </p:nvSpPr>
        <p:spPr>
          <a:xfrm>
            <a:off x="6136264" y="2449569"/>
            <a:ext cx="40314" cy="5534"/>
          </a:xfrm>
          <a:custGeom>
            <a:avLst/>
            <a:gdLst/>
            <a:ahLst/>
            <a:cxnLst/>
            <a:rect l="l" t="t" r="r" b="b"/>
            <a:pathLst>
              <a:path w="2069" h="284" extrusionOk="0">
                <a:moveTo>
                  <a:pt x="1377" y="0"/>
                </a:moveTo>
                <a:cubicBezTo>
                  <a:pt x="1261" y="0"/>
                  <a:pt x="1146" y="11"/>
                  <a:pt x="1035" y="34"/>
                </a:cubicBezTo>
                <a:cubicBezTo>
                  <a:pt x="986" y="29"/>
                  <a:pt x="938" y="27"/>
                  <a:pt x="890" y="27"/>
                </a:cubicBezTo>
                <a:cubicBezTo>
                  <a:pt x="572" y="27"/>
                  <a:pt x="261" y="118"/>
                  <a:pt x="1" y="234"/>
                </a:cubicBezTo>
                <a:cubicBezTo>
                  <a:pt x="167" y="267"/>
                  <a:pt x="342" y="284"/>
                  <a:pt x="518" y="284"/>
                </a:cubicBezTo>
                <a:cubicBezTo>
                  <a:pt x="693" y="284"/>
                  <a:pt x="868" y="267"/>
                  <a:pt x="1035" y="234"/>
                </a:cubicBezTo>
                <a:cubicBezTo>
                  <a:pt x="1126" y="242"/>
                  <a:pt x="1216" y="246"/>
                  <a:pt x="1304" y="246"/>
                </a:cubicBezTo>
                <a:cubicBezTo>
                  <a:pt x="1568" y="246"/>
                  <a:pt x="1819" y="209"/>
                  <a:pt x="2069" y="134"/>
                </a:cubicBezTo>
                <a:cubicBezTo>
                  <a:pt x="1846" y="45"/>
                  <a:pt x="1609" y="0"/>
                  <a:pt x="1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8"/>
          <p:cNvSpPr/>
          <p:nvPr/>
        </p:nvSpPr>
        <p:spPr>
          <a:xfrm>
            <a:off x="6060877" y="2465157"/>
            <a:ext cx="36417" cy="19524"/>
          </a:xfrm>
          <a:custGeom>
            <a:avLst/>
            <a:gdLst/>
            <a:ahLst/>
            <a:cxnLst/>
            <a:rect l="l" t="t" r="r" b="b"/>
            <a:pathLst>
              <a:path w="1869" h="1002" extrusionOk="0">
                <a:moveTo>
                  <a:pt x="1868" y="1"/>
                </a:moveTo>
                <a:cubicBezTo>
                  <a:pt x="1501" y="34"/>
                  <a:pt x="1134" y="134"/>
                  <a:pt x="867" y="334"/>
                </a:cubicBezTo>
                <a:cubicBezTo>
                  <a:pt x="334" y="635"/>
                  <a:pt x="0" y="935"/>
                  <a:pt x="33" y="1002"/>
                </a:cubicBezTo>
                <a:cubicBezTo>
                  <a:pt x="367" y="868"/>
                  <a:pt x="667" y="735"/>
                  <a:pt x="967" y="535"/>
                </a:cubicBezTo>
                <a:cubicBezTo>
                  <a:pt x="1268" y="401"/>
                  <a:pt x="1568" y="234"/>
                  <a:pt x="18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8"/>
          <p:cNvSpPr/>
          <p:nvPr/>
        </p:nvSpPr>
        <p:spPr>
          <a:xfrm>
            <a:off x="6005617" y="2510616"/>
            <a:ext cx="25369" cy="31955"/>
          </a:xfrm>
          <a:custGeom>
            <a:avLst/>
            <a:gdLst/>
            <a:ahLst/>
            <a:cxnLst/>
            <a:rect l="l" t="t" r="r" b="b"/>
            <a:pathLst>
              <a:path w="1302" h="1640" extrusionOk="0">
                <a:moveTo>
                  <a:pt x="1261" y="0"/>
                </a:moveTo>
                <a:cubicBezTo>
                  <a:pt x="1198" y="0"/>
                  <a:pt x="849" y="293"/>
                  <a:pt x="501" y="737"/>
                </a:cubicBezTo>
                <a:cubicBezTo>
                  <a:pt x="268" y="970"/>
                  <a:pt x="67" y="1304"/>
                  <a:pt x="1" y="1637"/>
                </a:cubicBezTo>
                <a:cubicBezTo>
                  <a:pt x="2" y="1639"/>
                  <a:pt x="4" y="1640"/>
                  <a:pt x="6" y="1640"/>
                </a:cubicBezTo>
                <a:cubicBezTo>
                  <a:pt x="60" y="1640"/>
                  <a:pt x="348" y="1285"/>
                  <a:pt x="668" y="870"/>
                </a:cubicBezTo>
                <a:cubicBezTo>
                  <a:pt x="1035" y="403"/>
                  <a:pt x="1302" y="36"/>
                  <a:pt x="1268" y="3"/>
                </a:cubicBezTo>
                <a:cubicBezTo>
                  <a:pt x="1267" y="1"/>
                  <a:pt x="1264" y="0"/>
                  <a:pt x="12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8"/>
          <p:cNvSpPr/>
          <p:nvPr/>
        </p:nvSpPr>
        <p:spPr>
          <a:xfrm>
            <a:off x="5977033" y="2578911"/>
            <a:ext cx="11067" cy="39671"/>
          </a:xfrm>
          <a:custGeom>
            <a:avLst/>
            <a:gdLst/>
            <a:ahLst/>
            <a:cxnLst/>
            <a:rect l="l" t="t" r="r" b="b"/>
            <a:pathLst>
              <a:path w="568" h="2036" extrusionOk="0">
                <a:moveTo>
                  <a:pt x="567" y="0"/>
                </a:moveTo>
                <a:lnTo>
                  <a:pt x="567" y="0"/>
                </a:lnTo>
                <a:cubicBezTo>
                  <a:pt x="334" y="301"/>
                  <a:pt x="200" y="634"/>
                  <a:pt x="133" y="1001"/>
                </a:cubicBezTo>
                <a:cubicBezTo>
                  <a:pt x="0" y="1335"/>
                  <a:pt x="0" y="1668"/>
                  <a:pt x="67" y="2035"/>
                </a:cubicBezTo>
                <a:cubicBezTo>
                  <a:pt x="200" y="1735"/>
                  <a:pt x="300" y="1368"/>
                  <a:pt x="367" y="1034"/>
                </a:cubicBezTo>
                <a:cubicBezTo>
                  <a:pt x="467" y="701"/>
                  <a:pt x="534" y="367"/>
                  <a:pt x="5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8"/>
          <p:cNvSpPr/>
          <p:nvPr/>
        </p:nvSpPr>
        <p:spPr>
          <a:xfrm>
            <a:off x="5977033" y="2658858"/>
            <a:ext cx="11067" cy="39671"/>
          </a:xfrm>
          <a:custGeom>
            <a:avLst/>
            <a:gdLst/>
            <a:ahLst/>
            <a:cxnLst/>
            <a:rect l="l" t="t" r="r" b="b"/>
            <a:pathLst>
              <a:path w="568" h="2036" extrusionOk="0">
                <a:moveTo>
                  <a:pt x="67" y="0"/>
                </a:moveTo>
                <a:lnTo>
                  <a:pt x="67" y="0"/>
                </a:lnTo>
                <a:cubicBezTo>
                  <a:pt x="0" y="367"/>
                  <a:pt x="0" y="734"/>
                  <a:pt x="133" y="1068"/>
                </a:cubicBezTo>
                <a:cubicBezTo>
                  <a:pt x="200" y="1435"/>
                  <a:pt x="334" y="1768"/>
                  <a:pt x="567" y="2035"/>
                </a:cubicBezTo>
                <a:cubicBezTo>
                  <a:pt x="534" y="1702"/>
                  <a:pt x="467" y="1335"/>
                  <a:pt x="334" y="1001"/>
                </a:cubicBezTo>
                <a:cubicBezTo>
                  <a:pt x="300" y="667"/>
                  <a:pt x="200" y="334"/>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8"/>
          <p:cNvSpPr/>
          <p:nvPr/>
        </p:nvSpPr>
        <p:spPr>
          <a:xfrm>
            <a:off x="6004974" y="2734908"/>
            <a:ext cx="24064" cy="33202"/>
          </a:xfrm>
          <a:custGeom>
            <a:avLst/>
            <a:gdLst/>
            <a:ahLst/>
            <a:cxnLst/>
            <a:rect l="l" t="t" r="r" b="b"/>
            <a:pathLst>
              <a:path w="1235" h="1704" extrusionOk="0">
                <a:moveTo>
                  <a:pt x="0" y="0"/>
                </a:moveTo>
                <a:cubicBezTo>
                  <a:pt x="100" y="367"/>
                  <a:pt x="267" y="667"/>
                  <a:pt x="501" y="934"/>
                </a:cubicBezTo>
                <a:cubicBezTo>
                  <a:pt x="817" y="1409"/>
                  <a:pt x="1164" y="1704"/>
                  <a:pt x="1227" y="1704"/>
                </a:cubicBezTo>
                <a:cubicBezTo>
                  <a:pt x="1230" y="1704"/>
                  <a:pt x="1233" y="1703"/>
                  <a:pt x="1235" y="1701"/>
                </a:cubicBezTo>
                <a:cubicBezTo>
                  <a:pt x="1101" y="1368"/>
                  <a:pt x="901" y="1068"/>
                  <a:pt x="668" y="834"/>
                </a:cubicBezTo>
                <a:cubicBezTo>
                  <a:pt x="334" y="367"/>
                  <a:pt x="67"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8"/>
          <p:cNvSpPr/>
          <p:nvPr/>
        </p:nvSpPr>
        <p:spPr>
          <a:xfrm>
            <a:off x="6056317" y="2797299"/>
            <a:ext cx="33163" cy="26012"/>
          </a:xfrm>
          <a:custGeom>
            <a:avLst/>
            <a:gdLst/>
            <a:ahLst/>
            <a:cxnLst/>
            <a:rect l="l" t="t" r="r" b="b"/>
            <a:pathLst>
              <a:path w="1702" h="1335" extrusionOk="0">
                <a:moveTo>
                  <a:pt x="34" y="0"/>
                </a:moveTo>
                <a:lnTo>
                  <a:pt x="34" y="0"/>
                </a:lnTo>
                <a:cubicBezTo>
                  <a:pt x="1" y="67"/>
                  <a:pt x="301" y="401"/>
                  <a:pt x="768" y="768"/>
                </a:cubicBezTo>
                <a:cubicBezTo>
                  <a:pt x="1035" y="1001"/>
                  <a:pt x="1335" y="1201"/>
                  <a:pt x="1668" y="1335"/>
                </a:cubicBezTo>
                <a:cubicBezTo>
                  <a:pt x="1702" y="1268"/>
                  <a:pt x="1335" y="968"/>
                  <a:pt x="901" y="601"/>
                </a:cubicBezTo>
                <a:cubicBezTo>
                  <a:pt x="668" y="367"/>
                  <a:pt x="368" y="167"/>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8"/>
          <p:cNvSpPr/>
          <p:nvPr/>
        </p:nvSpPr>
        <p:spPr>
          <a:xfrm>
            <a:off x="6123268" y="2844745"/>
            <a:ext cx="35774" cy="18861"/>
          </a:xfrm>
          <a:custGeom>
            <a:avLst/>
            <a:gdLst/>
            <a:ahLst/>
            <a:cxnLst/>
            <a:rect l="l" t="t" r="r" b="b"/>
            <a:pathLst>
              <a:path w="1836" h="968" extrusionOk="0">
                <a:moveTo>
                  <a:pt x="0" y="1"/>
                </a:moveTo>
                <a:lnTo>
                  <a:pt x="0" y="1"/>
                </a:lnTo>
                <a:cubicBezTo>
                  <a:pt x="534" y="468"/>
                  <a:pt x="1168" y="768"/>
                  <a:pt x="1835" y="968"/>
                </a:cubicBezTo>
                <a:cubicBezTo>
                  <a:pt x="1602" y="701"/>
                  <a:pt x="1301" y="501"/>
                  <a:pt x="968" y="401"/>
                </a:cubicBezTo>
                <a:cubicBezTo>
                  <a:pt x="668" y="201"/>
                  <a:pt x="334" y="67"/>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8"/>
          <p:cNvSpPr/>
          <p:nvPr/>
        </p:nvSpPr>
        <p:spPr>
          <a:xfrm>
            <a:off x="6197369" y="2877889"/>
            <a:ext cx="39009" cy="10600"/>
          </a:xfrm>
          <a:custGeom>
            <a:avLst/>
            <a:gdLst/>
            <a:ahLst/>
            <a:cxnLst/>
            <a:rect l="l" t="t" r="r" b="b"/>
            <a:pathLst>
              <a:path w="2002" h="544" extrusionOk="0">
                <a:moveTo>
                  <a:pt x="0" y="1"/>
                </a:moveTo>
                <a:cubicBezTo>
                  <a:pt x="267" y="201"/>
                  <a:pt x="601" y="334"/>
                  <a:pt x="967" y="401"/>
                </a:cubicBezTo>
                <a:cubicBezTo>
                  <a:pt x="1242" y="483"/>
                  <a:pt x="1539" y="543"/>
                  <a:pt x="1822" y="543"/>
                </a:cubicBezTo>
                <a:cubicBezTo>
                  <a:pt x="1882" y="543"/>
                  <a:pt x="1942" y="540"/>
                  <a:pt x="2002" y="534"/>
                </a:cubicBezTo>
                <a:cubicBezTo>
                  <a:pt x="1701" y="334"/>
                  <a:pt x="1368" y="234"/>
                  <a:pt x="1034" y="201"/>
                </a:cubicBezTo>
                <a:cubicBezTo>
                  <a:pt x="701" y="67"/>
                  <a:pt x="334"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8"/>
          <p:cNvSpPr/>
          <p:nvPr/>
        </p:nvSpPr>
        <p:spPr>
          <a:xfrm>
            <a:off x="6276653" y="2890632"/>
            <a:ext cx="40977" cy="4852"/>
          </a:xfrm>
          <a:custGeom>
            <a:avLst/>
            <a:gdLst/>
            <a:ahLst/>
            <a:cxnLst/>
            <a:rect l="l" t="t" r="r" b="b"/>
            <a:pathLst>
              <a:path w="2103" h="249" extrusionOk="0">
                <a:moveTo>
                  <a:pt x="1324" y="1"/>
                </a:moveTo>
                <a:cubicBezTo>
                  <a:pt x="1229" y="1"/>
                  <a:pt x="1133" y="5"/>
                  <a:pt x="1035" y="14"/>
                </a:cubicBezTo>
                <a:cubicBezTo>
                  <a:pt x="701" y="14"/>
                  <a:pt x="334" y="14"/>
                  <a:pt x="1" y="114"/>
                </a:cubicBezTo>
                <a:cubicBezTo>
                  <a:pt x="322" y="206"/>
                  <a:pt x="643" y="248"/>
                  <a:pt x="964" y="248"/>
                </a:cubicBezTo>
                <a:cubicBezTo>
                  <a:pt x="1344" y="248"/>
                  <a:pt x="1723" y="189"/>
                  <a:pt x="2102" y="81"/>
                </a:cubicBezTo>
                <a:cubicBezTo>
                  <a:pt x="1834" y="32"/>
                  <a:pt x="1583" y="1"/>
                  <a:pt x="1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8"/>
          <p:cNvSpPr/>
          <p:nvPr/>
        </p:nvSpPr>
        <p:spPr>
          <a:xfrm>
            <a:off x="6357243" y="2871400"/>
            <a:ext cx="38385" cy="13659"/>
          </a:xfrm>
          <a:custGeom>
            <a:avLst/>
            <a:gdLst/>
            <a:ahLst/>
            <a:cxnLst/>
            <a:rect l="l" t="t" r="r" b="b"/>
            <a:pathLst>
              <a:path w="1970" h="701" extrusionOk="0">
                <a:moveTo>
                  <a:pt x="1969" y="0"/>
                </a:moveTo>
                <a:lnTo>
                  <a:pt x="1969" y="0"/>
                </a:lnTo>
                <a:cubicBezTo>
                  <a:pt x="1635" y="34"/>
                  <a:pt x="1269" y="134"/>
                  <a:pt x="968" y="267"/>
                </a:cubicBezTo>
                <a:cubicBezTo>
                  <a:pt x="635" y="367"/>
                  <a:pt x="301" y="501"/>
                  <a:pt x="1" y="701"/>
                </a:cubicBezTo>
                <a:cubicBezTo>
                  <a:pt x="701" y="667"/>
                  <a:pt x="1402" y="400"/>
                  <a:pt x="19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8"/>
          <p:cNvSpPr/>
          <p:nvPr/>
        </p:nvSpPr>
        <p:spPr>
          <a:xfrm>
            <a:off x="6430702" y="2826546"/>
            <a:ext cx="33806" cy="25369"/>
          </a:xfrm>
          <a:custGeom>
            <a:avLst/>
            <a:gdLst/>
            <a:ahLst/>
            <a:cxnLst/>
            <a:rect l="l" t="t" r="r" b="b"/>
            <a:pathLst>
              <a:path w="1735" h="1302" extrusionOk="0">
                <a:moveTo>
                  <a:pt x="1668" y="0"/>
                </a:moveTo>
                <a:lnTo>
                  <a:pt x="1668" y="0"/>
                </a:lnTo>
                <a:cubicBezTo>
                  <a:pt x="1368" y="167"/>
                  <a:pt x="1068" y="367"/>
                  <a:pt x="801" y="601"/>
                </a:cubicBezTo>
                <a:cubicBezTo>
                  <a:pt x="367" y="935"/>
                  <a:pt x="0" y="1235"/>
                  <a:pt x="34" y="1301"/>
                </a:cubicBezTo>
                <a:cubicBezTo>
                  <a:pt x="367" y="1201"/>
                  <a:pt x="667" y="1001"/>
                  <a:pt x="934" y="768"/>
                </a:cubicBezTo>
                <a:cubicBezTo>
                  <a:pt x="1401" y="434"/>
                  <a:pt x="1735" y="67"/>
                  <a:pt x="16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8"/>
          <p:cNvSpPr/>
          <p:nvPr/>
        </p:nvSpPr>
        <p:spPr>
          <a:xfrm>
            <a:off x="6491144" y="2765402"/>
            <a:ext cx="25369" cy="32618"/>
          </a:xfrm>
          <a:custGeom>
            <a:avLst/>
            <a:gdLst/>
            <a:ahLst/>
            <a:cxnLst/>
            <a:rect l="l" t="t" r="r" b="b"/>
            <a:pathLst>
              <a:path w="1302" h="1674" extrusionOk="0">
                <a:moveTo>
                  <a:pt x="1292" y="1"/>
                </a:moveTo>
                <a:cubicBezTo>
                  <a:pt x="1209" y="1"/>
                  <a:pt x="920" y="356"/>
                  <a:pt x="601" y="803"/>
                </a:cubicBezTo>
                <a:cubicBezTo>
                  <a:pt x="267" y="1237"/>
                  <a:pt x="1" y="1637"/>
                  <a:pt x="34" y="1671"/>
                </a:cubicBezTo>
                <a:cubicBezTo>
                  <a:pt x="35" y="1672"/>
                  <a:pt x="38" y="1673"/>
                  <a:pt x="41" y="1673"/>
                </a:cubicBezTo>
                <a:cubicBezTo>
                  <a:pt x="101" y="1673"/>
                  <a:pt x="450" y="1349"/>
                  <a:pt x="768" y="904"/>
                </a:cubicBezTo>
                <a:cubicBezTo>
                  <a:pt x="1001" y="670"/>
                  <a:pt x="1201" y="336"/>
                  <a:pt x="1301" y="3"/>
                </a:cubicBezTo>
                <a:cubicBezTo>
                  <a:pt x="1299" y="2"/>
                  <a:pt x="1295" y="1"/>
                  <a:pt x="12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8"/>
          <p:cNvSpPr/>
          <p:nvPr/>
        </p:nvSpPr>
        <p:spPr>
          <a:xfrm>
            <a:off x="6535999" y="2692002"/>
            <a:ext cx="15607" cy="37762"/>
          </a:xfrm>
          <a:custGeom>
            <a:avLst/>
            <a:gdLst/>
            <a:ahLst/>
            <a:cxnLst/>
            <a:rect l="l" t="t" r="r" b="b"/>
            <a:pathLst>
              <a:path w="801" h="1938" extrusionOk="0">
                <a:moveTo>
                  <a:pt x="801" y="1"/>
                </a:moveTo>
                <a:lnTo>
                  <a:pt x="801" y="1"/>
                </a:lnTo>
                <a:cubicBezTo>
                  <a:pt x="601" y="301"/>
                  <a:pt x="434" y="634"/>
                  <a:pt x="334" y="968"/>
                </a:cubicBezTo>
                <a:cubicBezTo>
                  <a:pt x="167" y="1268"/>
                  <a:pt x="67" y="1602"/>
                  <a:pt x="0" y="1935"/>
                </a:cubicBezTo>
                <a:cubicBezTo>
                  <a:pt x="3" y="1937"/>
                  <a:pt x="6" y="1937"/>
                  <a:pt x="9" y="1937"/>
                </a:cubicBezTo>
                <a:cubicBezTo>
                  <a:pt x="88" y="1937"/>
                  <a:pt x="342" y="1548"/>
                  <a:pt x="534" y="1035"/>
                </a:cubicBezTo>
                <a:cubicBezTo>
                  <a:pt x="701" y="734"/>
                  <a:pt x="801" y="367"/>
                  <a:pt x="8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8"/>
          <p:cNvSpPr/>
          <p:nvPr/>
        </p:nvSpPr>
        <p:spPr>
          <a:xfrm>
            <a:off x="6561349" y="2612698"/>
            <a:ext cx="7813" cy="40334"/>
          </a:xfrm>
          <a:custGeom>
            <a:avLst/>
            <a:gdLst/>
            <a:ahLst/>
            <a:cxnLst/>
            <a:rect l="l" t="t" r="r" b="b"/>
            <a:pathLst>
              <a:path w="401" h="2070" extrusionOk="0">
                <a:moveTo>
                  <a:pt x="300" y="1"/>
                </a:moveTo>
                <a:cubicBezTo>
                  <a:pt x="100" y="668"/>
                  <a:pt x="0" y="1369"/>
                  <a:pt x="0" y="2069"/>
                </a:cubicBezTo>
                <a:cubicBezTo>
                  <a:pt x="300" y="1402"/>
                  <a:pt x="400" y="701"/>
                  <a:pt x="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8"/>
          <p:cNvSpPr/>
          <p:nvPr/>
        </p:nvSpPr>
        <p:spPr>
          <a:xfrm>
            <a:off x="6563297" y="2531465"/>
            <a:ext cx="6508" cy="40957"/>
          </a:xfrm>
          <a:custGeom>
            <a:avLst/>
            <a:gdLst/>
            <a:ahLst/>
            <a:cxnLst/>
            <a:rect l="l" t="t" r="r" b="b"/>
            <a:pathLst>
              <a:path w="334" h="2102" extrusionOk="0">
                <a:moveTo>
                  <a:pt x="100" y="0"/>
                </a:moveTo>
                <a:lnTo>
                  <a:pt x="100" y="0"/>
                </a:lnTo>
                <a:cubicBezTo>
                  <a:pt x="0" y="701"/>
                  <a:pt x="67" y="1401"/>
                  <a:pt x="267" y="2102"/>
                </a:cubicBezTo>
                <a:cubicBezTo>
                  <a:pt x="334" y="1735"/>
                  <a:pt x="334" y="1368"/>
                  <a:pt x="267" y="1034"/>
                </a:cubicBezTo>
                <a:cubicBezTo>
                  <a:pt x="300" y="667"/>
                  <a:pt x="234" y="334"/>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8"/>
          <p:cNvSpPr/>
          <p:nvPr/>
        </p:nvSpPr>
        <p:spPr>
          <a:xfrm>
            <a:off x="6547690" y="2452161"/>
            <a:ext cx="11067" cy="39671"/>
          </a:xfrm>
          <a:custGeom>
            <a:avLst/>
            <a:gdLst/>
            <a:ahLst/>
            <a:cxnLst/>
            <a:rect l="l" t="t" r="r" b="b"/>
            <a:pathLst>
              <a:path w="568" h="2036" extrusionOk="0">
                <a:moveTo>
                  <a:pt x="1" y="1"/>
                </a:moveTo>
                <a:cubicBezTo>
                  <a:pt x="1" y="368"/>
                  <a:pt x="34" y="701"/>
                  <a:pt x="167" y="1035"/>
                </a:cubicBezTo>
                <a:cubicBezTo>
                  <a:pt x="234" y="1402"/>
                  <a:pt x="368" y="1735"/>
                  <a:pt x="534" y="2036"/>
                </a:cubicBezTo>
                <a:cubicBezTo>
                  <a:pt x="568" y="1669"/>
                  <a:pt x="501" y="1302"/>
                  <a:pt x="368" y="1001"/>
                </a:cubicBezTo>
                <a:cubicBezTo>
                  <a:pt x="334" y="635"/>
                  <a:pt x="201" y="3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8"/>
          <p:cNvSpPr/>
          <p:nvPr/>
        </p:nvSpPr>
        <p:spPr>
          <a:xfrm>
            <a:off x="6516494" y="2377378"/>
            <a:ext cx="16913" cy="36456"/>
          </a:xfrm>
          <a:custGeom>
            <a:avLst/>
            <a:gdLst/>
            <a:ahLst/>
            <a:cxnLst/>
            <a:rect l="l" t="t" r="r" b="b"/>
            <a:pathLst>
              <a:path w="868" h="1871" extrusionOk="0">
                <a:moveTo>
                  <a:pt x="5" y="1"/>
                </a:moveTo>
                <a:cubicBezTo>
                  <a:pt x="3" y="1"/>
                  <a:pt x="2" y="1"/>
                  <a:pt x="0" y="3"/>
                </a:cubicBezTo>
                <a:cubicBezTo>
                  <a:pt x="167" y="670"/>
                  <a:pt x="467" y="1304"/>
                  <a:pt x="868" y="1871"/>
                </a:cubicBezTo>
                <a:cubicBezTo>
                  <a:pt x="834" y="1537"/>
                  <a:pt x="734" y="1204"/>
                  <a:pt x="534" y="870"/>
                </a:cubicBezTo>
                <a:cubicBezTo>
                  <a:pt x="310" y="389"/>
                  <a:pt x="55" y="1"/>
                  <a:pt x="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8"/>
          <p:cNvSpPr/>
          <p:nvPr/>
        </p:nvSpPr>
        <p:spPr>
          <a:xfrm>
            <a:off x="6476199" y="2306530"/>
            <a:ext cx="20167" cy="34508"/>
          </a:xfrm>
          <a:custGeom>
            <a:avLst/>
            <a:gdLst/>
            <a:ahLst/>
            <a:cxnLst/>
            <a:rect l="l" t="t" r="r" b="b"/>
            <a:pathLst>
              <a:path w="1035" h="1771" extrusionOk="0">
                <a:moveTo>
                  <a:pt x="10" y="1"/>
                </a:moveTo>
                <a:cubicBezTo>
                  <a:pt x="6" y="1"/>
                  <a:pt x="3" y="1"/>
                  <a:pt x="0" y="3"/>
                </a:cubicBezTo>
                <a:cubicBezTo>
                  <a:pt x="100" y="336"/>
                  <a:pt x="234" y="670"/>
                  <a:pt x="434" y="937"/>
                </a:cubicBezTo>
                <a:cubicBezTo>
                  <a:pt x="567" y="1270"/>
                  <a:pt x="801" y="1537"/>
                  <a:pt x="1034" y="1771"/>
                </a:cubicBezTo>
                <a:cubicBezTo>
                  <a:pt x="968" y="1437"/>
                  <a:pt x="834" y="1104"/>
                  <a:pt x="634" y="837"/>
                </a:cubicBezTo>
                <a:cubicBezTo>
                  <a:pt x="347" y="357"/>
                  <a:pt x="90"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8"/>
          <p:cNvSpPr/>
          <p:nvPr/>
        </p:nvSpPr>
        <p:spPr>
          <a:xfrm>
            <a:off x="6435904" y="2235683"/>
            <a:ext cx="20167" cy="35813"/>
          </a:xfrm>
          <a:custGeom>
            <a:avLst/>
            <a:gdLst/>
            <a:ahLst/>
            <a:cxnLst/>
            <a:rect l="l" t="t" r="r" b="b"/>
            <a:pathLst>
              <a:path w="1035" h="1838" extrusionOk="0">
                <a:moveTo>
                  <a:pt x="9" y="1"/>
                </a:moveTo>
                <a:cubicBezTo>
                  <a:pt x="6" y="1"/>
                  <a:pt x="3" y="1"/>
                  <a:pt x="0" y="3"/>
                </a:cubicBezTo>
                <a:cubicBezTo>
                  <a:pt x="67" y="370"/>
                  <a:pt x="234" y="670"/>
                  <a:pt x="434" y="970"/>
                </a:cubicBezTo>
                <a:cubicBezTo>
                  <a:pt x="567" y="1304"/>
                  <a:pt x="767" y="1604"/>
                  <a:pt x="1034" y="1837"/>
                </a:cubicBezTo>
                <a:cubicBezTo>
                  <a:pt x="968" y="1471"/>
                  <a:pt x="801" y="1170"/>
                  <a:pt x="601" y="870"/>
                </a:cubicBezTo>
                <a:cubicBezTo>
                  <a:pt x="344" y="389"/>
                  <a:pt x="88" y="1"/>
                  <a:pt x="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8"/>
          <p:cNvSpPr/>
          <p:nvPr/>
        </p:nvSpPr>
        <p:spPr>
          <a:xfrm>
            <a:off x="6404046" y="2160977"/>
            <a:ext cx="14321" cy="38366"/>
          </a:xfrm>
          <a:custGeom>
            <a:avLst/>
            <a:gdLst/>
            <a:ahLst/>
            <a:cxnLst/>
            <a:rect l="l" t="t" r="r" b="b"/>
            <a:pathLst>
              <a:path w="735" h="1969" extrusionOk="0">
                <a:moveTo>
                  <a:pt x="1" y="1"/>
                </a:moveTo>
                <a:cubicBezTo>
                  <a:pt x="34" y="368"/>
                  <a:pt x="134" y="701"/>
                  <a:pt x="268" y="1035"/>
                </a:cubicBezTo>
                <a:cubicBezTo>
                  <a:pt x="368" y="1368"/>
                  <a:pt x="534" y="1669"/>
                  <a:pt x="735" y="1969"/>
                </a:cubicBezTo>
                <a:cubicBezTo>
                  <a:pt x="634" y="1268"/>
                  <a:pt x="401" y="6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8"/>
          <p:cNvSpPr/>
          <p:nvPr/>
        </p:nvSpPr>
        <p:spPr>
          <a:xfrm>
            <a:off x="6388458" y="2081030"/>
            <a:ext cx="7170" cy="40314"/>
          </a:xfrm>
          <a:custGeom>
            <a:avLst/>
            <a:gdLst/>
            <a:ahLst/>
            <a:cxnLst/>
            <a:rect l="l" t="t" r="r" b="b"/>
            <a:pathLst>
              <a:path w="368" h="2069" extrusionOk="0">
                <a:moveTo>
                  <a:pt x="100" y="1"/>
                </a:moveTo>
                <a:cubicBezTo>
                  <a:pt x="0" y="368"/>
                  <a:pt x="0" y="701"/>
                  <a:pt x="67" y="1068"/>
                </a:cubicBezTo>
                <a:cubicBezTo>
                  <a:pt x="67" y="1402"/>
                  <a:pt x="167" y="1769"/>
                  <a:pt x="334" y="2069"/>
                </a:cubicBezTo>
                <a:cubicBezTo>
                  <a:pt x="367" y="1735"/>
                  <a:pt x="367" y="1368"/>
                  <a:pt x="300" y="1035"/>
                </a:cubicBezTo>
                <a:cubicBezTo>
                  <a:pt x="300" y="701"/>
                  <a:pt x="234" y="334"/>
                  <a:pt x="1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8"/>
          <p:cNvSpPr/>
          <p:nvPr/>
        </p:nvSpPr>
        <p:spPr>
          <a:xfrm>
            <a:off x="6389744" y="2000440"/>
            <a:ext cx="7833" cy="40314"/>
          </a:xfrm>
          <a:custGeom>
            <a:avLst/>
            <a:gdLst/>
            <a:ahLst/>
            <a:cxnLst/>
            <a:rect l="l" t="t" r="r" b="b"/>
            <a:pathLst>
              <a:path w="402" h="2069" extrusionOk="0">
                <a:moveTo>
                  <a:pt x="401" y="0"/>
                </a:moveTo>
                <a:cubicBezTo>
                  <a:pt x="201" y="301"/>
                  <a:pt x="101" y="634"/>
                  <a:pt x="68" y="1001"/>
                </a:cubicBezTo>
                <a:cubicBezTo>
                  <a:pt x="1" y="1368"/>
                  <a:pt x="1" y="1702"/>
                  <a:pt x="68" y="2069"/>
                </a:cubicBezTo>
                <a:cubicBezTo>
                  <a:pt x="201" y="1735"/>
                  <a:pt x="301" y="1401"/>
                  <a:pt x="301" y="1035"/>
                </a:cubicBezTo>
                <a:cubicBezTo>
                  <a:pt x="401" y="701"/>
                  <a:pt x="401" y="334"/>
                  <a:pt x="4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8"/>
          <p:cNvSpPr/>
          <p:nvPr/>
        </p:nvSpPr>
        <p:spPr>
          <a:xfrm>
            <a:off x="6407943" y="1923747"/>
            <a:ext cx="15627" cy="37723"/>
          </a:xfrm>
          <a:custGeom>
            <a:avLst/>
            <a:gdLst/>
            <a:ahLst/>
            <a:cxnLst/>
            <a:rect l="l" t="t" r="r" b="b"/>
            <a:pathLst>
              <a:path w="802" h="1936" extrusionOk="0">
                <a:moveTo>
                  <a:pt x="801" y="0"/>
                </a:moveTo>
                <a:lnTo>
                  <a:pt x="801" y="0"/>
                </a:lnTo>
                <a:cubicBezTo>
                  <a:pt x="368" y="567"/>
                  <a:pt x="101" y="1235"/>
                  <a:pt x="1" y="1935"/>
                </a:cubicBezTo>
                <a:cubicBezTo>
                  <a:pt x="201" y="1635"/>
                  <a:pt x="368" y="1335"/>
                  <a:pt x="468" y="1001"/>
                </a:cubicBezTo>
                <a:cubicBezTo>
                  <a:pt x="635" y="667"/>
                  <a:pt x="768" y="334"/>
                  <a:pt x="8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8"/>
          <p:cNvSpPr/>
          <p:nvPr/>
        </p:nvSpPr>
        <p:spPr>
          <a:xfrm>
            <a:off x="6444341" y="1856095"/>
            <a:ext cx="25369" cy="32715"/>
          </a:xfrm>
          <a:custGeom>
            <a:avLst/>
            <a:gdLst/>
            <a:ahLst/>
            <a:cxnLst/>
            <a:rect l="l" t="t" r="r" b="b"/>
            <a:pathLst>
              <a:path w="1302" h="1679" extrusionOk="0">
                <a:moveTo>
                  <a:pt x="1262" y="1"/>
                </a:moveTo>
                <a:cubicBezTo>
                  <a:pt x="1201" y="1"/>
                  <a:pt x="851" y="323"/>
                  <a:pt x="501" y="737"/>
                </a:cubicBezTo>
                <a:cubicBezTo>
                  <a:pt x="268" y="1004"/>
                  <a:pt x="101" y="1337"/>
                  <a:pt x="1" y="1671"/>
                </a:cubicBezTo>
                <a:cubicBezTo>
                  <a:pt x="3" y="1676"/>
                  <a:pt x="7" y="1678"/>
                  <a:pt x="13" y="1678"/>
                </a:cubicBezTo>
                <a:cubicBezTo>
                  <a:pt x="79" y="1678"/>
                  <a:pt x="362" y="1305"/>
                  <a:pt x="701" y="904"/>
                </a:cubicBezTo>
                <a:cubicBezTo>
                  <a:pt x="1035" y="437"/>
                  <a:pt x="1302" y="70"/>
                  <a:pt x="1268" y="3"/>
                </a:cubicBezTo>
                <a:cubicBezTo>
                  <a:pt x="1267" y="2"/>
                  <a:pt x="1265" y="1"/>
                  <a:pt x="12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8"/>
          <p:cNvSpPr/>
          <p:nvPr/>
        </p:nvSpPr>
        <p:spPr>
          <a:xfrm>
            <a:off x="6496990" y="1802843"/>
            <a:ext cx="33826" cy="24726"/>
          </a:xfrm>
          <a:custGeom>
            <a:avLst/>
            <a:gdLst/>
            <a:ahLst/>
            <a:cxnLst/>
            <a:rect l="l" t="t" r="r" b="b"/>
            <a:pathLst>
              <a:path w="1736" h="1269" extrusionOk="0">
                <a:moveTo>
                  <a:pt x="1702" y="1"/>
                </a:moveTo>
                <a:lnTo>
                  <a:pt x="1702" y="1"/>
                </a:lnTo>
                <a:cubicBezTo>
                  <a:pt x="1368" y="101"/>
                  <a:pt x="1035" y="301"/>
                  <a:pt x="768" y="535"/>
                </a:cubicBezTo>
                <a:cubicBezTo>
                  <a:pt x="334" y="868"/>
                  <a:pt x="1" y="1235"/>
                  <a:pt x="34" y="1268"/>
                </a:cubicBezTo>
                <a:cubicBezTo>
                  <a:pt x="368" y="1135"/>
                  <a:pt x="668" y="935"/>
                  <a:pt x="901" y="701"/>
                </a:cubicBezTo>
                <a:cubicBezTo>
                  <a:pt x="1368" y="368"/>
                  <a:pt x="1735" y="68"/>
                  <a:pt x="17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8"/>
          <p:cNvSpPr/>
          <p:nvPr/>
        </p:nvSpPr>
        <p:spPr>
          <a:xfrm>
            <a:off x="6564583" y="1766445"/>
            <a:ext cx="37723" cy="15627"/>
          </a:xfrm>
          <a:custGeom>
            <a:avLst/>
            <a:gdLst/>
            <a:ahLst/>
            <a:cxnLst/>
            <a:rect l="l" t="t" r="r" b="b"/>
            <a:pathLst>
              <a:path w="1936" h="802" extrusionOk="0">
                <a:moveTo>
                  <a:pt x="1936" y="1"/>
                </a:moveTo>
                <a:cubicBezTo>
                  <a:pt x="1569" y="1"/>
                  <a:pt x="1235" y="101"/>
                  <a:pt x="935" y="268"/>
                </a:cubicBezTo>
                <a:cubicBezTo>
                  <a:pt x="401" y="501"/>
                  <a:pt x="1" y="768"/>
                  <a:pt x="34" y="801"/>
                </a:cubicBezTo>
                <a:cubicBezTo>
                  <a:pt x="368" y="768"/>
                  <a:pt x="701" y="635"/>
                  <a:pt x="1002" y="468"/>
                </a:cubicBezTo>
                <a:cubicBezTo>
                  <a:pt x="1335" y="368"/>
                  <a:pt x="1669" y="201"/>
                  <a:pt x="19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8"/>
          <p:cNvSpPr/>
          <p:nvPr/>
        </p:nvSpPr>
        <p:spPr>
          <a:xfrm>
            <a:off x="6641296" y="1750526"/>
            <a:ext cx="20167" cy="5378"/>
          </a:xfrm>
          <a:custGeom>
            <a:avLst/>
            <a:gdLst/>
            <a:ahLst/>
            <a:cxnLst/>
            <a:rect l="l" t="t" r="r" b="b"/>
            <a:pathLst>
              <a:path w="1035" h="276" extrusionOk="0">
                <a:moveTo>
                  <a:pt x="880" y="1"/>
                </a:moveTo>
                <a:cubicBezTo>
                  <a:pt x="784" y="1"/>
                  <a:pt x="651" y="17"/>
                  <a:pt x="500" y="51"/>
                </a:cubicBezTo>
                <a:cubicBezTo>
                  <a:pt x="234" y="84"/>
                  <a:pt x="0" y="184"/>
                  <a:pt x="0" y="251"/>
                </a:cubicBezTo>
                <a:cubicBezTo>
                  <a:pt x="17" y="267"/>
                  <a:pt x="83" y="276"/>
                  <a:pt x="179" y="276"/>
                </a:cubicBezTo>
                <a:cubicBezTo>
                  <a:pt x="275" y="276"/>
                  <a:pt x="400" y="267"/>
                  <a:pt x="534" y="251"/>
                </a:cubicBezTo>
                <a:cubicBezTo>
                  <a:pt x="834" y="184"/>
                  <a:pt x="1034" y="84"/>
                  <a:pt x="1034" y="51"/>
                </a:cubicBezTo>
                <a:cubicBezTo>
                  <a:pt x="1034" y="17"/>
                  <a:pt x="976" y="1"/>
                  <a:pt x="8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8"/>
          <p:cNvSpPr/>
          <p:nvPr/>
        </p:nvSpPr>
        <p:spPr>
          <a:xfrm>
            <a:off x="6827183" y="1473098"/>
            <a:ext cx="237892" cy="210828"/>
          </a:xfrm>
          <a:custGeom>
            <a:avLst/>
            <a:gdLst/>
            <a:ahLst/>
            <a:cxnLst/>
            <a:rect l="l" t="t" r="r" b="b"/>
            <a:pathLst>
              <a:path w="12209" h="10820" extrusionOk="0">
                <a:moveTo>
                  <a:pt x="7132" y="0"/>
                </a:moveTo>
                <a:cubicBezTo>
                  <a:pt x="2818" y="0"/>
                  <a:pt x="0" y="2013"/>
                  <a:pt x="0" y="2013"/>
                </a:cubicBezTo>
                <a:lnTo>
                  <a:pt x="6805" y="10820"/>
                </a:lnTo>
                <a:cubicBezTo>
                  <a:pt x="12209" y="6350"/>
                  <a:pt x="11675" y="746"/>
                  <a:pt x="11675" y="746"/>
                </a:cubicBezTo>
                <a:cubicBezTo>
                  <a:pt x="10037" y="205"/>
                  <a:pt x="8509" y="0"/>
                  <a:pt x="7132"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8"/>
          <p:cNvSpPr/>
          <p:nvPr/>
        </p:nvSpPr>
        <p:spPr>
          <a:xfrm>
            <a:off x="6526237" y="1493694"/>
            <a:ext cx="486852" cy="393012"/>
          </a:xfrm>
          <a:custGeom>
            <a:avLst/>
            <a:gdLst/>
            <a:ahLst/>
            <a:cxnLst/>
            <a:rect l="l" t="t" r="r" b="b"/>
            <a:pathLst>
              <a:path w="24986" h="20170" extrusionOk="0">
                <a:moveTo>
                  <a:pt x="18557" y="1"/>
                </a:moveTo>
                <a:cubicBezTo>
                  <a:pt x="17483" y="1"/>
                  <a:pt x="16399" y="312"/>
                  <a:pt x="15445" y="956"/>
                </a:cubicBezTo>
                <a:lnTo>
                  <a:pt x="1" y="11297"/>
                </a:lnTo>
                <a:cubicBezTo>
                  <a:pt x="201" y="11631"/>
                  <a:pt x="5538" y="20170"/>
                  <a:pt x="5538" y="20170"/>
                </a:cubicBezTo>
                <a:lnTo>
                  <a:pt x="21483" y="10330"/>
                </a:lnTo>
                <a:cubicBezTo>
                  <a:pt x="24251" y="8628"/>
                  <a:pt x="24985" y="4892"/>
                  <a:pt x="23051" y="2257"/>
                </a:cubicBezTo>
                <a:cubicBezTo>
                  <a:pt x="21946" y="784"/>
                  <a:pt x="20263" y="1"/>
                  <a:pt x="18557"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8"/>
          <p:cNvSpPr/>
          <p:nvPr/>
        </p:nvSpPr>
        <p:spPr>
          <a:xfrm>
            <a:off x="6626994" y="1797660"/>
            <a:ext cx="201494" cy="206054"/>
          </a:xfrm>
          <a:custGeom>
            <a:avLst/>
            <a:gdLst/>
            <a:ahLst/>
            <a:cxnLst/>
            <a:rect l="l" t="t" r="r" b="b"/>
            <a:pathLst>
              <a:path w="10341" h="10575" extrusionOk="0">
                <a:moveTo>
                  <a:pt x="7739" y="0"/>
                </a:moveTo>
                <a:lnTo>
                  <a:pt x="367" y="4570"/>
                </a:lnTo>
                <a:lnTo>
                  <a:pt x="0" y="10574"/>
                </a:lnTo>
                <a:cubicBezTo>
                  <a:pt x="0" y="10574"/>
                  <a:pt x="10341" y="5571"/>
                  <a:pt x="77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8"/>
          <p:cNvSpPr/>
          <p:nvPr/>
        </p:nvSpPr>
        <p:spPr>
          <a:xfrm>
            <a:off x="6420940" y="1597432"/>
            <a:ext cx="249622" cy="116384"/>
          </a:xfrm>
          <a:custGeom>
            <a:avLst/>
            <a:gdLst/>
            <a:ahLst/>
            <a:cxnLst/>
            <a:rect l="l" t="t" r="r" b="b"/>
            <a:pathLst>
              <a:path w="12811" h="5973" extrusionOk="0">
                <a:moveTo>
                  <a:pt x="7366" y="1"/>
                </a:moveTo>
                <a:cubicBezTo>
                  <a:pt x="5102" y="1"/>
                  <a:pt x="2438" y="554"/>
                  <a:pt x="1" y="2470"/>
                </a:cubicBezTo>
                <a:lnTo>
                  <a:pt x="5405" y="5973"/>
                </a:lnTo>
                <a:lnTo>
                  <a:pt x="12810" y="1036"/>
                </a:lnTo>
                <a:cubicBezTo>
                  <a:pt x="12810" y="1036"/>
                  <a:pt x="10462" y="1"/>
                  <a:pt x="73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8"/>
          <p:cNvSpPr/>
          <p:nvPr/>
        </p:nvSpPr>
        <p:spPr>
          <a:xfrm>
            <a:off x="6474894" y="1712218"/>
            <a:ext cx="219713" cy="143351"/>
          </a:xfrm>
          <a:custGeom>
            <a:avLst/>
            <a:gdLst/>
            <a:ahLst/>
            <a:cxnLst/>
            <a:rect l="l" t="t" r="r" b="b"/>
            <a:pathLst>
              <a:path w="11276" h="7357" extrusionOk="0">
                <a:moveTo>
                  <a:pt x="10394" y="1"/>
                </a:moveTo>
                <a:cubicBezTo>
                  <a:pt x="10258" y="1"/>
                  <a:pt x="10123" y="38"/>
                  <a:pt x="10008" y="115"/>
                </a:cubicBezTo>
                <a:lnTo>
                  <a:pt x="1" y="6353"/>
                </a:lnTo>
                <a:cubicBezTo>
                  <a:pt x="1" y="6353"/>
                  <a:pt x="346" y="7357"/>
                  <a:pt x="610" y="7357"/>
                </a:cubicBezTo>
                <a:cubicBezTo>
                  <a:pt x="618" y="7357"/>
                  <a:pt x="626" y="7356"/>
                  <a:pt x="634" y="7354"/>
                </a:cubicBezTo>
                <a:cubicBezTo>
                  <a:pt x="901" y="7254"/>
                  <a:pt x="8340" y="2851"/>
                  <a:pt x="10775" y="1383"/>
                </a:cubicBezTo>
                <a:cubicBezTo>
                  <a:pt x="11175" y="1149"/>
                  <a:pt x="11275" y="616"/>
                  <a:pt x="10975" y="282"/>
                </a:cubicBezTo>
                <a:cubicBezTo>
                  <a:pt x="10831" y="97"/>
                  <a:pt x="10612" y="1"/>
                  <a:pt x="103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8"/>
          <p:cNvSpPr/>
          <p:nvPr/>
        </p:nvSpPr>
        <p:spPr>
          <a:xfrm>
            <a:off x="6779737" y="1559417"/>
            <a:ext cx="137155" cy="124840"/>
          </a:xfrm>
          <a:custGeom>
            <a:avLst/>
            <a:gdLst/>
            <a:ahLst/>
            <a:cxnLst/>
            <a:rect l="l" t="t" r="r" b="b"/>
            <a:pathLst>
              <a:path w="7039" h="6407" extrusionOk="0">
                <a:moveTo>
                  <a:pt x="3537" y="1"/>
                </a:moveTo>
                <a:cubicBezTo>
                  <a:pt x="2078" y="1"/>
                  <a:pt x="773" y="998"/>
                  <a:pt x="400" y="2487"/>
                </a:cubicBezTo>
                <a:cubicBezTo>
                  <a:pt x="0" y="4188"/>
                  <a:pt x="1068" y="5923"/>
                  <a:pt x="2802" y="6323"/>
                </a:cubicBezTo>
                <a:cubicBezTo>
                  <a:pt x="3044" y="6380"/>
                  <a:pt x="3286" y="6407"/>
                  <a:pt x="3525" y="6407"/>
                </a:cubicBezTo>
                <a:cubicBezTo>
                  <a:pt x="4969" y="6407"/>
                  <a:pt x="6295" y="5414"/>
                  <a:pt x="6638" y="3954"/>
                </a:cubicBezTo>
                <a:cubicBezTo>
                  <a:pt x="7038" y="2220"/>
                  <a:pt x="5971" y="519"/>
                  <a:pt x="4270" y="85"/>
                </a:cubicBezTo>
                <a:cubicBezTo>
                  <a:pt x="4024" y="28"/>
                  <a:pt x="3778" y="1"/>
                  <a:pt x="353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8"/>
          <p:cNvSpPr/>
          <p:nvPr/>
        </p:nvSpPr>
        <p:spPr>
          <a:xfrm>
            <a:off x="6779074" y="1557741"/>
            <a:ext cx="131972" cy="128211"/>
          </a:xfrm>
          <a:custGeom>
            <a:avLst/>
            <a:gdLst/>
            <a:ahLst/>
            <a:cxnLst/>
            <a:rect l="l" t="t" r="r" b="b"/>
            <a:pathLst>
              <a:path w="6773" h="6580" extrusionOk="0">
                <a:moveTo>
                  <a:pt x="3521" y="0"/>
                </a:moveTo>
                <a:cubicBezTo>
                  <a:pt x="3147" y="0"/>
                  <a:pt x="2769" y="67"/>
                  <a:pt x="2402" y="204"/>
                </a:cubicBezTo>
                <a:cubicBezTo>
                  <a:pt x="1802" y="405"/>
                  <a:pt x="1268" y="805"/>
                  <a:pt x="868" y="1339"/>
                </a:cubicBezTo>
                <a:cubicBezTo>
                  <a:pt x="1" y="2506"/>
                  <a:pt x="1" y="4074"/>
                  <a:pt x="868" y="5241"/>
                </a:cubicBezTo>
                <a:cubicBezTo>
                  <a:pt x="1471" y="6091"/>
                  <a:pt x="2456" y="6580"/>
                  <a:pt x="3472" y="6580"/>
                </a:cubicBezTo>
                <a:cubicBezTo>
                  <a:pt x="3694" y="6580"/>
                  <a:pt x="3916" y="6557"/>
                  <a:pt x="4137" y="6509"/>
                </a:cubicBezTo>
                <a:cubicBezTo>
                  <a:pt x="5371" y="6275"/>
                  <a:pt x="6372" y="5341"/>
                  <a:pt x="6672" y="4074"/>
                </a:cubicBezTo>
                <a:cubicBezTo>
                  <a:pt x="6706" y="3907"/>
                  <a:pt x="6739" y="3707"/>
                  <a:pt x="6739" y="3507"/>
                </a:cubicBezTo>
                <a:cubicBezTo>
                  <a:pt x="6739" y="3440"/>
                  <a:pt x="6739" y="3373"/>
                  <a:pt x="6739" y="3307"/>
                </a:cubicBezTo>
                <a:cubicBezTo>
                  <a:pt x="6706" y="3307"/>
                  <a:pt x="6706" y="3573"/>
                  <a:pt x="6605" y="4074"/>
                </a:cubicBezTo>
                <a:cubicBezTo>
                  <a:pt x="6405" y="4741"/>
                  <a:pt x="6005" y="5341"/>
                  <a:pt x="5438" y="5775"/>
                </a:cubicBezTo>
                <a:cubicBezTo>
                  <a:pt x="5038" y="6075"/>
                  <a:pt x="4604" y="6275"/>
                  <a:pt x="4104" y="6342"/>
                </a:cubicBezTo>
                <a:cubicBezTo>
                  <a:pt x="3912" y="6378"/>
                  <a:pt x="3716" y="6397"/>
                  <a:pt x="3521" y="6397"/>
                </a:cubicBezTo>
                <a:cubicBezTo>
                  <a:pt x="3172" y="6397"/>
                  <a:pt x="2823" y="6337"/>
                  <a:pt x="2503" y="6209"/>
                </a:cubicBezTo>
                <a:cubicBezTo>
                  <a:pt x="1902" y="6009"/>
                  <a:pt x="1402" y="5608"/>
                  <a:pt x="1068" y="5108"/>
                </a:cubicBezTo>
                <a:cubicBezTo>
                  <a:pt x="234" y="4040"/>
                  <a:pt x="234" y="2539"/>
                  <a:pt x="1068" y="1472"/>
                </a:cubicBezTo>
                <a:cubicBezTo>
                  <a:pt x="1402" y="972"/>
                  <a:pt x="1935" y="605"/>
                  <a:pt x="2503" y="405"/>
                </a:cubicBezTo>
                <a:cubicBezTo>
                  <a:pt x="2871" y="266"/>
                  <a:pt x="3240" y="192"/>
                  <a:pt x="3619" y="192"/>
                </a:cubicBezTo>
                <a:cubicBezTo>
                  <a:pt x="3789" y="192"/>
                  <a:pt x="3961" y="207"/>
                  <a:pt x="4137" y="238"/>
                </a:cubicBezTo>
                <a:cubicBezTo>
                  <a:pt x="4604" y="338"/>
                  <a:pt x="5071" y="538"/>
                  <a:pt x="5438" y="805"/>
                </a:cubicBezTo>
                <a:cubicBezTo>
                  <a:pt x="6005" y="1238"/>
                  <a:pt x="6439" y="1839"/>
                  <a:pt x="6605" y="2539"/>
                </a:cubicBezTo>
                <a:cubicBezTo>
                  <a:pt x="6739" y="3006"/>
                  <a:pt x="6739" y="3307"/>
                  <a:pt x="6739" y="3307"/>
                </a:cubicBezTo>
                <a:cubicBezTo>
                  <a:pt x="6772" y="3240"/>
                  <a:pt x="6772" y="3173"/>
                  <a:pt x="6772" y="3106"/>
                </a:cubicBezTo>
                <a:cubicBezTo>
                  <a:pt x="6772" y="2906"/>
                  <a:pt x="6739" y="2706"/>
                  <a:pt x="6706" y="2539"/>
                </a:cubicBezTo>
                <a:cubicBezTo>
                  <a:pt x="6539" y="1806"/>
                  <a:pt x="6105" y="1138"/>
                  <a:pt x="5505" y="705"/>
                </a:cubicBezTo>
                <a:cubicBezTo>
                  <a:pt x="4935" y="245"/>
                  <a:pt x="4236" y="0"/>
                  <a:pt x="35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8"/>
          <p:cNvSpPr/>
          <p:nvPr/>
        </p:nvSpPr>
        <p:spPr>
          <a:xfrm>
            <a:off x="6872680" y="1488257"/>
            <a:ext cx="114416" cy="175521"/>
          </a:xfrm>
          <a:custGeom>
            <a:avLst/>
            <a:gdLst/>
            <a:ahLst/>
            <a:cxnLst/>
            <a:rect l="l" t="t" r="r" b="b"/>
            <a:pathLst>
              <a:path w="5872" h="9008" extrusionOk="0">
                <a:moveTo>
                  <a:pt x="34" y="1"/>
                </a:moveTo>
                <a:lnTo>
                  <a:pt x="34" y="1"/>
                </a:lnTo>
                <a:cubicBezTo>
                  <a:pt x="0" y="34"/>
                  <a:pt x="567" y="335"/>
                  <a:pt x="1334" y="968"/>
                </a:cubicBezTo>
                <a:cubicBezTo>
                  <a:pt x="1801" y="1335"/>
                  <a:pt x="2235" y="1736"/>
                  <a:pt x="2635" y="2169"/>
                </a:cubicBezTo>
                <a:cubicBezTo>
                  <a:pt x="3603" y="3203"/>
                  <a:pt x="4403" y="4438"/>
                  <a:pt x="4937" y="5738"/>
                </a:cubicBezTo>
                <a:cubicBezTo>
                  <a:pt x="5171" y="6306"/>
                  <a:pt x="5371" y="6839"/>
                  <a:pt x="5504" y="7406"/>
                </a:cubicBezTo>
                <a:cubicBezTo>
                  <a:pt x="5738" y="8374"/>
                  <a:pt x="5804" y="9007"/>
                  <a:pt x="5838" y="9007"/>
                </a:cubicBezTo>
                <a:cubicBezTo>
                  <a:pt x="5871" y="8874"/>
                  <a:pt x="5838" y="8707"/>
                  <a:pt x="5838" y="8574"/>
                </a:cubicBezTo>
                <a:cubicBezTo>
                  <a:pt x="5804" y="8407"/>
                  <a:pt x="5804" y="8207"/>
                  <a:pt x="5771" y="8040"/>
                </a:cubicBezTo>
                <a:cubicBezTo>
                  <a:pt x="5738" y="7840"/>
                  <a:pt x="5704" y="7640"/>
                  <a:pt x="5671" y="7373"/>
                </a:cubicBezTo>
                <a:cubicBezTo>
                  <a:pt x="5537" y="6806"/>
                  <a:pt x="5337" y="6239"/>
                  <a:pt x="5137" y="5672"/>
                </a:cubicBezTo>
                <a:cubicBezTo>
                  <a:pt x="4603" y="4304"/>
                  <a:pt x="3803" y="3070"/>
                  <a:pt x="2769" y="2036"/>
                </a:cubicBezTo>
                <a:cubicBezTo>
                  <a:pt x="2369" y="1602"/>
                  <a:pt x="1902" y="1202"/>
                  <a:pt x="1435" y="835"/>
                </a:cubicBezTo>
                <a:cubicBezTo>
                  <a:pt x="1234" y="702"/>
                  <a:pt x="1034" y="568"/>
                  <a:pt x="867" y="468"/>
                </a:cubicBezTo>
                <a:cubicBezTo>
                  <a:pt x="734" y="368"/>
                  <a:pt x="567" y="268"/>
                  <a:pt x="434" y="201"/>
                </a:cubicBezTo>
                <a:cubicBezTo>
                  <a:pt x="300" y="101"/>
                  <a:pt x="167" y="68"/>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8"/>
          <p:cNvSpPr/>
          <p:nvPr/>
        </p:nvSpPr>
        <p:spPr>
          <a:xfrm>
            <a:off x="6854481" y="1493460"/>
            <a:ext cx="115702" cy="178775"/>
          </a:xfrm>
          <a:custGeom>
            <a:avLst/>
            <a:gdLst/>
            <a:ahLst/>
            <a:cxnLst/>
            <a:rect l="l" t="t" r="r" b="b"/>
            <a:pathLst>
              <a:path w="5938" h="9175" extrusionOk="0">
                <a:moveTo>
                  <a:pt x="34" y="1"/>
                </a:moveTo>
                <a:lnTo>
                  <a:pt x="34" y="1"/>
                </a:lnTo>
                <a:cubicBezTo>
                  <a:pt x="0" y="34"/>
                  <a:pt x="567" y="368"/>
                  <a:pt x="1368" y="1002"/>
                </a:cubicBezTo>
                <a:cubicBezTo>
                  <a:pt x="1801" y="1369"/>
                  <a:pt x="2268" y="1769"/>
                  <a:pt x="2669" y="2202"/>
                </a:cubicBezTo>
                <a:cubicBezTo>
                  <a:pt x="3136" y="2736"/>
                  <a:pt x="3603" y="3337"/>
                  <a:pt x="4003" y="3937"/>
                </a:cubicBezTo>
                <a:cubicBezTo>
                  <a:pt x="4370" y="4537"/>
                  <a:pt x="4737" y="5205"/>
                  <a:pt x="5004" y="5872"/>
                </a:cubicBezTo>
                <a:cubicBezTo>
                  <a:pt x="5237" y="6439"/>
                  <a:pt x="5437" y="6973"/>
                  <a:pt x="5571" y="7573"/>
                </a:cubicBezTo>
                <a:cubicBezTo>
                  <a:pt x="5804" y="8540"/>
                  <a:pt x="5871" y="9174"/>
                  <a:pt x="5904" y="9174"/>
                </a:cubicBezTo>
                <a:cubicBezTo>
                  <a:pt x="5938" y="9041"/>
                  <a:pt x="5938" y="8874"/>
                  <a:pt x="5904" y="8740"/>
                </a:cubicBezTo>
                <a:cubicBezTo>
                  <a:pt x="5904" y="8574"/>
                  <a:pt x="5871" y="8374"/>
                  <a:pt x="5838" y="8207"/>
                </a:cubicBezTo>
                <a:cubicBezTo>
                  <a:pt x="5804" y="8007"/>
                  <a:pt x="5771" y="7773"/>
                  <a:pt x="5738" y="7540"/>
                </a:cubicBezTo>
                <a:cubicBezTo>
                  <a:pt x="5604" y="6939"/>
                  <a:pt x="5404" y="6339"/>
                  <a:pt x="5204" y="5805"/>
                </a:cubicBezTo>
                <a:cubicBezTo>
                  <a:pt x="4904" y="5105"/>
                  <a:pt x="4570" y="4437"/>
                  <a:pt x="4170" y="3804"/>
                </a:cubicBezTo>
                <a:cubicBezTo>
                  <a:pt x="3770" y="3203"/>
                  <a:pt x="3303" y="2603"/>
                  <a:pt x="2802" y="2069"/>
                </a:cubicBezTo>
                <a:cubicBezTo>
                  <a:pt x="2402" y="1635"/>
                  <a:pt x="1935" y="1235"/>
                  <a:pt x="1468" y="902"/>
                </a:cubicBezTo>
                <a:cubicBezTo>
                  <a:pt x="1268" y="701"/>
                  <a:pt x="1068" y="601"/>
                  <a:pt x="901" y="468"/>
                </a:cubicBezTo>
                <a:cubicBezTo>
                  <a:pt x="734" y="368"/>
                  <a:pt x="601" y="268"/>
                  <a:pt x="434" y="201"/>
                </a:cubicBezTo>
                <a:cubicBezTo>
                  <a:pt x="300" y="134"/>
                  <a:pt x="167" y="68"/>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8"/>
          <p:cNvSpPr/>
          <p:nvPr/>
        </p:nvSpPr>
        <p:spPr>
          <a:xfrm>
            <a:off x="5009232" y="3702708"/>
            <a:ext cx="352951" cy="746821"/>
          </a:xfrm>
          <a:custGeom>
            <a:avLst/>
            <a:gdLst/>
            <a:ahLst/>
            <a:cxnLst/>
            <a:rect l="l" t="t" r="r" b="b"/>
            <a:pathLst>
              <a:path w="18114" h="38328" extrusionOk="0">
                <a:moveTo>
                  <a:pt x="17946" y="0"/>
                </a:moveTo>
                <a:lnTo>
                  <a:pt x="17946" y="0"/>
                </a:lnTo>
                <a:cubicBezTo>
                  <a:pt x="15378" y="2702"/>
                  <a:pt x="13543" y="6071"/>
                  <a:pt x="12709" y="9707"/>
                </a:cubicBezTo>
                <a:cubicBezTo>
                  <a:pt x="12576" y="10441"/>
                  <a:pt x="12342" y="11141"/>
                  <a:pt x="11975" y="11775"/>
                </a:cubicBezTo>
                <a:cubicBezTo>
                  <a:pt x="11208" y="12909"/>
                  <a:pt x="9607" y="13276"/>
                  <a:pt x="8740" y="14344"/>
                </a:cubicBezTo>
                <a:cubicBezTo>
                  <a:pt x="7205" y="16178"/>
                  <a:pt x="8373" y="19047"/>
                  <a:pt x="7472" y="21215"/>
                </a:cubicBezTo>
                <a:cubicBezTo>
                  <a:pt x="6939" y="22583"/>
                  <a:pt x="5671" y="23483"/>
                  <a:pt x="4637" y="24518"/>
                </a:cubicBezTo>
                <a:cubicBezTo>
                  <a:pt x="3569" y="25552"/>
                  <a:pt x="2635" y="26953"/>
                  <a:pt x="3002" y="28387"/>
                </a:cubicBezTo>
                <a:lnTo>
                  <a:pt x="0" y="38327"/>
                </a:lnTo>
                <a:lnTo>
                  <a:pt x="0" y="38327"/>
                </a:lnTo>
                <a:lnTo>
                  <a:pt x="4337" y="38194"/>
                </a:lnTo>
                <a:cubicBezTo>
                  <a:pt x="4400" y="38195"/>
                  <a:pt x="4462" y="38196"/>
                  <a:pt x="4524" y="38196"/>
                </a:cubicBezTo>
                <a:cubicBezTo>
                  <a:pt x="7923" y="38196"/>
                  <a:pt x="10203" y="36413"/>
                  <a:pt x="11809" y="33858"/>
                </a:cubicBezTo>
                <a:cubicBezTo>
                  <a:pt x="12276" y="33157"/>
                  <a:pt x="12609" y="32323"/>
                  <a:pt x="12709" y="31456"/>
                </a:cubicBezTo>
                <a:cubicBezTo>
                  <a:pt x="12876" y="29421"/>
                  <a:pt x="11075" y="27620"/>
                  <a:pt x="11208" y="25552"/>
                </a:cubicBezTo>
                <a:cubicBezTo>
                  <a:pt x="11342" y="23150"/>
                  <a:pt x="13977" y="21582"/>
                  <a:pt x="14611" y="19247"/>
                </a:cubicBezTo>
                <a:cubicBezTo>
                  <a:pt x="15144" y="17179"/>
                  <a:pt x="13977" y="15011"/>
                  <a:pt x="14310" y="12943"/>
                </a:cubicBezTo>
                <a:cubicBezTo>
                  <a:pt x="14511" y="11642"/>
                  <a:pt x="15244" y="10541"/>
                  <a:pt x="15878" y="9373"/>
                </a:cubicBezTo>
                <a:cubicBezTo>
                  <a:pt x="17413" y="6505"/>
                  <a:pt x="18113" y="3269"/>
                  <a:pt x="17946"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8"/>
          <p:cNvSpPr/>
          <p:nvPr/>
        </p:nvSpPr>
        <p:spPr>
          <a:xfrm>
            <a:off x="5009232" y="3702708"/>
            <a:ext cx="352951" cy="746821"/>
          </a:xfrm>
          <a:custGeom>
            <a:avLst/>
            <a:gdLst/>
            <a:ahLst/>
            <a:cxnLst/>
            <a:rect l="l" t="t" r="r" b="b"/>
            <a:pathLst>
              <a:path w="18114" h="38328" extrusionOk="0">
                <a:moveTo>
                  <a:pt x="17946" y="0"/>
                </a:moveTo>
                <a:lnTo>
                  <a:pt x="17946" y="0"/>
                </a:lnTo>
                <a:cubicBezTo>
                  <a:pt x="15378" y="2702"/>
                  <a:pt x="13543" y="6071"/>
                  <a:pt x="12709" y="9707"/>
                </a:cubicBezTo>
                <a:cubicBezTo>
                  <a:pt x="12576" y="10441"/>
                  <a:pt x="12342" y="11141"/>
                  <a:pt x="11975" y="11775"/>
                </a:cubicBezTo>
                <a:cubicBezTo>
                  <a:pt x="11208" y="12909"/>
                  <a:pt x="9607" y="13276"/>
                  <a:pt x="8740" y="14344"/>
                </a:cubicBezTo>
                <a:cubicBezTo>
                  <a:pt x="7205" y="16178"/>
                  <a:pt x="8373" y="19047"/>
                  <a:pt x="7472" y="21215"/>
                </a:cubicBezTo>
                <a:cubicBezTo>
                  <a:pt x="6939" y="22583"/>
                  <a:pt x="5671" y="23483"/>
                  <a:pt x="4637" y="24518"/>
                </a:cubicBezTo>
                <a:cubicBezTo>
                  <a:pt x="3569" y="25552"/>
                  <a:pt x="2635" y="26953"/>
                  <a:pt x="3002" y="28387"/>
                </a:cubicBezTo>
                <a:lnTo>
                  <a:pt x="0" y="38327"/>
                </a:lnTo>
                <a:lnTo>
                  <a:pt x="0" y="38327"/>
                </a:lnTo>
                <a:lnTo>
                  <a:pt x="4337" y="38194"/>
                </a:lnTo>
                <a:cubicBezTo>
                  <a:pt x="4400" y="38195"/>
                  <a:pt x="4462" y="38196"/>
                  <a:pt x="4524" y="38196"/>
                </a:cubicBezTo>
                <a:cubicBezTo>
                  <a:pt x="7923" y="38196"/>
                  <a:pt x="10203" y="36413"/>
                  <a:pt x="11809" y="33858"/>
                </a:cubicBezTo>
                <a:cubicBezTo>
                  <a:pt x="12276" y="33157"/>
                  <a:pt x="12609" y="32323"/>
                  <a:pt x="12709" y="31456"/>
                </a:cubicBezTo>
                <a:cubicBezTo>
                  <a:pt x="12876" y="29421"/>
                  <a:pt x="11075" y="27620"/>
                  <a:pt x="11208" y="25552"/>
                </a:cubicBezTo>
                <a:cubicBezTo>
                  <a:pt x="11342" y="23150"/>
                  <a:pt x="13977" y="21582"/>
                  <a:pt x="14611" y="19247"/>
                </a:cubicBezTo>
                <a:cubicBezTo>
                  <a:pt x="15144" y="17179"/>
                  <a:pt x="13977" y="15011"/>
                  <a:pt x="14310" y="12943"/>
                </a:cubicBezTo>
                <a:cubicBezTo>
                  <a:pt x="14511" y="11642"/>
                  <a:pt x="15244" y="10541"/>
                  <a:pt x="15878" y="9373"/>
                </a:cubicBezTo>
                <a:cubicBezTo>
                  <a:pt x="17413" y="6505"/>
                  <a:pt x="18113" y="3269"/>
                  <a:pt x="179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8"/>
          <p:cNvSpPr/>
          <p:nvPr/>
        </p:nvSpPr>
        <p:spPr>
          <a:xfrm>
            <a:off x="4703746" y="3410219"/>
            <a:ext cx="332804" cy="1041960"/>
          </a:xfrm>
          <a:custGeom>
            <a:avLst/>
            <a:gdLst/>
            <a:ahLst/>
            <a:cxnLst/>
            <a:rect l="l" t="t" r="r" b="b"/>
            <a:pathLst>
              <a:path w="17080" h="53475" extrusionOk="0">
                <a:moveTo>
                  <a:pt x="601" y="0"/>
                </a:moveTo>
                <a:lnTo>
                  <a:pt x="601" y="200"/>
                </a:lnTo>
                <a:lnTo>
                  <a:pt x="601" y="367"/>
                </a:lnTo>
                <a:cubicBezTo>
                  <a:pt x="467" y="1368"/>
                  <a:pt x="301" y="2369"/>
                  <a:pt x="167" y="3336"/>
                </a:cubicBezTo>
                <a:cubicBezTo>
                  <a:pt x="34" y="4337"/>
                  <a:pt x="0" y="5337"/>
                  <a:pt x="34" y="6338"/>
                </a:cubicBezTo>
                <a:cubicBezTo>
                  <a:pt x="67" y="6839"/>
                  <a:pt x="100" y="7306"/>
                  <a:pt x="167" y="7806"/>
                </a:cubicBezTo>
                <a:cubicBezTo>
                  <a:pt x="301" y="8306"/>
                  <a:pt x="467" y="8773"/>
                  <a:pt x="668" y="9207"/>
                </a:cubicBezTo>
                <a:cubicBezTo>
                  <a:pt x="1068" y="10074"/>
                  <a:pt x="1401" y="10975"/>
                  <a:pt x="1668" y="11875"/>
                </a:cubicBezTo>
                <a:cubicBezTo>
                  <a:pt x="1935" y="12776"/>
                  <a:pt x="2069" y="13710"/>
                  <a:pt x="2135" y="14644"/>
                </a:cubicBezTo>
                <a:cubicBezTo>
                  <a:pt x="2235" y="15578"/>
                  <a:pt x="2335" y="16479"/>
                  <a:pt x="2435" y="17413"/>
                </a:cubicBezTo>
                <a:cubicBezTo>
                  <a:pt x="2636" y="19214"/>
                  <a:pt x="2769" y="21049"/>
                  <a:pt x="3503" y="22683"/>
                </a:cubicBezTo>
                <a:cubicBezTo>
                  <a:pt x="3870" y="23484"/>
                  <a:pt x="4370" y="24218"/>
                  <a:pt x="4704" y="24951"/>
                </a:cubicBezTo>
                <a:cubicBezTo>
                  <a:pt x="5037" y="25719"/>
                  <a:pt x="5237" y="26519"/>
                  <a:pt x="5271" y="27353"/>
                </a:cubicBezTo>
                <a:cubicBezTo>
                  <a:pt x="5338" y="28988"/>
                  <a:pt x="5137" y="30656"/>
                  <a:pt x="5571" y="32190"/>
                </a:cubicBezTo>
                <a:cubicBezTo>
                  <a:pt x="6038" y="33691"/>
                  <a:pt x="6939" y="34925"/>
                  <a:pt x="7439" y="36260"/>
                </a:cubicBezTo>
                <a:cubicBezTo>
                  <a:pt x="7939" y="37627"/>
                  <a:pt x="7739" y="39062"/>
                  <a:pt x="7506" y="40329"/>
                </a:cubicBezTo>
                <a:cubicBezTo>
                  <a:pt x="7306" y="41597"/>
                  <a:pt x="7105" y="42898"/>
                  <a:pt x="7372" y="44099"/>
                </a:cubicBezTo>
                <a:cubicBezTo>
                  <a:pt x="7639" y="45333"/>
                  <a:pt x="8473" y="46167"/>
                  <a:pt x="8973" y="47067"/>
                </a:cubicBezTo>
                <a:cubicBezTo>
                  <a:pt x="9240" y="47468"/>
                  <a:pt x="9440" y="47968"/>
                  <a:pt x="9507" y="48435"/>
                </a:cubicBezTo>
                <a:cubicBezTo>
                  <a:pt x="9574" y="48902"/>
                  <a:pt x="9607" y="49369"/>
                  <a:pt x="9607" y="49836"/>
                </a:cubicBezTo>
                <a:cubicBezTo>
                  <a:pt x="9607" y="50270"/>
                  <a:pt x="9674" y="50703"/>
                  <a:pt x="9807" y="51137"/>
                </a:cubicBezTo>
                <a:cubicBezTo>
                  <a:pt x="9941" y="51504"/>
                  <a:pt x="10174" y="51837"/>
                  <a:pt x="10508" y="52071"/>
                </a:cubicBezTo>
                <a:cubicBezTo>
                  <a:pt x="11008" y="52505"/>
                  <a:pt x="11609" y="52805"/>
                  <a:pt x="12242" y="53038"/>
                </a:cubicBezTo>
                <a:cubicBezTo>
                  <a:pt x="12676" y="53205"/>
                  <a:pt x="13143" y="53338"/>
                  <a:pt x="13610" y="53405"/>
                </a:cubicBezTo>
                <a:cubicBezTo>
                  <a:pt x="13857" y="53446"/>
                  <a:pt x="14105" y="53475"/>
                  <a:pt x="14352" y="53475"/>
                </a:cubicBezTo>
                <a:cubicBezTo>
                  <a:pt x="14505" y="53475"/>
                  <a:pt x="14658" y="53464"/>
                  <a:pt x="14811" y="53439"/>
                </a:cubicBezTo>
                <a:lnTo>
                  <a:pt x="14477" y="53439"/>
                </a:lnTo>
                <a:cubicBezTo>
                  <a:pt x="14211" y="53439"/>
                  <a:pt x="13910" y="53405"/>
                  <a:pt x="13610" y="53338"/>
                </a:cubicBezTo>
                <a:cubicBezTo>
                  <a:pt x="13143" y="53272"/>
                  <a:pt x="12676" y="53138"/>
                  <a:pt x="12242" y="52972"/>
                </a:cubicBezTo>
                <a:cubicBezTo>
                  <a:pt x="11642" y="52738"/>
                  <a:pt x="11075" y="52404"/>
                  <a:pt x="10575" y="52004"/>
                </a:cubicBezTo>
                <a:cubicBezTo>
                  <a:pt x="10274" y="51771"/>
                  <a:pt x="10041" y="51470"/>
                  <a:pt x="9907" y="51104"/>
                </a:cubicBezTo>
                <a:cubicBezTo>
                  <a:pt x="9774" y="50703"/>
                  <a:pt x="9741" y="50270"/>
                  <a:pt x="9741" y="49836"/>
                </a:cubicBezTo>
                <a:cubicBezTo>
                  <a:pt x="9741" y="49369"/>
                  <a:pt x="9707" y="48902"/>
                  <a:pt x="9641" y="48435"/>
                </a:cubicBezTo>
                <a:cubicBezTo>
                  <a:pt x="9574" y="47935"/>
                  <a:pt x="9374" y="47434"/>
                  <a:pt x="9107" y="47001"/>
                </a:cubicBezTo>
                <a:cubicBezTo>
                  <a:pt x="8607" y="46067"/>
                  <a:pt x="7806" y="45233"/>
                  <a:pt x="7539" y="44065"/>
                </a:cubicBezTo>
                <a:cubicBezTo>
                  <a:pt x="7306" y="42931"/>
                  <a:pt x="7506" y="41663"/>
                  <a:pt x="7706" y="40363"/>
                </a:cubicBezTo>
                <a:cubicBezTo>
                  <a:pt x="7939" y="39095"/>
                  <a:pt x="8106" y="37627"/>
                  <a:pt x="7639" y="36226"/>
                </a:cubicBezTo>
                <a:cubicBezTo>
                  <a:pt x="7172" y="34825"/>
                  <a:pt x="6238" y="33591"/>
                  <a:pt x="5805" y="32123"/>
                </a:cubicBezTo>
                <a:cubicBezTo>
                  <a:pt x="5371" y="30656"/>
                  <a:pt x="5604" y="29021"/>
                  <a:pt x="5504" y="27353"/>
                </a:cubicBezTo>
                <a:cubicBezTo>
                  <a:pt x="5471" y="26486"/>
                  <a:pt x="5271" y="25652"/>
                  <a:pt x="4937" y="24851"/>
                </a:cubicBezTo>
                <a:cubicBezTo>
                  <a:pt x="4570" y="24084"/>
                  <a:pt x="4103" y="23350"/>
                  <a:pt x="3736" y="22550"/>
                </a:cubicBezTo>
                <a:cubicBezTo>
                  <a:pt x="3036" y="20982"/>
                  <a:pt x="2902" y="19181"/>
                  <a:pt x="2702" y="17379"/>
                </a:cubicBezTo>
                <a:cubicBezTo>
                  <a:pt x="2602" y="16445"/>
                  <a:pt x="2502" y="15545"/>
                  <a:pt x="2402" y="14611"/>
                </a:cubicBezTo>
                <a:cubicBezTo>
                  <a:pt x="2335" y="13677"/>
                  <a:pt x="2202" y="12743"/>
                  <a:pt x="1935" y="11809"/>
                </a:cubicBezTo>
                <a:cubicBezTo>
                  <a:pt x="1668" y="10908"/>
                  <a:pt x="1301" y="9974"/>
                  <a:pt x="934" y="9107"/>
                </a:cubicBezTo>
                <a:cubicBezTo>
                  <a:pt x="734" y="8673"/>
                  <a:pt x="567" y="8240"/>
                  <a:pt x="434" y="7773"/>
                </a:cubicBezTo>
                <a:cubicBezTo>
                  <a:pt x="367" y="7306"/>
                  <a:pt x="334" y="6805"/>
                  <a:pt x="334" y="6338"/>
                </a:cubicBezTo>
                <a:cubicBezTo>
                  <a:pt x="267" y="5337"/>
                  <a:pt x="334" y="4370"/>
                  <a:pt x="467" y="3403"/>
                </a:cubicBezTo>
                <a:cubicBezTo>
                  <a:pt x="567" y="2410"/>
                  <a:pt x="764" y="1450"/>
                  <a:pt x="865" y="425"/>
                </a:cubicBezTo>
                <a:lnTo>
                  <a:pt x="865" y="425"/>
                </a:lnTo>
                <a:cubicBezTo>
                  <a:pt x="1661" y="882"/>
                  <a:pt x="2340" y="1486"/>
                  <a:pt x="2902" y="2235"/>
                </a:cubicBezTo>
                <a:cubicBezTo>
                  <a:pt x="3470" y="3036"/>
                  <a:pt x="3937" y="3870"/>
                  <a:pt x="4270" y="4804"/>
                </a:cubicBezTo>
                <a:cubicBezTo>
                  <a:pt x="4971" y="6605"/>
                  <a:pt x="5237" y="8540"/>
                  <a:pt x="5571" y="10408"/>
                </a:cubicBezTo>
                <a:cubicBezTo>
                  <a:pt x="5938" y="12276"/>
                  <a:pt x="6405" y="14144"/>
                  <a:pt x="7372" y="15712"/>
                </a:cubicBezTo>
                <a:cubicBezTo>
                  <a:pt x="7839" y="16512"/>
                  <a:pt x="8406" y="17213"/>
                  <a:pt x="8907" y="17946"/>
                </a:cubicBezTo>
                <a:cubicBezTo>
                  <a:pt x="9407" y="18647"/>
                  <a:pt x="9774" y="19448"/>
                  <a:pt x="9941" y="20281"/>
                </a:cubicBezTo>
                <a:cubicBezTo>
                  <a:pt x="10174" y="21983"/>
                  <a:pt x="9174" y="23584"/>
                  <a:pt x="9374" y="25318"/>
                </a:cubicBezTo>
                <a:cubicBezTo>
                  <a:pt x="9474" y="26152"/>
                  <a:pt x="9741" y="26953"/>
                  <a:pt x="10174" y="27653"/>
                </a:cubicBezTo>
                <a:cubicBezTo>
                  <a:pt x="10575" y="28354"/>
                  <a:pt x="11042" y="28988"/>
                  <a:pt x="11475" y="29655"/>
                </a:cubicBezTo>
                <a:cubicBezTo>
                  <a:pt x="11909" y="30255"/>
                  <a:pt x="12276" y="30922"/>
                  <a:pt x="12609" y="31590"/>
                </a:cubicBezTo>
                <a:cubicBezTo>
                  <a:pt x="12910" y="32257"/>
                  <a:pt x="13076" y="32957"/>
                  <a:pt x="13110" y="33691"/>
                </a:cubicBezTo>
                <a:cubicBezTo>
                  <a:pt x="13210" y="35092"/>
                  <a:pt x="13010" y="36493"/>
                  <a:pt x="13110" y="37827"/>
                </a:cubicBezTo>
                <a:cubicBezTo>
                  <a:pt x="13243" y="39062"/>
                  <a:pt x="13610" y="40296"/>
                  <a:pt x="14177" y="41430"/>
                </a:cubicBezTo>
                <a:cubicBezTo>
                  <a:pt x="14711" y="42497"/>
                  <a:pt x="15278" y="43465"/>
                  <a:pt x="15778" y="44365"/>
                </a:cubicBezTo>
                <a:cubicBezTo>
                  <a:pt x="16012" y="44832"/>
                  <a:pt x="16245" y="45299"/>
                  <a:pt x="16412" y="45733"/>
                </a:cubicBezTo>
                <a:cubicBezTo>
                  <a:pt x="16612" y="46167"/>
                  <a:pt x="16712" y="46600"/>
                  <a:pt x="16812" y="47067"/>
                </a:cubicBezTo>
                <a:cubicBezTo>
                  <a:pt x="16946" y="47868"/>
                  <a:pt x="16946" y="48702"/>
                  <a:pt x="16846" y="49502"/>
                </a:cubicBezTo>
                <a:cubicBezTo>
                  <a:pt x="16746" y="50603"/>
                  <a:pt x="16312" y="51704"/>
                  <a:pt x="15645" y="52605"/>
                </a:cubicBezTo>
                <a:cubicBezTo>
                  <a:pt x="15411" y="52905"/>
                  <a:pt x="15145" y="53172"/>
                  <a:pt x="14811" y="53439"/>
                </a:cubicBezTo>
                <a:lnTo>
                  <a:pt x="15078" y="53272"/>
                </a:lnTo>
                <a:cubicBezTo>
                  <a:pt x="15178" y="53205"/>
                  <a:pt x="15278" y="53105"/>
                  <a:pt x="15345" y="53038"/>
                </a:cubicBezTo>
                <a:cubicBezTo>
                  <a:pt x="15478" y="52905"/>
                  <a:pt x="15612" y="52771"/>
                  <a:pt x="15712" y="52638"/>
                </a:cubicBezTo>
                <a:cubicBezTo>
                  <a:pt x="16412" y="51737"/>
                  <a:pt x="16846" y="50670"/>
                  <a:pt x="16946" y="49536"/>
                </a:cubicBezTo>
                <a:cubicBezTo>
                  <a:pt x="17079" y="48702"/>
                  <a:pt x="17079" y="47868"/>
                  <a:pt x="16946" y="47067"/>
                </a:cubicBezTo>
                <a:cubicBezTo>
                  <a:pt x="16879" y="46600"/>
                  <a:pt x="16746" y="46133"/>
                  <a:pt x="16579" y="45700"/>
                </a:cubicBezTo>
                <a:cubicBezTo>
                  <a:pt x="16379" y="45233"/>
                  <a:pt x="16179" y="44766"/>
                  <a:pt x="15945" y="44332"/>
                </a:cubicBezTo>
                <a:cubicBezTo>
                  <a:pt x="15445" y="43398"/>
                  <a:pt x="14878" y="42431"/>
                  <a:pt x="14377" y="41363"/>
                </a:cubicBezTo>
                <a:cubicBezTo>
                  <a:pt x="13777" y="40262"/>
                  <a:pt x="13443" y="39062"/>
                  <a:pt x="13343" y="37827"/>
                </a:cubicBezTo>
                <a:cubicBezTo>
                  <a:pt x="13210" y="36493"/>
                  <a:pt x="13410" y="35125"/>
                  <a:pt x="13343" y="33691"/>
                </a:cubicBezTo>
                <a:cubicBezTo>
                  <a:pt x="13277" y="32924"/>
                  <a:pt x="13110" y="32190"/>
                  <a:pt x="12810" y="31523"/>
                </a:cubicBezTo>
                <a:cubicBezTo>
                  <a:pt x="12476" y="30822"/>
                  <a:pt x="12109" y="30155"/>
                  <a:pt x="11642" y="29521"/>
                </a:cubicBezTo>
                <a:cubicBezTo>
                  <a:pt x="11208" y="28854"/>
                  <a:pt x="10775" y="28220"/>
                  <a:pt x="10374" y="27553"/>
                </a:cubicBezTo>
                <a:cubicBezTo>
                  <a:pt x="9941" y="26853"/>
                  <a:pt x="9674" y="26086"/>
                  <a:pt x="9574" y="25285"/>
                </a:cubicBezTo>
                <a:cubicBezTo>
                  <a:pt x="9374" y="23684"/>
                  <a:pt x="10374" y="22083"/>
                  <a:pt x="10141" y="20248"/>
                </a:cubicBezTo>
                <a:cubicBezTo>
                  <a:pt x="9974" y="19381"/>
                  <a:pt x="9607" y="18547"/>
                  <a:pt x="9107" y="17813"/>
                </a:cubicBezTo>
                <a:cubicBezTo>
                  <a:pt x="8607" y="17046"/>
                  <a:pt x="8039" y="16345"/>
                  <a:pt x="7572" y="15578"/>
                </a:cubicBezTo>
                <a:cubicBezTo>
                  <a:pt x="6605" y="14044"/>
                  <a:pt x="6171" y="12209"/>
                  <a:pt x="5805" y="10341"/>
                </a:cubicBezTo>
                <a:cubicBezTo>
                  <a:pt x="5471" y="8506"/>
                  <a:pt x="5204" y="6538"/>
                  <a:pt x="4504" y="4704"/>
                </a:cubicBezTo>
                <a:cubicBezTo>
                  <a:pt x="4170" y="3770"/>
                  <a:pt x="3703" y="2869"/>
                  <a:pt x="3103" y="2068"/>
                </a:cubicBezTo>
                <a:cubicBezTo>
                  <a:pt x="2502" y="1234"/>
                  <a:pt x="1702" y="567"/>
                  <a:pt x="801" y="100"/>
                </a:cubicBezTo>
                <a:lnTo>
                  <a:pt x="6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8"/>
          <p:cNvSpPr/>
          <p:nvPr/>
        </p:nvSpPr>
        <p:spPr>
          <a:xfrm>
            <a:off x="4732350" y="3460256"/>
            <a:ext cx="259988" cy="991221"/>
          </a:xfrm>
          <a:custGeom>
            <a:avLst/>
            <a:gdLst/>
            <a:ahLst/>
            <a:cxnLst/>
            <a:rect l="l" t="t" r="r" b="b"/>
            <a:pathLst>
              <a:path w="13343" h="50871" extrusionOk="0">
                <a:moveTo>
                  <a:pt x="0" y="1"/>
                </a:moveTo>
                <a:cubicBezTo>
                  <a:pt x="0" y="67"/>
                  <a:pt x="33" y="101"/>
                  <a:pt x="33" y="168"/>
                </a:cubicBezTo>
                <a:cubicBezTo>
                  <a:pt x="67" y="268"/>
                  <a:pt x="67" y="401"/>
                  <a:pt x="100" y="568"/>
                </a:cubicBezTo>
                <a:cubicBezTo>
                  <a:pt x="167" y="901"/>
                  <a:pt x="234" y="1402"/>
                  <a:pt x="400" y="2069"/>
                </a:cubicBezTo>
                <a:cubicBezTo>
                  <a:pt x="534" y="2736"/>
                  <a:pt x="901" y="3470"/>
                  <a:pt x="1234" y="4371"/>
                </a:cubicBezTo>
                <a:cubicBezTo>
                  <a:pt x="1568" y="5238"/>
                  <a:pt x="1868" y="6272"/>
                  <a:pt x="2202" y="7406"/>
                </a:cubicBezTo>
                <a:cubicBezTo>
                  <a:pt x="2502" y="8574"/>
                  <a:pt x="2769" y="9841"/>
                  <a:pt x="3069" y="11209"/>
                </a:cubicBezTo>
                <a:cubicBezTo>
                  <a:pt x="3302" y="12677"/>
                  <a:pt x="3769" y="14111"/>
                  <a:pt x="4403" y="15479"/>
                </a:cubicBezTo>
                <a:cubicBezTo>
                  <a:pt x="4737" y="16179"/>
                  <a:pt x="5137" y="16880"/>
                  <a:pt x="5437" y="17647"/>
                </a:cubicBezTo>
                <a:cubicBezTo>
                  <a:pt x="5738" y="18414"/>
                  <a:pt x="5938" y="19248"/>
                  <a:pt x="6038" y="20082"/>
                </a:cubicBezTo>
                <a:cubicBezTo>
                  <a:pt x="6205" y="21816"/>
                  <a:pt x="6505" y="23584"/>
                  <a:pt x="6872" y="25319"/>
                </a:cubicBezTo>
                <a:cubicBezTo>
                  <a:pt x="7739" y="28855"/>
                  <a:pt x="8506" y="32257"/>
                  <a:pt x="9273" y="35293"/>
                </a:cubicBezTo>
                <a:cubicBezTo>
                  <a:pt x="10074" y="38362"/>
                  <a:pt x="10741" y="41097"/>
                  <a:pt x="11342" y="43432"/>
                </a:cubicBezTo>
                <a:lnTo>
                  <a:pt x="12743" y="48869"/>
                </a:lnTo>
                <a:cubicBezTo>
                  <a:pt x="12943" y="49503"/>
                  <a:pt x="13076" y="50003"/>
                  <a:pt x="13176" y="50370"/>
                </a:cubicBezTo>
                <a:lnTo>
                  <a:pt x="13276" y="50770"/>
                </a:lnTo>
                <a:cubicBezTo>
                  <a:pt x="13276" y="50804"/>
                  <a:pt x="13310" y="50837"/>
                  <a:pt x="13310" y="50871"/>
                </a:cubicBezTo>
                <a:cubicBezTo>
                  <a:pt x="13343" y="50837"/>
                  <a:pt x="13343" y="50804"/>
                  <a:pt x="13310" y="50737"/>
                </a:cubicBezTo>
                <a:cubicBezTo>
                  <a:pt x="13310" y="50637"/>
                  <a:pt x="13276" y="50504"/>
                  <a:pt x="13243" y="50370"/>
                </a:cubicBezTo>
                <a:lnTo>
                  <a:pt x="12909" y="48869"/>
                </a:lnTo>
                <a:cubicBezTo>
                  <a:pt x="12576" y="47535"/>
                  <a:pt x="12142" y="45700"/>
                  <a:pt x="11575" y="43365"/>
                </a:cubicBezTo>
                <a:cubicBezTo>
                  <a:pt x="11008" y="41064"/>
                  <a:pt x="10274" y="38295"/>
                  <a:pt x="9574" y="35226"/>
                </a:cubicBezTo>
                <a:cubicBezTo>
                  <a:pt x="8873" y="32157"/>
                  <a:pt x="8039" y="28788"/>
                  <a:pt x="7205" y="25252"/>
                </a:cubicBezTo>
                <a:cubicBezTo>
                  <a:pt x="6805" y="23551"/>
                  <a:pt x="6505" y="21783"/>
                  <a:pt x="6305" y="20048"/>
                </a:cubicBezTo>
                <a:cubicBezTo>
                  <a:pt x="6205" y="19181"/>
                  <a:pt x="6004" y="18381"/>
                  <a:pt x="5704" y="17580"/>
                </a:cubicBezTo>
                <a:cubicBezTo>
                  <a:pt x="5371" y="16779"/>
                  <a:pt x="4970" y="16079"/>
                  <a:pt x="4637" y="15378"/>
                </a:cubicBezTo>
                <a:cubicBezTo>
                  <a:pt x="3970" y="14044"/>
                  <a:pt x="3536" y="12610"/>
                  <a:pt x="3269" y="11142"/>
                </a:cubicBezTo>
                <a:cubicBezTo>
                  <a:pt x="2969" y="9774"/>
                  <a:pt x="2702" y="8507"/>
                  <a:pt x="2368" y="7339"/>
                </a:cubicBezTo>
                <a:cubicBezTo>
                  <a:pt x="2068" y="6205"/>
                  <a:pt x="1701" y="5171"/>
                  <a:pt x="1368" y="4271"/>
                </a:cubicBezTo>
                <a:cubicBezTo>
                  <a:pt x="1034" y="3403"/>
                  <a:pt x="634" y="2669"/>
                  <a:pt x="500" y="2036"/>
                </a:cubicBezTo>
                <a:cubicBezTo>
                  <a:pt x="334" y="1402"/>
                  <a:pt x="234" y="868"/>
                  <a:pt x="134" y="534"/>
                </a:cubicBezTo>
                <a:cubicBezTo>
                  <a:pt x="100" y="368"/>
                  <a:pt x="67" y="234"/>
                  <a:pt x="67" y="134"/>
                </a:cubicBezTo>
                <a:cubicBezTo>
                  <a:pt x="33" y="101"/>
                  <a:pt x="33" y="67"/>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8"/>
          <p:cNvSpPr/>
          <p:nvPr/>
        </p:nvSpPr>
        <p:spPr>
          <a:xfrm>
            <a:off x="4907832" y="3147620"/>
            <a:ext cx="384147" cy="1303858"/>
          </a:xfrm>
          <a:custGeom>
            <a:avLst/>
            <a:gdLst/>
            <a:ahLst/>
            <a:cxnLst/>
            <a:rect l="l" t="t" r="r" b="b"/>
            <a:pathLst>
              <a:path w="19715" h="66916" extrusionOk="0">
                <a:moveTo>
                  <a:pt x="18480" y="1"/>
                </a:moveTo>
                <a:cubicBezTo>
                  <a:pt x="15345" y="1736"/>
                  <a:pt x="13977" y="5505"/>
                  <a:pt x="13377" y="9041"/>
                </a:cubicBezTo>
                <a:cubicBezTo>
                  <a:pt x="12776" y="12543"/>
                  <a:pt x="12643" y="16279"/>
                  <a:pt x="10908" y="19415"/>
                </a:cubicBezTo>
                <a:cubicBezTo>
                  <a:pt x="9808" y="21483"/>
                  <a:pt x="8006" y="23318"/>
                  <a:pt x="7873" y="25653"/>
                </a:cubicBezTo>
                <a:cubicBezTo>
                  <a:pt x="7773" y="27554"/>
                  <a:pt x="8874" y="29355"/>
                  <a:pt x="8874" y="31257"/>
                </a:cubicBezTo>
                <a:cubicBezTo>
                  <a:pt x="8874" y="34659"/>
                  <a:pt x="5638" y="37194"/>
                  <a:pt x="4837" y="40497"/>
                </a:cubicBezTo>
                <a:cubicBezTo>
                  <a:pt x="4237" y="42932"/>
                  <a:pt x="5037" y="45500"/>
                  <a:pt x="4771" y="48002"/>
                </a:cubicBezTo>
                <a:cubicBezTo>
                  <a:pt x="4437" y="51271"/>
                  <a:pt x="2369" y="54040"/>
                  <a:pt x="1168" y="57109"/>
                </a:cubicBezTo>
                <a:cubicBezTo>
                  <a:pt x="1" y="60144"/>
                  <a:pt x="768" y="65248"/>
                  <a:pt x="3570" y="66916"/>
                </a:cubicBezTo>
                <a:lnTo>
                  <a:pt x="3570" y="66815"/>
                </a:lnTo>
                <a:cubicBezTo>
                  <a:pt x="3651" y="66821"/>
                  <a:pt x="3736" y="66824"/>
                  <a:pt x="3823" y="66824"/>
                </a:cubicBezTo>
                <a:cubicBezTo>
                  <a:pt x="5839" y="66824"/>
                  <a:pt x="9258" y="65368"/>
                  <a:pt x="9674" y="63513"/>
                </a:cubicBezTo>
                <a:cubicBezTo>
                  <a:pt x="9908" y="62312"/>
                  <a:pt x="9641" y="61045"/>
                  <a:pt x="9908" y="59844"/>
                </a:cubicBezTo>
                <a:cubicBezTo>
                  <a:pt x="10275" y="58276"/>
                  <a:pt x="11509" y="57075"/>
                  <a:pt x="12042" y="55607"/>
                </a:cubicBezTo>
                <a:cubicBezTo>
                  <a:pt x="13110" y="52572"/>
                  <a:pt x="11075" y="49270"/>
                  <a:pt x="11542" y="46101"/>
                </a:cubicBezTo>
                <a:cubicBezTo>
                  <a:pt x="11842" y="43866"/>
                  <a:pt x="13410" y="41931"/>
                  <a:pt x="13910" y="39729"/>
                </a:cubicBezTo>
                <a:cubicBezTo>
                  <a:pt x="14511" y="37094"/>
                  <a:pt x="13610" y="34292"/>
                  <a:pt x="14311" y="31690"/>
                </a:cubicBezTo>
                <a:cubicBezTo>
                  <a:pt x="14711" y="30323"/>
                  <a:pt x="15545" y="29122"/>
                  <a:pt x="16045" y="27788"/>
                </a:cubicBezTo>
                <a:cubicBezTo>
                  <a:pt x="16746" y="26053"/>
                  <a:pt x="16879" y="24218"/>
                  <a:pt x="16979" y="22284"/>
                </a:cubicBezTo>
                <a:cubicBezTo>
                  <a:pt x="17113" y="20382"/>
                  <a:pt x="17213" y="18481"/>
                  <a:pt x="17380" y="16546"/>
                </a:cubicBezTo>
                <a:cubicBezTo>
                  <a:pt x="17613" y="13377"/>
                  <a:pt x="19348" y="10575"/>
                  <a:pt x="19448" y="9141"/>
                </a:cubicBezTo>
                <a:cubicBezTo>
                  <a:pt x="19715" y="5071"/>
                  <a:pt x="18914" y="3003"/>
                  <a:pt x="1848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8"/>
          <p:cNvSpPr/>
          <p:nvPr/>
        </p:nvSpPr>
        <p:spPr>
          <a:xfrm>
            <a:off x="4977374" y="3205471"/>
            <a:ext cx="274953" cy="1243416"/>
          </a:xfrm>
          <a:custGeom>
            <a:avLst/>
            <a:gdLst/>
            <a:ahLst/>
            <a:cxnLst/>
            <a:rect l="l" t="t" r="r" b="b"/>
            <a:pathLst>
              <a:path w="14111" h="63814" extrusionOk="0">
                <a:moveTo>
                  <a:pt x="14111" y="1"/>
                </a:moveTo>
                <a:cubicBezTo>
                  <a:pt x="14111" y="34"/>
                  <a:pt x="14077" y="101"/>
                  <a:pt x="14077" y="168"/>
                </a:cubicBezTo>
                <a:cubicBezTo>
                  <a:pt x="14044" y="268"/>
                  <a:pt x="14011" y="434"/>
                  <a:pt x="13977" y="635"/>
                </a:cubicBezTo>
                <a:cubicBezTo>
                  <a:pt x="13911" y="1068"/>
                  <a:pt x="13811" y="1702"/>
                  <a:pt x="13644" y="2503"/>
                </a:cubicBezTo>
                <a:cubicBezTo>
                  <a:pt x="13477" y="3303"/>
                  <a:pt x="13043" y="4237"/>
                  <a:pt x="12643" y="5371"/>
                </a:cubicBezTo>
                <a:cubicBezTo>
                  <a:pt x="12276" y="6472"/>
                  <a:pt x="11909" y="7806"/>
                  <a:pt x="11576" y="9207"/>
                </a:cubicBezTo>
                <a:cubicBezTo>
                  <a:pt x="11209" y="10642"/>
                  <a:pt x="10942" y="12276"/>
                  <a:pt x="10608" y="13977"/>
                </a:cubicBezTo>
                <a:cubicBezTo>
                  <a:pt x="10308" y="15679"/>
                  <a:pt x="10008" y="17547"/>
                  <a:pt x="9141" y="19281"/>
                </a:cubicBezTo>
                <a:cubicBezTo>
                  <a:pt x="8740" y="20182"/>
                  <a:pt x="8273" y="21083"/>
                  <a:pt x="7940" y="22050"/>
                </a:cubicBezTo>
                <a:cubicBezTo>
                  <a:pt x="7606" y="23051"/>
                  <a:pt x="7406" y="24118"/>
                  <a:pt x="7306" y="25152"/>
                </a:cubicBezTo>
                <a:cubicBezTo>
                  <a:pt x="7139" y="27354"/>
                  <a:pt x="6839" y="29522"/>
                  <a:pt x="6439" y="31690"/>
                </a:cubicBezTo>
                <a:lnTo>
                  <a:pt x="3937" y="44199"/>
                </a:lnTo>
                <a:cubicBezTo>
                  <a:pt x="3170" y="48035"/>
                  <a:pt x="2436" y="51504"/>
                  <a:pt x="1869" y="54406"/>
                </a:cubicBezTo>
                <a:cubicBezTo>
                  <a:pt x="1268" y="57308"/>
                  <a:pt x="801" y="59643"/>
                  <a:pt x="468" y="61278"/>
                </a:cubicBezTo>
                <a:cubicBezTo>
                  <a:pt x="301" y="62079"/>
                  <a:pt x="201" y="62712"/>
                  <a:pt x="101" y="63179"/>
                </a:cubicBezTo>
                <a:cubicBezTo>
                  <a:pt x="67" y="63379"/>
                  <a:pt x="34" y="63546"/>
                  <a:pt x="1" y="63646"/>
                </a:cubicBezTo>
                <a:cubicBezTo>
                  <a:pt x="1" y="63713"/>
                  <a:pt x="1" y="63780"/>
                  <a:pt x="1" y="63813"/>
                </a:cubicBezTo>
                <a:cubicBezTo>
                  <a:pt x="34" y="63780"/>
                  <a:pt x="67" y="63713"/>
                  <a:pt x="67" y="63646"/>
                </a:cubicBezTo>
                <a:lnTo>
                  <a:pt x="168" y="63179"/>
                </a:lnTo>
                <a:cubicBezTo>
                  <a:pt x="268" y="62746"/>
                  <a:pt x="401" y="62112"/>
                  <a:pt x="601" y="61311"/>
                </a:cubicBezTo>
                <a:cubicBezTo>
                  <a:pt x="935" y="59677"/>
                  <a:pt x="1435" y="57342"/>
                  <a:pt x="2069" y="54440"/>
                </a:cubicBezTo>
                <a:lnTo>
                  <a:pt x="4237" y="44266"/>
                </a:lnTo>
                <a:cubicBezTo>
                  <a:pt x="5004" y="40430"/>
                  <a:pt x="5838" y="36193"/>
                  <a:pt x="6739" y="31757"/>
                </a:cubicBezTo>
                <a:cubicBezTo>
                  <a:pt x="7139" y="29589"/>
                  <a:pt x="7406" y="27387"/>
                  <a:pt x="7573" y="25185"/>
                </a:cubicBezTo>
                <a:cubicBezTo>
                  <a:pt x="7673" y="24151"/>
                  <a:pt x="7873" y="23151"/>
                  <a:pt x="8207" y="22150"/>
                </a:cubicBezTo>
                <a:cubicBezTo>
                  <a:pt x="8540" y="21216"/>
                  <a:pt x="8974" y="20315"/>
                  <a:pt x="9374" y="19415"/>
                </a:cubicBezTo>
                <a:cubicBezTo>
                  <a:pt x="10241" y="17613"/>
                  <a:pt x="10575" y="15745"/>
                  <a:pt x="10875" y="14011"/>
                </a:cubicBezTo>
                <a:cubicBezTo>
                  <a:pt x="11142" y="12310"/>
                  <a:pt x="11442" y="10708"/>
                  <a:pt x="11742" y="9274"/>
                </a:cubicBezTo>
                <a:cubicBezTo>
                  <a:pt x="12076" y="7806"/>
                  <a:pt x="12476" y="6539"/>
                  <a:pt x="12810" y="5405"/>
                </a:cubicBezTo>
                <a:cubicBezTo>
                  <a:pt x="13143" y="4304"/>
                  <a:pt x="13610" y="3370"/>
                  <a:pt x="13744" y="2536"/>
                </a:cubicBezTo>
                <a:cubicBezTo>
                  <a:pt x="13911" y="1735"/>
                  <a:pt x="13977" y="1068"/>
                  <a:pt x="14044" y="668"/>
                </a:cubicBezTo>
                <a:cubicBezTo>
                  <a:pt x="14077" y="434"/>
                  <a:pt x="14111" y="301"/>
                  <a:pt x="14111" y="168"/>
                </a:cubicBezTo>
                <a:cubicBezTo>
                  <a:pt x="14111" y="101"/>
                  <a:pt x="14111" y="34"/>
                  <a:pt x="141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8"/>
          <p:cNvSpPr/>
          <p:nvPr/>
        </p:nvSpPr>
        <p:spPr>
          <a:xfrm>
            <a:off x="7672773" y="3172970"/>
            <a:ext cx="56565" cy="183315"/>
          </a:xfrm>
          <a:custGeom>
            <a:avLst/>
            <a:gdLst/>
            <a:ahLst/>
            <a:cxnLst/>
            <a:rect l="l" t="t" r="r" b="b"/>
            <a:pathLst>
              <a:path w="2903" h="9408" extrusionOk="0">
                <a:moveTo>
                  <a:pt x="1" y="1"/>
                </a:moveTo>
                <a:lnTo>
                  <a:pt x="1" y="9408"/>
                </a:lnTo>
                <a:lnTo>
                  <a:pt x="2903" y="9408"/>
                </a:lnTo>
                <a:lnTo>
                  <a:pt x="2903"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8"/>
          <p:cNvSpPr/>
          <p:nvPr/>
        </p:nvSpPr>
        <p:spPr>
          <a:xfrm>
            <a:off x="7776765" y="3097582"/>
            <a:ext cx="56584" cy="258059"/>
          </a:xfrm>
          <a:custGeom>
            <a:avLst/>
            <a:gdLst/>
            <a:ahLst/>
            <a:cxnLst/>
            <a:rect l="l" t="t" r="r" b="b"/>
            <a:pathLst>
              <a:path w="2904" h="13244" extrusionOk="0">
                <a:moveTo>
                  <a:pt x="1" y="0"/>
                </a:moveTo>
                <a:lnTo>
                  <a:pt x="1" y="13243"/>
                </a:lnTo>
                <a:lnTo>
                  <a:pt x="2903" y="13243"/>
                </a:lnTo>
                <a:lnTo>
                  <a:pt x="2903"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8"/>
          <p:cNvSpPr/>
          <p:nvPr/>
        </p:nvSpPr>
        <p:spPr>
          <a:xfrm>
            <a:off x="7887927" y="3062490"/>
            <a:ext cx="56565" cy="293152"/>
          </a:xfrm>
          <a:custGeom>
            <a:avLst/>
            <a:gdLst/>
            <a:ahLst/>
            <a:cxnLst/>
            <a:rect l="l" t="t" r="r" b="b"/>
            <a:pathLst>
              <a:path w="2903" h="15045" extrusionOk="0">
                <a:moveTo>
                  <a:pt x="0" y="0"/>
                </a:moveTo>
                <a:lnTo>
                  <a:pt x="0" y="15044"/>
                </a:lnTo>
                <a:lnTo>
                  <a:pt x="2902" y="15044"/>
                </a:lnTo>
                <a:lnTo>
                  <a:pt x="2902"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8"/>
          <p:cNvSpPr/>
          <p:nvPr/>
        </p:nvSpPr>
        <p:spPr>
          <a:xfrm>
            <a:off x="7999069" y="3025429"/>
            <a:ext cx="56565" cy="330855"/>
          </a:xfrm>
          <a:custGeom>
            <a:avLst/>
            <a:gdLst/>
            <a:ahLst/>
            <a:cxnLst/>
            <a:rect l="l" t="t" r="r" b="b"/>
            <a:pathLst>
              <a:path w="2903" h="16980" extrusionOk="0">
                <a:moveTo>
                  <a:pt x="0" y="1"/>
                </a:moveTo>
                <a:lnTo>
                  <a:pt x="0" y="16980"/>
                </a:lnTo>
                <a:lnTo>
                  <a:pt x="2902" y="16980"/>
                </a:lnTo>
                <a:lnTo>
                  <a:pt x="2902"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8"/>
          <p:cNvSpPr/>
          <p:nvPr/>
        </p:nvSpPr>
        <p:spPr>
          <a:xfrm>
            <a:off x="5699488" y="3408913"/>
            <a:ext cx="111805" cy="104810"/>
          </a:xfrm>
          <a:custGeom>
            <a:avLst/>
            <a:gdLst/>
            <a:ahLst/>
            <a:cxnLst/>
            <a:rect l="l" t="t" r="r" b="b"/>
            <a:pathLst>
              <a:path w="5738" h="5379" extrusionOk="0">
                <a:moveTo>
                  <a:pt x="2669" y="1"/>
                </a:moveTo>
                <a:cubicBezTo>
                  <a:pt x="1635" y="1"/>
                  <a:pt x="668" y="634"/>
                  <a:pt x="267" y="1602"/>
                </a:cubicBezTo>
                <a:cubicBezTo>
                  <a:pt x="67" y="2035"/>
                  <a:pt x="1" y="2536"/>
                  <a:pt x="67" y="3003"/>
                </a:cubicBezTo>
                <a:cubicBezTo>
                  <a:pt x="101" y="3270"/>
                  <a:pt x="167" y="3536"/>
                  <a:pt x="267" y="3770"/>
                </a:cubicBezTo>
                <a:cubicBezTo>
                  <a:pt x="367" y="4003"/>
                  <a:pt x="501" y="4237"/>
                  <a:pt x="668" y="4437"/>
                </a:cubicBezTo>
                <a:cubicBezTo>
                  <a:pt x="1207" y="5044"/>
                  <a:pt x="1960" y="5379"/>
                  <a:pt x="2719" y="5379"/>
                </a:cubicBezTo>
                <a:cubicBezTo>
                  <a:pt x="3087" y="5379"/>
                  <a:pt x="3456" y="5301"/>
                  <a:pt x="3803" y="5138"/>
                </a:cubicBezTo>
                <a:cubicBezTo>
                  <a:pt x="4304" y="4937"/>
                  <a:pt x="4704" y="4571"/>
                  <a:pt x="5004" y="4137"/>
                </a:cubicBezTo>
                <a:cubicBezTo>
                  <a:pt x="5271" y="3703"/>
                  <a:pt x="5404" y="3236"/>
                  <a:pt x="5438" y="2769"/>
                </a:cubicBezTo>
                <a:cubicBezTo>
                  <a:pt x="5471" y="1702"/>
                  <a:pt x="4871" y="734"/>
                  <a:pt x="3937" y="267"/>
                </a:cubicBezTo>
                <a:cubicBezTo>
                  <a:pt x="3737" y="167"/>
                  <a:pt x="3536" y="101"/>
                  <a:pt x="3303" y="101"/>
                </a:cubicBezTo>
                <a:cubicBezTo>
                  <a:pt x="3303" y="101"/>
                  <a:pt x="3536" y="134"/>
                  <a:pt x="3903" y="334"/>
                </a:cubicBezTo>
                <a:cubicBezTo>
                  <a:pt x="5271" y="1035"/>
                  <a:pt x="5738" y="2736"/>
                  <a:pt x="4904" y="4037"/>
                </a:cubicBezTo>
                <a:cubicBezTo>
                  <a:pt x="4771" y="4237"/>
                  <a:pt x="4604" y="4437"/>
                  <a:pt x="4437" y="4604"/>
                </a:cubicBezTo>
                <a:cubicBezTo>
                  <a:pt x="4237" y="4771"/>
                  <a:pt x="4003" y="4904"/>
                  <a:pt x="3770" y="5004"/>
                </a:cubicBezTo>
                <a:cubicBezTo>
                  <a:pt x="3431" y="5157"/>
                  <a:pt x="3074" y="5232"/>
                  <a:pt x="2721" y="5232"/>
                </a:cubicBezTo>
                <a:cubicBezTo>
                  <a:pt x="1998" y="5232"/>
                  <a:pt x="1294" y="4920"/>
                  <a:pt x="801" y="4337"/>
                </a:cubicBezTo>
                <a:cubicBezTo>
                  <a:pt x="634" y="4170"/>
                  <a:pt x="501" y="3937"/>
                  <a:pt x="401" y="3703"/>
                </a:cubicBezTo>
                <a:cubicBezTo>
                  <a:pt x="301" y="3470"/>
                  <a:pt x="234" y="3236"/>
                  <a:pt x="201" y="3003"/>
                </a:cubicBezTo>
                <a:cubicBezTo>
                  <a:pt x="134" y="2536"/>
                  <a:pt x="201" y="2069"/>
                  <a:pt x="367" y="1635"/>
                </a:cubicBezTo>
                <a:cubicBezTo>
                  <a:pt x="534" y="1268"/>
                  <a:pt x="768" y="935"/>
                  <a:pt x="1068" y="701"/>
                </a:cubicBezTo>
                <a:cubicBezTo>
                  <a:pt x="1535" y="301"/>
                  <a:pt x="2102" y="67"/>
                  <a:pt x="2669" y="67"/>
                </a:cubicBezTo>
                <a:cubicBezTo>
                  <a:pt x="2756" y="61"/>
                  <a:pt x="2835" y="58"/>
                  <a:pt x="2905" y="58"/>
                </a:cubicBezTo>
                <a:cubicBezTo>
                  <a:pt x="3187" y="58"/>
                  <a:pt x="3336" y="101"/>
                  <a:pt x="3336" y="101"/>
                </a:cubicBezTo>
                <a:cubicBezTo>
                  <a:pt x="3103" y="34"/>
                  <a:pt x="2903" y="1"/>
                  <a:pt x="2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8"/>
          <p:cNvSpPr/>
          <p:nvPr/>
        </p:nvSpPr>
        <p:spPr>
          <a:xfrm>
            <a:off x="5604596" y="3315327"/>
            <a:ext cx="290560" cy="291203"/>
          </a:xfrm>
          <a:custGeom>
            <a:avLst/>
            <a:gdLst/>
            <a:ahLst/>
            <a:cxnLst/>
            <a:rect l="l" t="t" r="r" b="b"/>
            <a:pathLst>
              <a:path w="14912" h="14945" extrusionOk="0">
                <a:moveTo>
                  <a:pt x="10308" y="2068"/>
                </a:moveTo>
                <a:lnTo>
                  <a:pt x="10374" y="2135"/>
                </a:lnTo>
                <a:lnTo>
                  <a:pt x="10641" y="2268"/>
                </a:lnTo>
                <a:lnTo>
                  <a:pt x="10641" y="2268"/>
                </a:lnTo>
                <a:lnTo>
                  <a:pt x="10374" y="2102"/>
                </a:lnTo>
                <a:lnTo>
                  <a:pt x="10308" y="2068"/>
                </a:lnTo>
                <a:close/>
                <a:moveTo>
                  <a:pt x="7906" y="0"/>
                </a:moveTo>
                <a:lnTo>
                  <a:pt x="7287" y="1336"/>
                </a:lnTo>
                <a:lnTo>
                  <a:pt x="7287" y="1336"/>
                </a:lnTo>
                <a:cubicBezTo>
                  <a:pt x="6737" y="1369"/>
                  <a:pt x="6217" y="1434"/>
                  <a:pt x="5730" y="1593"/>
                </a:cubicBezTo>
                <a:lnTo>
                  <a:pt x="5730" y="1593"/>
                </a:lnTo>
                <a:lnTo>
                  <a:pt x="4704" y="534"/>
                </a:lnTo>
                <a:lnTo>
                  <a:pt x="4637" y="534"/>
                </a:lnTo>
                <a:lnTo>
                  <a:pt x="2536" y="1868"/>
                </a:lnTo>
                <a:lnTo>
                  <a:pt x="2502" y="1868"/>
                </a:lnTo>
                <a:lnTo>
                  <a:pt x="2502" y="1935"/>
                </a:lnTo>
                <a:lnTo>
                  <a:pt x="2985" y="3288"/>
                </a:lnTo>
                <a:lnTo>
                  <a:pt x="2985" y="3288"/>
                </a:lnTo>
                <a:cubicBezTo>
                  <a:pt x="2633" y="3674"/>
                  <a:pt x="2313" y="4092"/>
                  <a:pt x="2084" y="4570"/>
                </a:cubicBezTo>
                <a:lnTo>
                  <a:pt x="534" y="4570"/>
                </a:lnTo>
                <a:lnTo>
                  <a:pt x="534" y="4603"/>
                </a:lnTo>
                <a:lnTo>
                  <a:pt x="0" y="7005"/>
                </a:lnTo>
                <a:lnTo>
                  <a:pt x="0" y="7072"/>
                </a:lnTo>
                <a:lnTo>
                  <a:pt x="34" y="7105"/>
                </a:lnTo>
                <a:lnTo>
                  <a:pt x="1335" y="7691"/>
                </a:lnTo>
                <a:lnTo>
                  <a:pt x="1335" y="7691"/>
                </a:lnTo>
                <a:cubicBezTo>
                  <a:pt x="1341" y="8220"/>
                  <a:pt x="1433" y="8720"/>
                  <a:pt x="1585" y="9190"/>
                </a:cubicBezTo>
                <a:lnTo>
                  <a:pt x="1585" y="9190"/>
                </a:lnTo>
                <a:lnTo>
                  <a:pt x="567" y="10241"/>
                </a:lnTo>
                <a:lnTo>
                  <a:pt x="501" y="10274"/>
                </a:lnTo>
                <a:lnTo>
                  <a:pt x="534" y="10341"/>
                </a:lnTo>
                <a:lnTo>
                  <a:pt x="1868" y="12409"/>
                </a:lnTo>
                <a:lnTo>
                  <a:pt x="1902" y="12476"/>
                </a:lnTo>
                <a:lnTo>
                  <a:pt x="1935" y="12442"/>
                </a:lnTo>
                <a:lnTo>
                  <a:pt x="3288" y="11959"/>
                </a:lnTo>
                <a:lnTo>
                  <a:pt x="3288" y="11959"/>
                </a:lnTo>
                <a:cubicBezTo>
                  <a:pt x="3674" y="12310"/>
                  <a:pt x="4092" y="12600"/>
                  <a:pt x="4570" y="12858"/>
                </a:cubicBezTo>
                <a:lnTo>
                  <a:pt x="4570" y="12858"/>
                </a:lnTo>
                <a:lnTo>
                  <a:pt x="4570" y="14410"/>
                </a:lnTo>
                <a:lnTo>
                  <a:pt x="4604" y="14410"/>
                </a:lnTo>
                <a:lnTo>
                  <a:pt x="7005" y="14944"/>
                </a:lnTo>
                <a:lnTo>
                  <a:pt x="7072" y="14944"/>
                </a:lnTo>
                <a:lnTo>
                  <a:pt x="7105" y="14911"/>
                </a:lnTo>
                <a:cubicBezTo>
                  <a:pt x="7328" y="14465"/>
                  <a:pt x="7521" y="14050"/>
                  <a:pt x="7712" y="13607"/>
                </a:cubicBezTo>
                <a:lnTo>
                  <a:pt x="7712" y="13607"/>
                </a:lnTo>
                <a:cubicBezTo>
                  <a:pt x="8216" y="13573"/>
                  <a:pt x="8748" y="13479"/>
                  <a:pt x="9223" y="13326"/>
                </a:cubicBezTo>
                <a:lnTo>
                  <a:pt x="9223" y="13326"/>
                </a:lnTo>
                <a:lnTo>
                  <a:pt x="10274" y="14377"/>
                </a:lnTo>
                <a:lnTo>
                  <a:pt x="10308" y="14410"/>
                </a:lnTo>
                <a:lnTo>
                  <a:pt x="10341" y="14377"/>
                </a:lnTo>
                <a:lnTo>
                  <a:pt x="12443" y="13043"/>
                </a:lnTo>
                <a:lnTo>
                  <a:pt x="12476" y="13043"/>
                </a:lnTo>
                <a:lnTo>
                  <a:pt x="12476" y="12976"/>
                </a:lnTo>
                <a:cubicBezTo>
                  <a:pt x="12315" y="12525"/>
                  <a:pt x="12154" y="12074"/>
                  <a:pt x="11993" y="11623"/>
                </a:cubicBezTo>
                <a:lnTo>
                  <a:pt x="11993" y="11623"/>
                </a:lnTo>
                <a:cubicBezTo>
                  <a:pt x="12344" y="11237"/>
                  <a:pt x="12634" y="10819"/>
                  <a:pt x="12892" y="10341"/>
                </a:cubicBezTo>
                <a:lnTo>
                  <a:pt x="14377" y="10341"/>
                </a:lnTo>
                <a:lnTo>
                  <a:pt x="14377" y="10308"/>
                </a:lnTo>
                <a:cubicBezTo>
                  <a:pt x="14577" y="9440"/>
                  <a:pt x="14744" y="8640"/>
                  <a:pt x="14911" y="7906"/>
                </a:cubicBezTo>
                <a:lnTo>
                  <a:pt x="14911" y="7839"/>
                </a:lnTo>
                <a:lnTo>
                  <a:pt x="14878" y="7839"/>
                </a:lnTo>
                <a:lnTo>
                  <a:pt x="13543" y="7221"/>
                </a:lnTo>
                <a:lnTo>
                  <a:pt x="13543" y="7221"/>
                </a:lnTo>
                <a:cubicBezTo>
                  <a:pt x="13541" y="6710"/>
                  <a:pt x="13448" y="6199"/>
                  <a:pt x="13292" y="5688"/>
                </a:cubicBezTo>
                <a:lnTo>
                  <a:pt x="13292" y="5688"/>
                </a:lnTo>
                <a:lnTo>
                  <a:pt x="14311" y="4637"/>
                </a:lnTo>
                <a:lnTo>
                  <a:pt x="14344" y="4603"/>
                </a:lnTo>
                <a:lnTo>
                  <a:pt x="14344" y="4570"/>
                </a:lnTo>
                <a:lnTo>
                  <a:pt x="13010" y="2502"/>
                </a:lnTo>
                <a:lnTo>
                  <a:pt x="13010" y="2469"/>
                </a:lnTo>
                <a:lnTo>
                  <a:pt x="11609" y="2969"/>
                </a:lnTo>
                <a:cubicBezTo>
                  <a:pt x="11308" y="2702"/>
                  <a:pt x="11008" y="2469"/>
                  <a:pt x="10641" y="2268"/>
                </a:cubicBezTo>
                <a:lnTo>
                  <a:pt x="10641" y="2268"/>
                </a:lnTo>
                <a:cubicBezTo>
                  <a:pt x="10975" y="2502"/>
                  <a:pt x="11308" y="2735"/>
                  <a:pt x="11575" y="3002"/>
                </a:cubicBezTo>
                <a:lnTo>
                  <a:pt x="12955" y="2553"/>
                </a:lnTo>
                <a:lnTo>
                  <a:pt x="12955" y="2553"/>
                </a:lnTo>
                <a:lnTo>
                  <a:pt x="14264" y="4583"/>
                </a:lnTo>
                <a:lnTo>
                  <a:pt x="13210" y="5604"/>
                </a:lnTo>
                <a:lnTo>
                  <a:pt x="13210" y="5637"/>
                </a:lnTo>
                <a:lnTo>
                  <a:pt x="13210" y="5671"/>
                </a:lnTo>
                <a:cubicBezTo>
                  <a:pt x="13377" y="6171"/>
                  <a:pt x="13443" y="6705"/>
                  <a:pt x="13477" y="7239"/>
                </a:cubicBezTo>
                <a:lnTo>
                  <a:pt x="13477" y="7272"/>
                </a:lnTo>
                <a:lnTo>
                  <a:pt x="13510" y="7272"/>
                </a:lnTo>
                <a:lnTo>
                  <a:pt x="14801" y="7885"/>
                </a:lnTo>
                <a:lnTo>
                  <a:pt x="14801" y="7885"/>
                </a:lnTo>
                <a:cubicBezTo>
                  <a:pt x="14640" y="8628"/>
                  <a:pt x="14478" y="9402"/>
                  <a:pt x="14285" y="10207"/>
                </a:cubicBezTo>
                <a:lnTo>
                  <a:pt x="12810" y="10207"/>
                </a:lnTo>
                <a:lnTo>
                  <a:pt x="12810" y="10241"/>
                </a:lnTo>
                <a:cubicBezTo>
                  <a:pt x="12543" y="10708"/>
                  <a:pt x="12242" y="11141"/>
                  <a:pt x="11876" y="11508"/>
                </a:cubicBezTo>
                <a:lnTo>
                  <a:pt x="11842" y="11542"/>
                </a:lnTo>
                <a:lnTo>
                  <a:pt x="11842" y="11608"/>
                </a:lnTo>
                <a:cubicBezTo>
                  <a:pt x="12002" y="12023"/>
                  <a:pt x="12161" y="12469"/>
                  <a:pt x="12321" y="12945"/>
                </a:cubicBezTo>
                <a:lnTo>
                  <a:pt x="12321" y="12945"/>
                </a:lnTo>
                <a:lnTo>
                  <a:pt x="10369" y="14204"/>
                </a:lnTo>
                <a:lnTo>
                  <a:pt x="10369" y="14204"/>
                </a:lnTo>
                <a:lnTo>
                  <a:pt x="9340" y="13176"/>
                </a:lnTo>
                <a:lnTo>
                  <a:pt x="9307" y="13143"/>
                </a:lnTo>
                <a:lnTo>
                  <a:pt x="9274" y="13143"/>
                </a:lnTo>
                <a:cubicBezTo>
                  <a:pt x="8740" y="13310"/>
                  <a:pt x="8240" y="13410"/>
                  <a:pt x="7706" y="13410"/>
                </a:cubicBezTo>
                <a:lnTo>
                  <a:pt x="7673" y="13410"/>
                </a:lnTo>
                <a:lnTo>
                  <a:pt x="7639" y="13443"/>
                </a:lnTo>
                <a:cubicBezTo>
                  <a:pt x="7418" y="13885"/>
                  <a:pt x="7227" y="14297"/>
                  <a:pt x="7037" y="14736"/>
                </a:cubicBezTo>
                <a:lnTo>
                  <a:pt x="7037" y="14736"/>
                </a:lnTo>
                <a:lnTo>
                  <a:pt x="4737" y="14225"/>
                </a:lnTo>
                <a:lnTo>
                  <a:pt x="4737" y="14225"/>
                </a:lnTo>
                <a:lnTo>
                  <a:pt x="4737" y="12809"/>
                </a:lnTo>
                <a:cubicBezTo>
                  <a:pt x="4720" y="12775"/>
                  <a:pt x="4710" y="12757"/>
                  <a:pt x="4703" y="12747"/>
                </a:cubicBezTo>
                <a:lnTo>
                  <a:pt x="4703" y="12747"/>
                </a:lnTo>
                <a:cubicBezTo>
                  <a:pt x="4704" y="12746"/>
                  <a:pt x="4704" y="12744"/>
                  <a:pt x="4704" y="12743"/>
                </a:cubicBezTo>
                <a:cubicBezTo>
                  <a:pt x="4702" y="12742"/>
                  <a:pt x="4700" y="12741"/>
                  <a:pt x="4699" y="12740"/>
                </a:cubicBezTo>
                <a:lnTo>
                  <a:pt x="4699" y="12740"/>
                </a:lnTo>
                <a:cubicBezTo>
                  <a:pt x="4697" y="12738"/>
                  <a:pt x="4696" y="12738"/>
                  <a:pt x="4696" y="12738"/>
                </a:cubicBezTo>
                <a:lnTo>
                  <a:pt x="4696" y="12738"/>
                </a:lnTo>
                <a:cubicBezTo>
                  <a:pt x="4696" y="12738"/>
                  <a:pt x="4695" y="12738"/>
                  <a:pt x="4695" y="12738"/>
                </a:cubicBezTo>
                <a:lnTo>
                  <a:pt x="4695" y="12738"/>
                </a:lnTo>
                <a:cubicBezTo>
                  <a:pt x="4232" y="12505"/>
                  <a:pt x="3801" y="12173"/>
                  <a:pt x="3403" y="11809"/>
                </a:cubicBezTo>
                <a:lnTo>
                  <a:pt x="3336" y="11809"/>
                </a:lnTo>
                <a:lnTo>
                  <a:pt x="1973" y="12295"/>
                </a:lnTo>
                <a:lnTo>
                  <a:pt x="1973" y="12295"/>
                </a:lnTo>
                <a:lnTo>
                  <a:pt x="739" y="10302"/>
                </a:lnTo>
                <a:lnTo>
                  <a:pt x="739" y="10302"/>
                </a:lnTo>
                <a:lnTo>
                  <a:pt x="1735" y="9273"/>
                </a:lnTo>
                <a:lnTo>
                  <a:pt x="1768" y="9240"/>
                </a:lnTo>
                <a:lnTo>
                  <a:pt x="1768" y="9207"/>
                </a:lnTo>
                <a:cubicBezTo>
                  <a:pt x="1635" y="8706"/>
                  <a:pt x="1535" y="8173"/>
                  <a:pt x="1501" y="7639"/>
                </a:cubicBezTo>
                <a:lnTo>
                  <a:pt x="1501" y="7606"/>
                </a:lnTo>
                <a:lnTo>
                  <a:pt x="1468" y="7572"/>
                </a:lnTo>
                <a:lnTo>
                  <a:pt x="176" y="6959"/>
                </a:lnTo>
                <a:lnTo>
                  <a:pt x="176" y="6959"/>
                </a:lnTo>
                <a:cubicBezTo>
                  <a:pt x="337" y="6166"/>
                  <a:pt x="526" y="5403"/>
                  <a:pt x="686" y="4670"/>
                </a:cubicBezTo>
                <a:lnTo>
                  <a:pt x="2135" y="4670"/>
                </a:lnTo>
                <a:lnTo>
                  <a:pt x="2135" y="4637"/>
                </a:lnTo>
                <a:cubicBezTo>
                  <a:pt x="2369" y="4170"/>
                  <a:pt x="2669" y="3736"/>
                  <a:pt x="3036" y="3336"/>
                </a:cubicBezTo>
                <a:lnTo>
                  <a:pt x="3069" y="3302"/>
                </a:lnTo>
                <a:lnTo>
                  <a:pt x="3069" y="3269"/>
                </a:lnTo>
                <a:lnTo>
                  <a:pt x="2582" y="1906"/>
                </a:lnTo>
                <a:lnTo>
                  <a:pt x="2582" y="1906"/>
                </a:lnTo>
                <a:lnTo>
                  <a:pt x="4617" y="647"/>
                </a:lnTo>
                <a:lnTo>
                  <a:pt x="5671" y="1668"/>
                </a:lnTo>
                <a:lnTo>
                  <a:pt x="5704" y="1701"/>
                </a:lnTo>
                <a:cubicBezTo>
                  <a:pt x="6238" y="1535"/>
                  <a:pt x="6739" y="1434"/>
                  <a:pt x="7272" y="1401"/>
                </a:cubicBezTo>
                <a:lnTo>
                  <a:pt x="7306" y="1401"/>
                </a:lnTo>
                <a:lnTo>
                  <a:pt x="7306" y="1368"/>
                </a:lnTo>
                <a:lnTo>
                  <a:pt x="7922" y="70"/>
                </a:lnTo>
                <a:lnTo>
                  <a:pt x="10308" y="567"/>
                </a:lnTo>
                <a:lnTo>
                  <a:pt x="10308" y="1668"/>
                </a:lnTo>
                <a:lnTo>
                  <a:pt x="10308" y="1968"/>
                </a:lnTo>
                <a:cubicBezTo>
                  <a:pt x="10274" y="2002"/>
                  <a:pt x="10274" y="2002"/>
                  <a:pt x="10308" y="2035"/>
                </a:cubicBezTo>
                <a:cubicBezTo>
                  <a:pt x="10308" y="2002"/>
                  <a:pt x="10341" y="1968"/>
                  <a:pt x="10341" y="1935"/>
                </a:cubicBezTo>
                <a:lnTo>
                  <a:pt x="10341" y="1635"/>
                </a:lnTo>
                <a:lnTo>
                  <a:pt x="10341" y="534"/>
                </a:lnTo>
                <a:lnTo>
                  <a:pt x="79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8"/>
          <p:cNvSpPr/>
          <p:nvPr/>
        </p:nvSpPr>
        <p:spPr>
          <a:xfrm>
            <a:off x="5496708" y="2947431"/>
            <a:ext cx="319145" cy="319164"/>
          </a:xfrm>
          <a:custGeom>
            <a:avLst/>
            <a:gdLst/>
            <a:ahLst/>
            <a:cxnLst/>
            <a:rect l="l" t="t" r="r" b="b"/>
            <a:pathLst>
              <a:path w="16379" h="16380" extrusionOk="0">
                <a:moveTo>
                  <a:pt x="11308" y="2236"/>
                </a:moveTo>
                <a:cubicBezTo>
                  <a:pt x="11809" y="2503"/>
                  <a:pt x="12309" y="2836"/>
                  <a:pt x="12743" y="3237"/>
                </a:cubicBezTo>
                <a:lnTo>
                  <a:pt x="14310" y="2703"/>
                </a:lnTo>
                <a:lnTo>
                  <a:pt x="15745" y="5005"/>
                </a:lnTo>
                <a:lnTo>
                  <a:pt x="14577" y="6172"/>
                </a:lnTo>
                <a:cubicBezTo>
                  <a:pt x="14777" y="6739"/>
                  <a:pt x="14877" y="7306"/>
                  <a:pt x="14911" y="7907"/>
                </a:cubicBezTo>
                <a:lnTo>
                  <a:pt x="16378" y="8607"/>
                </a:lnTo>
                <a:lnTo>
                  <a:pt x="15778" y="11276"/>
                </a:lnTo>
                <a:lnTo>
                  <a:pt x="14144" y="11276"/>
                </a:lnTo>
                <a:cubicBezTo>
                  <a:pt x="13877" y="11776"/>
                  <a:pt x="13510" y="12276"/>
                  <a:pt x="13109" y="12710"/>
                </a:cubicBezTo>
                <a:lnTo>
                  <a:pt x="13677" y="14278"/>
                </a:lnTo>
                <a:lnTo>
                  <a:pt x="11375" y="15712"/>
                </a:lnTo>
                <a:lnTo>
                  <a:pt x="10207" y="14611"/>
                </a:lnTo>
                <a:cubicBezTo>
                  <a:pt x="9640" y="14778"/>
                  <a:pt x="9040" y="14878"/>
                  <a:pt x="8439" y="14912"/>
                </a:cubicBezTo>
                <a:lnTo>
                  <a:pt x="7739" y="16379"/>
                </a:lnTo>
                <a:lnTo>
                  <a:pt x="5104" y="15779"/>
                </a:lnTo>
                <a:lnTo>
                  <a:pt x="5104" y="14144"/>
                </a:lnTo>
                <a:cubicBezTo>
                  <a:pt x="4570" y="13878"/>
                  <a:pt x="4070" y="13511"/>
                  <a:pt x="3636" y="13110"/>
                </a:cubicBezTo>
                <a:lnTo>
                  <a:pt x="2102" y="13677"/>
                </a:lnTo>
                <a:lnTo>
                  <a:pt x="634" y="11376"/>
                </a:lnTo>
                <a:lnTo>
                  <a:pt x="1801" y="10208"/>
                </a:lnTo>
                <a:cubicBezTo>
                  <a:pt x="1601" y="9641"/>
                  <a:pt x="1501" y="9041"/>
                  <a:pt x="1501" y="8474"/>
                </a:cubicBezTo>
                <a:lnTo>
                  <a:pt x="0" y="7740"/>
                </a:lnTo>
                <a:lnTo>
                  <a:pt x="601" y="5105"/>
                </a:lnTo>
                <a:lnTo>
                  <a:pt x="2235" y="5105"/>
                </a:lnTo>
                <a:cubicBezTo>
                  <a:pt x="2502" y="4571"/>
                  <a:pt x="2869" y="4071"/>
                  <a:pt x="3269" y="3637"/>
                </a:cubicBezTo>
                <a:lnTo>
                  <a:pt x="2702" y="2102"/>
                </a:lnTo>
                <a:lnTo>
                  <a:pt x="5004" y="635"/>
                </a:lnTo>
                <a:lnTo>
                  <a:pt x="6171" y="1802"/>
                </a:lnTo>
                <a:cubicBezTo>
                  <a:pt x="6738" y="1602"/>
                  <a:pt x="7339" y="1502"/>
                  <a:pt x="7939" y="1502"/>
                </a:cubicBezTo>
                <a:lnTo>
                  <a:pt x="8640" y="1"/>
                </a:lnTo>
                <a:lnTo>
                  <a:pt x="11275" y="601"/>
                </a:lnTo>
                <a:lnTo>
                  <a:pt x="11275" y="2236"/>
                </a:lnTo>
                <a:close/>
                <a:moveTo>
                  <a:pt x="8940" y="5338"/>
                </a:moveTo>
                <a:cubicBezTo>
                  <a:pt x="6405" y="4771"/>
                  <a:pt x="4470" y="7573"/>
                  <a:pt x="5838" y="9775"/>
                </a:cubicBezTo>
                <a:cubicBezTo>
                  <a:pt x="7239" y="11943"/>
                  <a:pt x="10574" y="11376"/>
                  <a:pt x="11175" y="8841"/>
                </a:cubicBezTo>
                <a:cubicBezTo>
                  <a:pt x="11508" y="7273"/>
                  <a:pt x="10508" y="5705"/>
                  <a:pt x="8940" y="5338"/>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8"/>
          <p:cNvSpPr/>
          <p:nvPr/>
        </p:nvSpPr>
        <p:spPr>
          <a:xfrm>
            <a:off x="5496708" y="2947431"/>
            <a:ext cx="319145" cy="319164"/>
          </a:xfrm>
          <a:custGeom>
            <a:avLst/>
            <a:gdLst/>
            <a:ahLst/>
            <a:cxnLst/>
            <a:rect l="l" t="t" r="r" b="b"/>
            <a:pathLst>
              <a:path w="16379" h="16380" extrusionOk="0">
                <a:moveTo>
                  <a:pt x="11308" y="2236"/>
                </a:moveTo>
                <a:cubicBezTo>
                  <a:pt x="11809" y="2503"/>
                  <a:pt x="12309" y="2836"/>
                  <a:pt x="12743" y="3237"/>
                </a:cubicBezTo>
                <a:lnTo>
                  <a:pt x="14310" y="2703"/>
                </a:lnTo>
                <a:lnTo>
                  <a:pt x="15745" y="5005"/>
                </a:lnTo>
                <a:lnTo>
                  <a:pt x="14577" y="6172"/>
                </a:lnTo>
                <a:cubicBezTo>
                  <a:pt x="14777" y="6739"/>
                  <a:pt x="14877" y="7306"/>
                  <a:pt x="14911" y="7907"/>
                </a:cubicBezTo>
                <a:lnTo>
                  <a:pt x="16378" y="8607"/>
                </a:lnTo>
                <a:lnTo>
                  <a:pt x="15778" y="11276"/>
                </a:lnTo>
                <a:lnTo>
                  <a:pt x="14144" y="11276"/>
                </a:lnTo>
                <a:cubicBezTo>
                  <a:pt x="13877" y="11776"/>
                  <a:pt x="13510" y="12276"/>
                  <a:pt x="13109" y="12710"/>
                </a:cubicBezTo>
                <a:lnTo>
                  <a:pt x="13677" y="14278"/>
                </a:lnTo>
                <a:lnTo>
                  <a:pt x="11375" y="15712"/>
                </a:lnTo>
                <a:lnTo>
                  <a:pt x="10207" y="14611"/>
                </a:lnTo>
                <a:cubicBezTo>
                  <a:pt x="9640" y="14778"/>
                  <a:pt x="9040" y="14878"/>
                  <a:pt x="8439" y="14912"/>
                </a:cubicBezTo>
                <a:lnTo>
                  <a:pt x="7739" y="16379"/>
                </a:lnTo>
                <a:lnTo>
                  <a:pt x="5104" y="15779"/>
                </a:lnTo>
                <a:lnTo>
                  <a:pt x="5104" y="14144"/>
                </a:lnTo>
                <a:cubicBezTo>
                  <a:pt x="4570" y="13878"/>
                  <a:pt x="4070" y="13511"/>
                  <a:pt x="3636" y="13110"/>
                </a:cubicBezTo>
                <a:lnTo>
                  <a:pt x="2102" y="13677"/>
                </a:lnTo>
                <a:lnTo>
                  <a:pt x="634" y="11376"/>
                </a:lnTo>
                <a:lnTo>
                  <a:pt x="1801" y="10208"/>
                </a:lnTo>
                <a:cubicBezTo>
                  <a:pt x="1601" y="9641"/>
                  <a:pt x="1501" y="9041"/>
                  <a:pt x="1501" y="8474"/>
                </a:cubicBezTo>
                <a:lnTo>
                  <a:pt x="0" y="7740"/>
                </a:lnTo>
                <a:lnTo>
                  <a:pt x="601" y="5105"/>
                </a:lnTo>
                <a:lnTo>
                  <a:pt x="2235" y="5105"/>
                </a:lnTo>
                <a:cubicBezTo>
                  <a:pt x="2502" y="4571"/>
                  <a:pt x="2869" y="4071"/>
                  <a:pt x="3269" y="3637"/>
                </a:cubicBezTo>
                <a:lnTo>
                  <a:pt x="2702" y="2102"/>
                </a:lnTo>
                <a:lnTo>
                  <a:pt x="5004" y="635"/>
                </a:lnTo>
                <a:lnTo>
                  <a:pt x="6171" y="1802"/>
                </a:lnTo>
                <a:cubicBezTo>
                  <a:pt x="6738" y="1602"/>
                  <a:pt x="7339" y="1502"/>
                  <a:pt x="7939" y="1502"/>
                </a:cubicBezTo>
                <a:lnTo>
                  <a:pt x="8640" y="1"/>
                </a:lnTo>
                <a:lnTo>
                  <a:pt x="11275" y="601"/>
                </a:lnTo>
                <a:lnTo>
                  <a:pt x="11275" y="2236"/>
                </a:lnTo>
                <a:close/>
                <a:moveTo>
                  <a:pt x="8940" y="5338"/>
                </a:moveTo>
                <a:cubicBezTo>
                  <a:pt x="6405" y="4771"/>
                  <a:pt x="4470" y="7573"/>
                  <a:pt x="5838" y="9775"/>
                </a:cubicBezTo>
                <a:cubicBezTo>
                  <a:pt x="7239" y="11943"/>
                  <a:pt x="10574" y="11376"/>
                  <a:pt x="11175" y="8841"/>
                </a:cubicBezTo>
                <a:cubicBezTo>
                  <a:pt x="11508" y="7273"/>
                  <a:pt x="10508" y="5705"/>
                  <a:pt x="8940" y="533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8"/>
          <p:cNvSpPr/>
          <p:nvPr/>
        </p:nvSpPr>
        <p:spPr>
          <a:xfrm>
            <a:off x="5402459" y="3270472"/>
            <a:ext cx="184601" cy="185263"/>
          </a:xfrm>
          <a:custGeom>
            <a:avLst/>
            <a:gdLst/>
            <a:ahLst/>
            <a:cxnLst/>
            <a:rect l="l" t="t" r="r" b="b"/>
            <a:pathLst>
              <a:path w="9474" h="9508" extrusionOk="0">
                <a:moveTo>
                  <a:pt x="6538" y="1301"/>
                </a:moveTo>
                <a:cubicBezTo>
                  <a:pt x="6839" y="1468"/>
                  <a:pt x="7105" y="1668"/>
                  <a:pt x="7372" y="1902"/>
                </a:cubicBezTo>
                <a:lnTo>
                  <a:pt x="8273" y="1568"/>
                </a:lnTo>
                <a:lnTo>
                  <a:pt x="9107" y="2903"/>
                </a:lnTo>
                <a:lnTo>
                  <a:pt x="8406" y="3603"/>
                </a:lnTo>
                <a:cubicBezTo>
                  <a:pt x="8506" y="3903"/>
                  <a:pt x="8573" y="4270"/>
                  <a:pt x="8606" y="4604"/>
                </a:cubicBezTo>
                <a:lnTo>
                  <a:pt x="9474" y="5037"/>
                </a:lnTo>
                <a:lnTo>
                  <a:pt x="9174" y="6572"/>
                </a:lnTo>
                <a:lnTo>
                  <a:pt x="8206" y="6572"/>
                </a:lnTo>
                <a:cubicBezTo>
                  <a:pt x="8039" y="6872"/>
                  <a:pt x="7839" y="7139"/>
                  <a:pt x="7606" y="7406"/>
                </a:cubicBezTo>
                <a:lnTo>
                  <a:pt x="7939" y="8306"/>
                </a:lnTo>
                <a:lnTo>
                  <a:pt x="6572" y="9140"/>
                </a:lnTo>
                <a:lnTo>
                  <a:pt x="5905" y="8473"/>
                </a:lnTo>
                <a:cubicBezTo>
                  <a:pt x="5571" y="8573"/>
                  <a:pt x="5237" y="8607"/>
                  <a:pt x="4904" y="8640"/>
                </a:cubicBezTo>
                <a:lnTo>
                  <a:pt x="4470" y="9507"/>
                </a:lnTo>
                <a:lnTo>
                  <a:pt x="2936" y="9140"/>
                </a:lnTo>
                <a:lnTo>
                  <a:pt x="2936" y="8206"/>
                </a:lnTo>
                <a:cubicBezTo>
                  <a:pt x="2636" y="8040"/>
                  <a:pt x="2335" y="7839"/>
                  <a:pt x="2102" y="7606"/>
                </a:cubicBezTo>
                <a:lnTo>
                  <a:pt x="1201" y="7906"/>
                </a:lnTo>
                <a:lnTo>
                  <a:pt x="367" y="6572"/>
                </a:lnTo>
                <a:lnTo>
                  <a:pt x="1034" y="5905"/>
                </a:lnTo>
                <a:cubicBezTo>
                  <a:pt x="934" y="5571"/>
                  <a:pt x="868" y="5238"/>
                  <a:pt x="868" y="4871"/>
                </a:cubicBezTo>
                <a:lnTo>
                  <a:pt x="0" y="4470"/>
                </a:lnTo>
                <a:lnTo>
                  <a:pt x="334" y="2936"/>
                </a:lnTo>
                <a:lnTo>
                  <a:pt x="1235" y="2936"/>
                </a:lnTo>
                <a:cubicBezTo>
                  <a:pt x="1401" y="2602"/>
                  <a:pt x="1601" y="2335"/>
                  <a:pt x="1835" y="2102"/>
                </a:cubicBezTo>
                <a:lnTo>
                  <a:pt x="1501" y="1201"/>
                </a:lnTo>
                <a:lnTo>
                  <a:pt x="2836" y="367"/>
                </a:lnTo>
                <a:lnTo>
                  <a:pt x="3536" y="1035"/>
                </a:lnTo>
                <a:cubicBezTo>
                  <a:pt x="3870" y="934"/>
                  <a:pt x="4203" y="868"/>
                  <a:pt x="4537" y="868"/>
                </a:cubicBezTo>
                <a:lnTo>
                  <a:pt x="4971" y="0"/>
                </a:lnTo>
                <a:lnTo>
                  <a:pt x="6505" y="334"/>
                </a:lnTo>
                <a:lnTo>
                  <a:pt x="6505" y="1301"/>
                </a:lnTo>
                <a:close/>
                <a:moveTo>
                  <a:pt x="5171" y="3103"/>
                </a:moveTo>
                <a:cubicBezTo>
                  <a:pt x="3670" y="2769"/>
                  <a:pt x="2535" y="4404"/>
                  <a:pt x="3336" y="5671"/>
                </a:cubicBezTo>
                <a:cubicBezTo>
                  <a:pt x="4170" y="6972"/>
                  <a:pt x="6105" y="6639"/>
                  <a:pt x="6438" y="5137"/>
                </a:cubicBezTo>
                <a:cubicBezTo>
                  <a:pt x="6638" y="4237"/>
                  <a:pt x="6071" y="3336"/>
                  <a:pt x="5171" y="3103"/>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8"/>
          <p:cNvSpPr/>
          <p:nvPr/>
        </p:nvSpPr>
        <p:spPr>
          <a:xfrm>
            <a:off x="5402459" y="3270472"/>
            <a:ext cx="184601" cy="185263"/>
          </a:xfrm>
          <a:custGeom>
            <a:avLst/>
            <a:gdLst/>
            <a:ahLst/>
            <a:cxnLst/>
            <a:rect l="l" t="t" r="r" b="b"/>
            <a:pathLst>
              <a:path w="9474" h="9508" extrusionOk="0">
                <a:moveTo>
                  <a:pt x="6538" y="1301"/>
                </a:moveTo>
                <a:cubicBezTo>
                  <a:pt x="6839" y="1468"/>
                  <a:pt x="7105" y="1668"/>
                  <a:pt x="7372" y="1902"/>
                </a:cubicBezTo>
                <a:lnTo>
                  <a:pt x="8273" y="1568"/>
                </a:lnTo>
                <a:lnTo>
                  <a:pt x="9107" y="2903"/>
                </a:lnTo>
                <a:lnTo>
                  <a:pt x="8406" y="3603"/>
                </a:lnTo>
                <a:cubicBezTo>
                  <a:pt x="8506" y="3903"/>
                  <a:pt x="8573" y="4270"/>
                  <a:pt x="8606" y="4604"/>
                </a:cubicBezTo>
                <a:lnTo>
                  <a:pt x="9474" y="5037"/>
                </a:lnTo>
                <a:lnTo>
                  <a:pt x="9174" y="6572"/>
                </a:lnTo>
                <a:lnTo>
                  <a:pt x="8206" y="6572"/>
                </a:lnTo>
                <a:cubicBezTo>
                  <a:pt x="8039" y="6872"/>
                  <a:pt x="7839" y="7139"/>
                  <a:pt x="7606" y="7406"/>
                </a:cubicBezTo>
                <a:lnTo>
                  <a:pt x="7939" y="8306"/>
                </a:lnTo>
                <a:lnTo>
                  <a:pt x="6572" y="9140"/>
                </a:lnTo>
                <a:lnTo>
                  <a:pt x="5905" y="8473"/>
                </a:lnTo>
                <a:cubicBezTo>
                  <a:pt x="5571" y="8573"/>
                  <a:pt x="5237" y="8607"/>
                  <a:pt x="4904" y="8640"/>
                </a:cubicBezTo>
                <a:lnTo>
                  <a:pt x="4470" y="9507"/>
                </a:lnTo>
                <a:lnTo>
                  <a:pt x="2936" y="9140"/>
                </a:lnTo>
                <a:lnTo>
                  <a:pt x="2936" y="8206"/>
                </a:lnTo>
                <a:cubicBezTo>
                  <a:pt x="2636" y="8040"/>
                  <a:pt x="2335" y="7839"/>
                  <a:pt x="2102" y="7606"/>
                </a:cubicBezTo>
                <a:lnTo>
                  <a:pt x="1201" y="7906"/>
                </a:lnTo>
                <a:lnTo>
                  <a:pt x="367" y="6572"/>
                </a:lnTo>
                <a:lnTo>
                  <a:pt x="1034" y="5905"/>
                </a:lnTo>
                <a:cubicBezTo>
                  <a:pt x="934" y="5571"/>
                  <a:pt x="868" y="5238"/>
                  <a:pt x="868" y="4871"/>
                </a:cubicBezTo>
                <a:lnTo>
                  <a:pt x="0" y="4470"/>
                </a:lnTo>
                <a:lnTo>
                  <a:pt x="334" y="2936"/>
                </a:lnTo>
                <a:lnTo>
                  <a:pt x="1235" y="2936"/>
                </a:lnTo>
                <a:cubicBezTo>
                  <a:pt x="1401" y="2602"/>
                  <a:pt x="1601" y="2335"/>
                  <a:pt x="1835" y="2102"/>
                </a:cubicBezTo>
                <a:lnTo>
                  <a:pt x="1501" y="1201"/>
                </a:lnTo>
                <a:lnTo>
                  <a:pt x="2836" y="367"/>
                </a:lnTo>
                <a:lnTo>
                  <a:pt x="3536" y="1035"/>
                </a:lnTo>
                <a:cubicBezTo>
                  <a:pt x="3870" y="934"/>
                  <a:pt x="4203" y="868"/>
                  <a:pt x="4537" y="868"/>
                </a:cubicBezTo>
                <a:lnTo>
                  <a:pt x="4971" y="0"/>
                </a:lnTo>
                <a:lnTo>
                  <a:pt x="6505" y="334"/>
                </a:lnTo>
                <a:lnTo>
                  <a:pt x="6505" y="1301"/>
                </a:lnTo>
                <a:close/>
                <a:moveTo>
                  <a:pt x="5171" y="3103"/>
                </a:moveTo>
                <a:cubicBezTo>
                  <a:pt x="3670" y="2769"/>
                  <a:pt x="2535" y="4404"/>
                  <a:pt x="3336" y="5671"/>
                </a:cubicBezTo>
                <a:cubicBezTo>
                  <a:pt x="4170" y="6972"/>
                  <a:pt x="6105" y="6639"/>
                  <a:pt x="6438" y="5137"/>
                </a:cubicBezTo>
                <a:cubicBezTo>
                  <a:pt x="6638" y="4237"/>
                  <a:pt x="6071" y="3336"/>
                  <a:pt x="5171" y="31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8"/>
          <p:cNvSpPr/>
          <p:nvPr/>
        </p:nvSpPr>
        <p:spPr>
          <a:xfrm>
            <a:off x="7284106" y="2620921"/>
            <a:ext cx="141052" cy="375944"/>
          </a:xfrm>
          <a:custGeom>
            <a:avLst/>
            <a:gdLst/>
            <a:ahLst/>
            <a:cxnLst/>
            <a:rect l="l" t="t" r="r" b="b"/>
            <a:pathLst>
              <a:path w="7239" h="19294" extrusionOk="0">
                <a:moveTo>
                  <a:pt x="1239" y="1"/>
                </a:moveTo>
                <a:cubicBezTo>
                  <a:pt x="710" y="1"/>
                  <a:pt x="195" y="238"/>
                  <a:pt x="0" y="713"/>
                </a:cubicBezTo>
                <a:lnTo>
                  <a:pt x="2035" y="19293"/>
                </a:lnTo>
                <a:cubicBezTo>
                  <a:pt x="3836" y="18759"/>
                  <a:pt x="5071" y="17092"/>
                  <a:pt x="5004" y="15224"/>
                </a:cubicBezTo>
                <a:cubicBezTo>
                  <a:pt x="4937" y="14390"/>
                  <a:pt x="4637" y="13622"/>
                  <a:pt x="4670" y="12788"/>
                </a:cubicBezTo>
                <a:cubicBezTo>
                  <a:pt x="4737" y="11554"/>
                  <a:pt x="5571" y="10453"/>
                  <a:pt x="6205" y="9353"/>
                </a:cubicBezTo>
                <a:cubicBezTo>
                  <a:pt x="6838" y="8252"/>
                  <a:pt x="7239" y="6817"/>
                  <a:pt x="6505" y="5783"/>
                </a:cubicBezTo>
                <a:cubicBezTo>
                  <a:pt x="6038" y="5116"/>
                  <a:pt x="5204" y="4816"/>
                  <a:pt x="4604" y="4216"/>
                </a:cubicBezTo>
                <a:cubicBezTo>
                  <a:pt x="4036" y="3649"/>
                  <a:pt x="3770" y="2848"/>
                  <a:pt x="3469" y="2114"/>
                </a:cubicBezTo>
                <a:cubicBezTo>
                  <a:pt x="3169" y="1380"/>
                  <a:pt x="2769" y="580"/>
                  <a:pt x="2068" y="213"/>
                </a:cubicBezTo>
                <a:cubicBezTo>
                  <a:pt x="1821" y="71"/>
                  <a:pt x="1528" y="1"/>
                  <a:pt x="12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8"/>
          <p:cNvSpPr/>
          <p:nvPr/>
        </p:nvSpPr>
        <p:spPr>
          <a:xfrm>
            <a:off x="6681591" y="2471646"/>
            <a:ext cx="623325" cy="643570"/>
          </a:xfrm>
          <a:custGeom>
            <a:avLst/>
            <a:gdLst/>
            <a:ahLst/>
            <a:cxnLst/>
            <a:rect l="l" t="t" r="r" b="b"/>
            <a:pathLst>
              <a:path w="31990" h="33029" extrusionOk="0">
                <a:moveTo>
                  <a:pt x="21711" y="0"/>
                </a:moveTo>
                <a:cubicBezTo>
                  <a:pt x="19896" y="0"/>
                  <a:pt x="18114" y="706"/>
                  <a:pt x="16812" y="2036"/>
                </a:cubicBezTo>
                <a:cubicBezTo>
                  <a:pt x="16012" y="2870"/>
                  <a:pt x="15378" y="3938"/>
                  <a:pt x="14277" y="4305"/>
                </a:cubicBezTo>
                <a:cubicBezTo>
                  <a:pt x="13903" y="4446"/>
                  <a:pt x="13515" y="4483"/>
                  <a:pt x="13121" y="4483"/>
                </a:cubicBezTo>
                <a:cubicBezTo>
                  <a:pt x="12685" y="4483"/>
                  <a:pt x="12242" y="4438"/>
                  <a:pt x="11806" y="4438"/>
                </a:cubicBezTo>
                <a:cubicBezTo>
                  <a:pt x="11617" y="4438"/>
                  <a:pt x="11428" y="4446"/>
                  <a:pt x="11242" y="4471"/>
                </a:cubicBezTo>
                <a:cubicBezTo>
                  <a:pt x="9874" y="4738"/>
                  <a:pt x="8706" y="5572"/>
                  <a:pt x="8039" y="6806"/>
                </a:cubicBezTo>
                <a:cubicBezTo>
                  <a:pt x="7372" y="8007"/>
                  <a:pt x="7005" y="9341"/>
                  <a:pt x="6905" y="10709"/>
                </a:cubicBezTo>
                <a:cubicBezTo>
                  <a:pt x="6738" y="11943"/>
                  <a:pt x="6638" y="13311"/>
                  <a:pt x="5804" y="14212"/>
                </a:cubicBezTo>
                <a:cubicBezTo>
                  <a:pt x="4937" y="15112"/>
                  <a:pt x="3603" y="15279"/>
                  <a:pt x="2569" y="15913"/>
                </a:cubicBezTo>
                <a:cubicBezTo>
                  <a:pt x="567" y="17214"/>
                  <a:pt x="0" y="19882"/>
                  <a:pt x="1268" y="21917"/>
                </a:cubicBezTo>
                <a:cubicBezTo>
                  <a:pt x="1668" y="22518"/>
                  <a:pt x="2268" y="23085"/>
                  <a:pt x="2302" y="23819"/>
                </a:cubicBezTo>
                <a:cubicBezTo>
                  <a:pt x="2369" y="24519"/>
                  <a:pt x="1935" y="25053"/>
                  <a:pt x="1735" y="25720"/>
                </a:cubicBezTo>
                <a:cubicBezTo>
                  <a:pt x="1268" y="27454"/>
                  <a:pt x="2469" y="29189"/>
                  <a:pt x="4270" y="29389"/>
                </a:cubicBezTo>
                <a:cubicBezTo>
                  <a:pt x="4312" y="29391"/>
                  <a:pt x="4355" y="29392"/>
                  <a:pt x="4398" y="29392"/>
                </a:cubicBezTo>
                <a:cubicBezTo>
                  <a:pt x="4895" y="29392"/>
                  <a:pt x="5409" y="29290"/>
                  <a:pt x="5898" y="29290"/>
                </a:cubicBezTo>
                <a:cubicBezTo>
                  <a:pt x="6227" y="29290"/>
                  <a:pt x="6545" y="29336"/>
                  <a:pt x="6838" y="29489"/>
                </a:cubicBezTo>
                <a:cubicBezTo>
                  <a:pt x="7639" y="29890"/>
                  <a:pt x="7906" y="30824"/>
                  <a:pt x="8406" y="31524"/>
                </a:cubicBezTo>
                <a:cubicBezTo>
                  <a:pt x="9119" y="32490"/>
                  <a:pt x="10245" y="33028"/>
                  <a:pt x="11400" y="33028"/>
                </a:cubicBezTo>
                <a:cubicBezTo>
                  <a:pt x="11920" y="33028"/>
                  <a:pt x="12446" y="32919"/>
                  <a:pt x="12943" y="32692"/>
                </a:cubicBezTo>
                <a:cubicBezTo>
                  <a:pt x="13556" y="32369"/>
                  <a:pt x="14139" y="31889"/>
                  <a:pt x="14811" y="31889"/>
                </a:cubicBezTo>
                <a:cubicBezTo>
                  <a:pt x="14833" y="31889"/>
                  <a:pt x="14855" y="31890"/>
                  <a:pt x="14877" y="31891"/>
                </a:cubicBezTo>
                <a:cubicBezTo>
                  <a:pt x="15578" y="31958"/>
                  <a:pt x="16145" y="32558"/>
                  <a:pt x="16846" y="32692"/>
                </a:cubicBezTo>
                <a:cubicBezTo>
                  <a:pt x="16940" y="32709"/>
                  <a:pt x="17034" y="32717"/>
                  <a:pt x="17127" y="32717"/>
                </a:cubicBezTo>
                <a:cubicBezTo>
                  <a:pt x="17924" y="32717"/>
                  <a:pt x="18669" y="32111"/>
                  <a:pt x="19147" y="31424"/>
                </a:cubicBezTo>
                <a:cubicBezTo>
                  <a:pt x="19714" y="30690"/>
                  <a:pt x="20081" y="29789"/>
                  <a:pt x="20782" y="29189"/>
                </a:cubicBezTo>
                <a:cubicBezTo>
                  <a:pt x="21682" y="28355"/>
                  <a:pt x="22950" y="28155"/>
                  <a:pt x="24117" y="27788"/>
                </a:cubicBezTo>
                <a:cubicBezTo>
                  <a:pt x="29521" y="25920"/>
                  <a:pt x="31990" y="19682"/>
                  <a:pt x="29421" y="14612"/>
                </a:cubicBezTo>
                <a:lnTo>
                  <a:pt x="25385" y="6373"/>
                </a:lnTo>
                <a:cubicBezTo>
                  <a:pt x="26653" y="5572"/>
                  <a:pt x="26953" y="3737"/>
                  <a:pt x="26252" y="2437"/>
                </a:cubicBezTo>
                <a:cubicBezTo>
                  <a:pt x="25585" y="1136"/>
                  <a:pt x="24151" y="335"/>
                  <a:pt x="22683" y="68"/>
                </a:cubicBezTo>
                <a:cubicBezTo>
                  <a:pt x="22360" y="23"/>
                  <a:pt x="22035" y="0"/>
                  <a:pt x="217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8"/>
          <p:cNvSpPr/>
          <p:nvPr/>
        </p:nvSpPr>
        <p:spPr>
          <a:xfrm>
            <a:off x="6901265" y="2574566"/>
            <a:ext cx="363999" cy="713560"/>
          </a:xfrm>
          <a:custGeom>
            <a:avLst/>
            <a:gdLst/>
            <a:ahLst/>
            <a:cxnLst/>
            <a:rect l="l" t="t" r="r" b="b"/>
            <a:pathLst>
              <a:path w="18681" h="36621" extrusionOk="0">
                <a:moveTo>
                  <a:pt x="5862" y="1"/>
                </a:moveTo>
                <a:cubicBezTo>
                  <a:pt x="2720" y="1"/>
                  <a:pt x="625" y="3999"/>
                  <a:pt x="401" y="7262"/>
                </a:cubicBezTo>
                <a:cubicBezTo>
                  <a:pt x="168" y="11031"/>
                  <a:pt x="1" y="15668"/>
                  <a:pt x="435" y="18503"/>
                </a:cubicBezTo>
                <a:cubicBezTo>
                  <a:pt x="1317" y="24061"/>
                  <a:pt x="5501" y="24909"/>
                  <a:pt x="5667" y="24909"/>
                </a:cubicBezTo>
                <a:cubicBezTo>
                  <a:pt x="5670" y="24909"/>
                  <a:pt x="5672" y="24908"/>
                  <a:pt x="5672" y="24908"/>
                </a:cubicBezTo>
                <a:cubicBezTo>
                  <a:pt x="5672" y="24907"/>
                  <a:pt x="5672" y="24907"/>
                  <a:pt x="5672" y="24907"/>
                </a:cubicBezTo>
                <a:cubicBezTo>
                  <a:pt x="5704" y="24907"/>
                  <a:pt x="5672" y="26819"/>
                  <a:pt x="5772" y="31846"/>
                </a:cubicBezTo>
                <a:cubicBezTo>
                  <a:pt x="5805" y="34848"/>
                  <a:pt x="5905" y="36549"/>
                  <a:pt x="9341" y="36616"/>
                </a:cubicBezTo>
                <a:cubicBezTo>
                  <a:pt x="9432" y="36619"/>
                  <a:pt x="9523" y="36620"/>
                  <a:pt x="9616" y="36620"/>
                </a:cubicBezTo>
                <a:cubicBezTo>
                  <a:pt x="13018" y="36620"/>
                  <a:pt x="17415" y="34831"/>
                  <a:pt x="17480" y="31746"/>
                </a:cubicBezTo>
                <a:lnTo>
                  <a:pt x="18648" y="4760"/>
                </a:lnTo>
                <a:cubicBezTo>
                  <a:pt x="18681" y="3726"/>
                  <a:pt x="17914" y="2859"/>
                  <a:pt x="16880" y="2725"/>
                </a:cubicBezTo>
                <a:lnTo>
                  <a:pt x="6272" y="23"/>
                </a:lnTo>
                <a:cubicBezTo>
                  <a:pt x="6133" y="8"/>
                  <a:pt x="5997" y="1"/>
                  <a:pt x="5862"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8"/>
          <p:cNvSpPr/>
          <p:nvPr/>
        </p:nvSpPr>
        <p:spPr>
          <a:xfrm>
            <a:off x="6933123" y="2774501"/>
            <a:ext cx="28623" cy="27415"/>
          </a:xfrm>
          <a:custGeom>
            <a:avLst/>
            <a:gdLst/>
            <a:ahLst/>
            <a:cxnLst/>
            <a:rect l="l" t="t" r="r" b="b"/>
            <a:pathLst>
              <a:path w="1469" h="1407" extrusionOk="0">
                <a:moveTo>
                  <a:pt x="707" y="0"/>
                </a:moveTo>
                <a:cubicBezTo>
                  <a:pt x="334" y="0"/>
                  <a:pt x="32" y="290"/>
                  <a:pt x="0" y="670"/>
                </a:cubicBezTo>
                <a:cubicBezTo>
                  <a:pt x="0" y="1070"/>
                  <a:pt x="301" y="1371"/>
                  <a:pt x="701" y="1404"/>
                </a:cubicBezTo>
                <a:cubicBezTo>
                  <a:pt x="721" y="1406"/>
                  <a:pt x="741" y="1406"/>
                  <a:pt x="761" y="1406"/>
                </a:cubicBezTo>
                <a:cubicBezTo>
                  <a:pt x="1134" y="1406"/>
                  <a:pt x="1436" y="1117"/>
                  <a:pt x="1468" y="737"/>
                </a:cubicBezTo>
                <a:cubicBezTo>
                  <a:pt x="1468" y="336"/>
                  <a:pt x="1135" y="36"/>
                  <a:pt x="768" y="3"/>
                </a:cubicBezTo>
                <a:cubicBezTo>
                  <a:pt x="747" y="1"/>
                  <a:pt x="727" y="0"/>
                  <a:pt x="7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8"/>
          <p:cNvSpPr/>
          <p:nvPr/>
        </p:nvSpPr>
        <p:spPr>
          <a:xfrm>
            <a:off x="6927277" y="2747904"/>
            <a:ext cx="58513" cy="15276"/>
          </a:xfrm>
          <a:custGeom>
            <a:avLst/>
            <a:gdLst/>
            <a:ahLst/>
            <a:cxnLst/>
            <a:rect l="l" t="t" r="r" b="b"/>
            <a:pathLst>
              <a:path w="3003" h="784" extrusionOk="0">
                <a:moveTo>
                  <a:pt x="1468" y="0"/>
                </a:moveTo>
                <a:cubicBezTo>
                  <a:pt x="1068" y="0"/>
                  <a:pt x="667" y="134"/>
                  <a:pt x="334" y="367"/>
                </a:cubicBezTo>
                <a:cubicBezTo>
                  <a:pt x="100" y="534"/>
                  <a:pt x="0" y="734"/>
                  <a:pt x="34" y="767"/>
                </a:cubicBezTo>
                <a:cubicBezTo>
                  <a:pt x="45" y="779"/>
                  <a:pt x="62" y="784"/>
                  <a:pt x="84" y="784"/>
                </a:cubicBezTo>
                <a:cubicBezTo>
                  <a:pt x="262" y="784"/>
                  <a:pt x="786" y="467"/>
                  <a:pt x="1468" y="467"/>
                </a:cubicBezTo>
                <a:cubicBezTo>
                  <a:pt x="2180" y="467"/>
                  <a:pt x="2707" y="784"/>
                  <a:pt x="2862" y="784"/>
                </a:cubicBezTo>
                <a:cubicBezTo>
                  <a:pt x="2881" y="784"/>
                  <a:pt x="2895" y="779"/>
                  <a:pt x="2902" y="767"/>
                </a:cubicBezTo>
                <a:cubicBezTo>
                  <a:pt x="3002" y="667"/>
                  <a:pt x="2869" y="534"/>
                  <a:pt x="2602" y="367"/>
                </a:cubicBezTo>
                <a:cubicBezTo>
                  <a:pt x="2268" y="134"/>
                  <a:pt x="1868" y="0"/>
                  <a:pt x="14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8"/>
          <p:cNvSpPr/>
          <p:nvPr/>
        </p:nvSpPr>
        <p:spPr>
          <a:xfrm>
            <a:off x="7085203" y="2774501"/>
            <a:ext cx="28623" cy="27415"/>
          </a:xfrm>
          <a:custGeom>
            <a:avLst/>
            <a:gdLst/>
            <a:ahLst/>
            <a:cxnLst/>
            <a:rect l="l" t="t" r="r" b="b"/>
            <a:pathLst>
              <a:path w="1469" h="1407" extrusionOk="0">
                <a:moveTo>
                  <a:pt x="708" y="0"/>
                </a:moveTo>
                <a:cubicBezTo>
                  <a:pt x="335" y="0"/>
                  <a:pt x="33" y="290"/>
                  <a:pt x="1" y="670"/>
                </a:cubicBezTo>
                <a:cubicBezTo>
                  <a:pt x="1" y="1070"/>
                  <a:pt x="301" y="1371"/>
                  <a:pt x="701" y="1404"/>
                </a:cubicBezTo>
                <a:cubicBezTo>
                  <a:pt x="722" y="1406"/>
                  <a:pt x="742" y="1406"/>
                  <a:pt x="762" y="1406"/>
                </a:cubicBezTo>
                <a:cubicBezTo>
                  <a:pt x="1135" y="1406"/>
                  <a:pt x="1437" y="1117"/>
                  <a:pt x="1469" y="737"/>
                </a:cubicBezTo>
                <a:cubicBezTo>
                  <a:pt x="1469" y="336"/>
                  <a:pt x="1135" y="36"/>
                  <a:pt x="768" y="3"/>
                </a:cubicBezTo>
                <a:cubicBezTo>
                  <a:pt x="748" y="1"/>
                  <a:pt x="728" y="0"/>
                  <a:pt x="7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8"/>
          <p:cNvSpPr/>
          <p:nvPr/>
        </p:nvSpPr>
        <p:spPr>
          <a:xfrm>
            <a:off x="7077409" y="2751158"/>
            <a:ext cx="58513" cy="15276"/>
          </a:xfrm>
          <a:custGeom>
            <a:avLst/>
            <a:gdLst/>
            <a:ahLst/>
            <a:cxnLst/>
            <a:rect l="l" t="t" r="r" b="b"/>
            <a:pathLst>
              <a:path w="3003" h="784" extrusionOk="0">
                <a:moveTo>
                  <a:pt x="1468" y="0"/>
                </a:moveTo>
                <a:cubicBezTo>
                  <a:pt x="1068" y="0"/>
                  <a:pt x="668" y="133"/>
                  <a:pt x="334" y="367"/>
                </a:cubicBezTo>
                <a:cubicBezTo>
                  <a:pt x="101" y="534"/>
                  <a:pt x="1" y="734"/>
                  <a:pt x="34" y="767"/>
                </a:cubicBezTo>
                <a:cubicBezTo>
                  <a:pt x="44" y="778"/>
                  <a:pt x="60" y="782"/>
                  <a:pt x="80" y="782"/>
                </a:cubicBezTo>
                <a:cubicBezTo>
                  <a:pt x="247" y="782"/>
                  <a:pt x="738" y="465"/>
                  <a:pt x="1384" y="465"/>
                </a:cubicBezTo>
                <a:cubicBezTo>
                  <a:pt x="1412" y="465"/>
                  <a:pt x="1440" y="466"/>
                  <a:pt x="1468" y="467"/>
                </a:cubicBezTo>
                <a:cubicBezTo>
                  <a:pt x="2180" y="467"/>
                  <a:pt x="2707" y="783"/>
                  <a:pt x="2862" y="783"/>
                </a:cubicBezTo>
                <a:cubicBezTo>
                  <a:pt x="2882" y="783"/>
                  <a:pt x="2895" y="778"/>
                  <a:pt x="2903" y="767"/>
                </a:cubicBezTo>
                <a:cubicBezTo>
                  <a:pt x="3003" y="634"/>
                  <a:pt x="2869" y="534"/>
                  <a:pt x="2603" y="367"/>
                </a:cubicBezTo>
                <a:cubicBezTo>
                  <a:pt x="2269" y="133"/>
                  <a:pt x="1869" y="0"/>
                  <a:pt x="14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8"/>
          <p:cNvSpPr/>
          <p:nvPr/>
        </p:nvSpPr>
        <p:spPr>
          <a:xfrm>
            <a:off x="6983823" y="2751782"/>
            <a:ext cx="48108" cy="127919"/>
          </a:xfrm>
          <a:custGeom>
            <a:avLst/>
            <a:gdLst/>
            <a:ahLst/>
            <a:cxnLst/>
            <a:rect l="l" t="t" r="r" b="b"/>
            <a:pathLst>
              <a:path w="2469" h="6565" extrusionOk="0">
                <a:moveTo>
                  <a:pt x="2399" y="1"/>
                </a:moveTo>
                <a:cubicBezTo>
                  <a:pt x="2288" y="1"/>
                  <a:pt x="1560" y="1723"/>
                  <a:pt x="734" y="3871"/>
                </a:cubicBezTo>
                <a:cubicBezTo>
                  <a:pt x="534" y="4405"/>
                  <a:pt x="334" y="4905"/>
                  <a:pt x="167" y="5405"/>
                </a:cubicBezTo>
                <a:cubicBezTo>
                  <a:pt x="34" y="5639"/>
                  <a:pt x="0" y="5906"/>
                  <a:pt x="34" y="6173"/>
                </a:cubicBezTo>
                <a:cubicBezTo>
                  <a:pt x="100" y="6339"/>
                  <a:pt x="234" y="6439"/>
                  <a:pt x="367" y="6473"/>
                </a:cubicBezTo>
                <a:cubicBezTo>
                  <a:pt x="501" y="6506"/>
                  <a:pt x="601" y="6539"/>
                  <a:pt x="734" y="6539"/>
                </a:cubicBezTo>
                <a:cubicBezTo>
                  <a:pt x="934" y="6556"/>
                  <a:pt x="1143" y="6564"/>
                  <a:pt x="1355" y="6564"/>
                </a:cubicBezTo>
                <a:cubicBezTo>
                  <a:pt x="1568" y="6564"/>
                  <a:pt x="1785" y="6556"/>
                  <a:pt x="2002" y="6539"/>
                </a:cubicBezTo>
                <a:cubicBezTo>
                  <a:pt x="1601" y="6406"/>
                  <a:pt x="1168" y="6339"/>
                  <a:pt x="734" y="6306"/>
                </a:cubicBezTo>
                <a:cubicBezTo>
                  <a:pt x="534" y="6273"/>
                  <a:pt x="367" y="6239"/>
                  <a:pt x="334" y="6106"/>
                </a:cubicBezTo>
                <a:cubicBezTo>
                  <a:pt x="300" y="5906"/>
                  <a:pt x="367" y="5672"/>
                  <a:pt x="467" y="5505"/>
                </a:cubicBezTo>
                <a:cubicBezTo>
                  <a:pt x="634" y="5038"/>
                  <a:pt x="834" y="4505"/>
                  <a:pt x="1068" y="4004"/>
                </a:cubicBezTo>
                <a:cubicBezTo>
                  <a:pt x="1902" y="1836"/>
                  <a:pt x="2469" y="35"/>
                  <a:pt x="2402" y="1"/>
                </a:cubicBezTo>
                <a:cubicBezTo>
                  <a:pt x="2401" y="1"/>
                  <a:pt x="2400" y="1"/>
                  <a:pt x="23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8"/>
          <p:cNvSpPr/>
          <p:nvPr/>
        </p:nvSpPr>
        <p:spPr>
          <a:xfrm>
            <a:off x="7011764" y="3020889"/>
            <a:ext cx="148222" cy="68042"/>
          </a:xfrm>
          <a:custGeom>
            <a:avLst/>
            <a:gdLst/>
            <a:ahLst/>
            <a:cxnLst/>
            <a:rect l="l" t="t" r="r" b="b"/>
            <a:pathLst>
              <a:path w="7607" h="3492" extrusionOk="0">
                <a:moveTo>
                  <a:pt x="7606" y="0"/>
                </a:moveTo>
                <a:cubicBezTo>
                  <a:pt x="5357" y="1304"/>
                  <a:pt x="2789" y="2003"/>
                  <a:pt x="183" y="2003"/>
                </a:cubicBezTo>
                <a:cubicBezTo>
                  <a:pt x="122" y="2003"/>
                  <a:pt x="61" y="2002"/>
                  <a:pt x="1" y="2002"/>
                </a:cubicBezTo>
                <a:lnTo>
                  <a:pt x="1" y="3436"/>
                </a:lnTo>
                <a:cubicBezTo>
                  <a:pt x="376" y="3474"/>
                  <a:pt x="734" y="3491"/>
                  <a:pt x="1077" y="3491"/>
                </a:cubicBezTo>
                <a:cubicBezTo>
                  <a:pt x="5919" y="3491"/>
                  <a:pt x="7606" y="1"/>
                  <a:pt x="760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8"/>
          <p:cNvSpPr/>
          <p:nvPr/>
        </p:nvSpPr>
        <p:spPr>
          <a:xfrm>
            <a:off x="7026709" y="2905596"/>
            <a:ext cx="48771" cy="33884"/>
          </a:xfrm>
          <a:custGeom>
            <a:avLst/>
            <a:gdLst/>
            <a:ahLst/>
            <a:cxnLst/>
            <a:rect l="l" t="t" r="r" b="b"/>
            <a:pathLst>
              <a:path w="2503" h="1739" extrusionOk="0">
                <a:moveTo>
                  <a:pt x="1189" y="0"/>
                </a:moveTo>
                <a:cubicBezTo>
                  <a:pt x="785" y="0"/>
                  <a:pt x="396" y="194"/>
                  <a:pt x="134" y="513"/>
                </a:cubicBezTo>
                <a:lnTo>
                  <a:pt x="68" y="547"/>
                </a:lnTo>
                <a:cubicBezTo>
                  <a:pt x="1" y="647"/>
                  <a:pt x="1" y="747"/>
                  <a:pt x="68" y="847"/>
                </a:cubicBezTo>
                <a:cubicBezTo>
                  <a:pt x="134" y="947"/>
                  <a:pt x="201" y="1014"/>
                  <a:pt x="301" y="1081"/>
                </a:cubicBezTo>
                <a:cubicBezTo>
                  <a:pt x="568" y="1347"/>
                  <a:pt x="935" y="1548"/>
                  <a:pt x="1302" y="1681"/>
                </a:cubicBezTo>
                <a:cubicBezTo>
                  <a:pt x="1409" y="1720"/>
                  <a:pt x="1519" y="1739"/>
                  <a:pt x="1627" y="1739"/>
                </a:cubicBezTo>
                <a:cubicBezTo>
                  <a:pt x="1891" y="1739"/>
                  <a:pt x="2147" y="1627"/>
                  <a:pt x="2336" y="1414"/>
                </a:cubicBezTo>
                <a:cubicBezTo>
                  <a:pt x="2503" y="1114"/>
                  <a:pt x="2469" y="747"/>
                  <a:pt x="2269" y="480"/>
                </a:cubicBezTo>
                <a:cubicBezTo>
                  <a:pt x="2036" y="213"/>
                  <a:pt x="1702" y="46"/>
                  <a:pt x="1368" y="13"/>
                </a:cubicBezTo>
                <a:cubicBezTo>
                  <a:pt x="1309" y="5"/>
                  <a:pt x="1249" y="0"/>
                  <a:pt x="1189"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8"/>
          <p:cNvSpPr/>
          <p:nvPr/>
        </p:nvSpPr>
        <p:spPr>
          <a:xfrm>
            <a:off x="7018915" y="2889599"/>
            <a:ext cx="51362" cy="44211"/>
          </a:xfrm>
          <a:custGeom>
            <a:avLst/>
            <a:gdLst/>
            <a:ahLst/>
            <a:cxnLst/>
            <a:rect l="l" t="t" r="r" b="b"/>
            <a:pathLst>
              <a:path w="2636" h="2269" extrusionOk="0">
                <a:moveTo>
                  <a:pt x="2502" y="0"/>
                </a:moveTo>
                <a:cubicBezTo>
                  <a:pt x="2369" y="0"/>
                  <a:pt x="2369" y="834"/>
                  <a:pt x="1635" y="1468"/>
                </a:cubicBezTo>
                <a:cubicBezTo>
                  <a:pt x="901" y="2068"/>
                  <a:pt x="1" y="1968"/>
                  <a:pt x="1" y="2068"/>
                </a:cubicBezTo>
                <a:cubicBezTo>
                  <a:pt x="1" y="2135"/>
                  <a:pt x="201" y="2235"/>
                  <a:pt x="568" y="2268"/>
                </a:cubicBezTo>
                <a:cubicBezTo>
                  <a:pt x="1068" y="2268"/>
                  <a:pt x="1568" y="2102"/>
                  <a:pt x="1935" y="1768"/>
                </a:cubicBezTo>
                <a:cubicBezTo>
                  <a:pt x="2336" y="1468"/>
                  <a:pt x="2569" y="1034"/>
                  <a:pt x="2636" y="567"/>
                </a:cubicBezTo>
                <a:cubicBezTo>
                  <a:pt x="2636" y="200"/>
                  <a:pt x="2569" y="0"/>
                  <a:pt x="25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8"/>
          <p:cNvSpPr/>
          <p:nvPr/>
        </p:nvSpPr>
        <p:spPr>
          <a:xfrm>
            <a:off x="7070920" y="2727893"/>
            <a:ext cx="70867" cy="20498"/>
          </a:xfrm>
          <a:custGeom>
            <a:avLst/>
            <a:gdLst/>
            <a:ahLst/>
            <a:cxnLst/>
            <a:rect l="l" t="t" r="r" b="b"/>
            <a:pathLst>
              <a:path w="3637" h="1052" extrusionOk="0">
                <a:moveTo>
                  <a:pt x="1569" y="1"/>
                </a:moveTo>
                <a:cubicBezTo>
                  <a:pt x="1208" y="1"/>
                  <a:pt x="847" y="65"/>
                  <a:pt x="500" y="193"/>
                </a:cubicBezTo>
                <a:cubicBezTo>
                  <a:pt x="167" y="327"/>
                  <a:pt x="0" y="494"/>
                  <a:pt x="33" y="594"/>
                </a:cubicBezTo>
                <a:cubicBezTo>
                  <a:pt x="100" y="794"/>
                  <a:pt x="901" y="694"/>
                  <a:pt x="1801" y="794"/>
                </a:cubicBezTo>
                <a:cubicBezTo>
                  <a:pt x="2505" y="894"/>
                  <a:pt x="3096" y="1052"/>
                  <a:pt x="3401" y="1052"/>
                </a:cubicBezTo>
                <a:cubicBezTo>
                  <a:pt x="3501" y="1052"/>
                  <a:pt x="3570" y="1035"/>
                  <a:pt x="3603" y="994"/>
                </a:cubicBezTo>
                <a:cubicBezTo>
                  <a:pt x="3636" y="894"/>
                  <a:pt x="3536" y="694"/>
                  <a:pt x="3236" y="494"/>
                </a:cubicBezTo>
                <a:cubicBezTo>
                  <a:pt x="2723" y="165"/>
                  <a:pt x="2146" y="1"/>
                  <a:pt x="15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8"/>
          <p:cNvSpPr/>
          <p:nvPr/>
        </p:nvSpPr>
        <p:spPr>
          <a:xfrm>
            <a:off x="6932480" y="2702952"/>
            <a:ext cx="54616" cy="17166"/>
          </a:xfrm>
          <a:custGeom>
            <a:avLst/>
            <a:gdLst/>
            <a:ahLst/>
            <a:cxnLst/>
            <a:rect l="l" t="t" r="r" b="b"/>
            <a:pathLst>
              <a:path w="2803" h="881" extrusionOk="0">
                <a:moveTo>
                  <a:pt x="1450" y="0"/>
                </a:moveTo>
                <a:cubicBezTo>
                  <a:pt x="1058" y="0"/>
                  <a:pt x="668" y="126"/>
                  <a:pt x="334" y="373"/>
                </a:cubicBezTo>
                <a:cubicBezTo>
                  <a:pt x="100" y="539"/>
                  <a:pt x="0" y="706"/>
                  <a:pt x="67" y="806"/>
                </a:cubicBezTo>
                <a:cubicBezTo>
                  <a:pt x="111" y="862"/>
                  <a:pt x="204" y="880"/>
                  <a:pt x="331" y="880"/>
                </a:cubicBezTo>
                <a:cubicBezTo>
                  <a:pt x="586" y="880"/>
                  <a:pt x="979" y="806"/>
                  <a:pt x="1401" y="806"/>
                </a:cubicBezTo>
                <a:cubicBezTo>
                  <a:pt x="1763" y="806"/>
                  <a:pt x="2104" y="850"/>
                  <a:pt x="2354" y="850"/>
                </a:cubicBezTo>
                <a:cubicBezTo>
                  <a:pt x="2541" y="850"/>
                  <a:pt x="2678" y="825"/>
                  <a:pt x="2735" y="739"/>
                </a:cubicBezTo>
                <a:cubicBezTo>
                  <a:pt x="2802" y="639"/>
                  <a:pt x="2702" y="473"/>
                  <a:pt x="2468" y="306"/>
                </a:cubicBezTo>
                <a:cubicBezTo>
                  <a:pt x="2153" y="101"/>
                  <a:pt x="1801" y="0"/>
                  <a:pt x="14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8"/>
          <p:cNvSpPr/>
          <p:nvPr/>
        </p:nvSpPr>
        <p:spPr>
          <a:xfrm>
            <a:off x="7131363" y="2572403"/>
            <a:ext cx="241146" cy="486969"/>
          </a:xfrm>
          <a:custGeom>
            <a:avLst/>
            <a:gdLst/>
            <a:ahLst/>
            <a:cxnLst/>
            <a:rect l="l" t="t" r="r" b="b"/>
            <a:pathLst>
              <a:path w="12376" h="24992" extrusionOk="0">
                <a:moveTo>
                  <a:pt x="4493" y="0"/>
                </a:moveTo>
                <a:cubicBezTo>
                  <a:pt x="3672" y="0"/>
                  <a:pt x="2858" y="191"/>
                  <a:pt x="2113" y="549"/>
                </a:cubicBezTo>
                <a:lnTo>
                  <a:pt x="2113" y="549"/>
                </a:lnTo>
                <a:cubicBezTo>
                  <a:pt x="1246" y="773"/>
                  <a:pt x="544" y="1408"/>
                  <a:pt x="267" y="2269"/>
                </a:cubicBezTo>
                <a:cubicBezTo>
                  <a:pt x="0" y="3170"/>
                  <a:pt x="267" y="4170"/>
                  <a:pt x="968" y="4838"/>
                </a:cubicBezTo>
                <a:cubicBezTo>
                  <a:pt x="1802" y="5605"/>
                  <a:pt x="3169" y="5872"/>
                  <a:pt x="3570" y="6939"/>
                </a:cubicBezTo>
                <a:cubicBezTo>
                  <a:pt x="3870" y="7740"/>
                  <a:pt x="3436" y="8607"/>
                  <a:pt x="2936" y="9341"/>
                </a:cubicBezTo>
                <a:cubicBezTo>
                  <a:pt x="2435" y="10041"/>
                  <a:pt x="1835" y="10742"/>
                  <a:pt x="1768" y="11609"/>
                </a:cubicBezTo>
                <a:cubicBezTo>
                  <a:pt x="1635" y="13277"/>
                  <a:pt x="3603" y="14611"/>
                  <a:pt x="3336" y="16279"/>
                </a:cubicBezTo>
                <a:cubicBezTo>
                  <a:pt x="3169" y="17347"/>
                  <a:pt x="2135" y="18014"/>
                  <a:pt x="1401" y="18848"/>
                </a:cubicBezTo>
                <a:cubicBezTo>
                  <a:pt x="534" y="19748"/>
                  <a:pt x="100" y="20983"/>
                  <a:pt x="234" y="22250"/>
                </a:cubicBezTo>
                <a:cubicBezTo>
                  <a:pt x="401" y="23551"/>
                  <a:pt x="1301" y="24585"/>
                  <a:pt x="2569" y="24919"/>
                </a:cubicBezTo>
                <a:cubicBezTo>
                  <a:pt x="2795" y="24970"/>
                  <a:pt x="3022" y="24992"/>
                  <a:pt x="3250" y="24992"/>
                </a:cubicBezTo>
                <a:cubicBezTo>
                  <a:pt x="4066" y="24992"/>
                  <a:pt x="4889" y="24705"/>
                  <a:pt x="5671" y="24418"/>
                </a:cubicBezTo>
                <a:cubicBezTo>
                  <a:pt x="6972" y="23985"/>
                  <a:pt x="8273" y="23484"/>
                  <a:pt x="9307" y="22617"/>
                </a:cubicBezTo>
                <a:cubicBezTo>
                  <a:pt x="10341" y="21750"/>
                  <a:pt x="11075" y="20382"/>
                  <a:pt x="10808" y="19081"/>
                </a:cubicBezTo>
                <a:cubicBezTo>
                  <a:pt x="10575" y="17880"/>
                  <a:pt x="9540" y="16880"/>
                  <a:pt x="9641" y="15679"/>
                </a:cubicBezTo>
                <a:cubicBezTo>
                  <a:pt x="9741" y="14378"/>
                  <a:pt x="11042" y="13544"/>
                  <a:pt x="11675" y="12410"/>
                </a:cubicBezTo>
                <a:cubicBezTo>
                  <a:pt x="12376" y="11009"/>
                  <a:pt x="12076" y="9341"/>
                  <a:pt x="10908" y="8307"/>
                </a:cubicBezTo>
                <a:cubicBezTo>
                  <a:pt x="10141" y="7673"/>
                  <a:pt x="9140" y="7373"/>
                  <a:pt x="8673" y="6472"/>
                </a:cubicBezTo>
                <a:cubicBezTo>
                  <a:pt x="8240" y="5605"/>
                  <a:pt x="8673" y="4504"/>
                  <a:pt x="8640" y="3503"/>
                </a:cubicBezTo>
                <a:cubicBezTo>
                  <a:pt x="8573" y="1969"/>
                  <a:pt x="7339" y="601"/>
                  <a:pt x="5804" y="168"/>
                </a:cubicBezTo>
                <a:cubicBezTo>
                  <a:pt x="5372" y="55"/>
                  <a:pt x="4932" y="0"/>
                  <a:pt x="44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8"/>
          <p:cNvSpPr/>
          <p:nvPr/>
        </p:nvSpPr>
        <p:spPr>
          <a:xfrm>
            <a:off x="6829774" y="2534407"/>
            <a:ext cx="346443" cy="222402"/>
          </a:xfrm>
          <a:custGeom>
            <a:avLst/>
            <a:gdLst/>
            <a:ahLst/>
            <a:cxnLst/>
            <a:rect l="l" t="t" r="r" b="b"/>
            <a:pathLst>
              <a:path w="17780" h="11414" extrusionOk="0">
                <a:moveTo>
                  <a:pt x="14071" y="1"/>
                </a:moveTo>
                <a:cubicBezTo>
                  <a:pt x="13897" y="1"/>
                  <a:pt x="13721" y="16"/>
                  <a:pt x="13544" y="49"/>
                </a:cubicBezTo>
                <a:cubicBezTo>
                  <a:pt x="12743" y="216"/>
                  <a:pt x="12043" y="750"/>
                  <a:pt x="11242" y="917"/>
                </a:cubicBezTo>
                <a:cubicBezTo>
                  <a:pt x="10893" y="1015"/>
                  <a:pt x="10534" y="1045"/>
                  <a:pt x="10169" y="1045"/>
                </a:cubicBezTo>
                <a:cubicBezTo>
                  <a:pt x="9574" y="1045"/>
                  <a:pt x="8966" y="964"/>
                  <a:pt x="8370" y="964"/>
                </a:cubicBezTo>
                <a:cubicBezTo>
                  <a:pt x="8214" y="964"/>
                  <a:pt x="8060" y="970"/>
                  <a:pt x="7906" y="983"/>
                </a:cubicBezTo>
                <a:cubicBezTo>
                  <a:pt x="6539" y="1150"/>
                  <a:pt x="5304" y="1951"/>
                  <a:pt x="4637" y="3152"/>
                </a:cubicBezTo>
                <a:cubicBezTo>
                  <a:pt x="4137" y="4052"/>
                  <a:pt x="3970" y="5220"/>
                  <a:pt x="3136" y="5854"/>
                </a:cubicBezTo>
                <a:cubicBezTo>
                  <a:pt x="2736" y="6120"/>
                  <a:pt x="2302" y="6354"/>
                  <a:pt x="1902" y="6587"/>
                </a:cubicBezTo>
                <a:cubicBezTo>
                  <a:pt x="1168" y="7121"/>
                  <a:pt x="634" y="7855"/>
                  <a:pt x="401" y="8722"/>
                </a:cubicBezTo>
                <a:cubicBezTo>
                  <a:pt x="167" y="9590"/>
                  <a:pt x="34" y="10457"/>
                  <a:pt x="1" y="11358"/>
                </a:cubicBezTo>
                <a:cubicBezTo>
                  <a:pt x="144" y="11396"/>
                  <a:pt x="286" y="11413"/>
                  <a:pt x="427" y="11413"/>
                </a:cubicBezTo>
                <a:cubicBezTo>
                  <a:pt x="1272" y="11413"/>
                  <a:pt x="2064" y="10776"/>
                  <a:pt x="2636" y="10090"/>
                </a:cubicBezTo>
                <a:cubicBezTo>
                  <a:pt x="3270" y="9289"/>
                  <a:pt x="3903" y="8355"/>
                  <a:pt x="4871" y="8089"/>
                </a:cubicBezTo>
                <a:cubicBezTo>
                  <a:pt x="5139" y="8011"/>
                  <a:pt x="5422" y="7986"/>
                  <a:pt x="5711" y="7986"/>
                </a:cubicBezTo>
                <a:cubicBezTo>
                  <a:pt x="6258" y="7986"/>
                  <a:pt x="6828" y="8077"/>
                  <a:pt x="7359" y="8077"/>
                </a:cubicBezTo>
                <a:cubicBezTo>
                  <a:pt x="7874" y="8077"/>
                  <a:pt x="8352" y="7991"/>
                  <a:pt x="8740" y="7655"/>
                </a:cubicBezTo>
                <a:cubicBezTo>
                  <a:pt x="9407" y="7054"/>
                  <a:pt x="9507" y="5854"/>
                  <a:pt x="10241" y="5387"/>
                </a:cubicBezTo>
                <a:cubicBezTo>
                  <a:pt x="10494" y="5233"/>
                  <a:pt x="10765" y="5177"/>
                  <a:pt x="11046" y="5177"/>
                </a:cubicBezTo>
                <a:cubicBezTo>
                  <a:pt x="11617" y="5177"/>
                  <a:pt x="12228" y="5408"/>
                  <a:pt x="12810" y="5520"/>
                </a:cubicBezTo>
                <a:cubicBezTo>
                  <a:pt x="13048" y="5563"/>
                  <a:pt x="13284" y="5584"/>
                  <a:pt x="13517" y="5584"/>
                </a:cubicBezTo>
                <a:cubicBezTo>
                  <a:pt x="15627" y="5584"/>
                  <a:pt x="17413" y="3877"/>
                  <a:pt x="17413" y="1684"/>
                </a:cubicBezTo>
                <a:lnTo>
                  <a:pt x="17780" y="2018"/>
                </a:lnTo>
                <a:cubicBezTo>
                  <a:pt x="16742" y="1009"/>
                  <a:pt x="15466" y="1"/>
                  <a:pt x="140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8"/>
          <p:cNvSpPr/>
          <p:nvPr/>
        </p:nvSpPr>
        <p:spPr>
          <a:xfrm>
            <a:off x="7182706" y="2591264"/>
            <a:ext cx="192414" cy="240503"/>
          </a:xfrm>
          <a:custGeom>
            <a:avLst/>
            <a:gdLst/>
            <a:ahLst/>
            <a:cxnLst/>
            <a:rect l="l" t="t" r="r" b="b"/>
            <a:pathLst>
              <a:path w="9875" h="12343" extrusionOk="0">
                <a:moveTo>
                  <a:pt x="1" y="0"/>
                </a:moveTo>
                <a:cubicBezTo>
                  <a:pt x="1" y="0"/>
                  <a:pt x="1" y="67"/>
                  <a:pt x="34" y="167"/>
                </a:cubicBezTo>
                <a:cubicBezTo>
                  <a:pt x="67" y="334"/>
                  <a:pt x="101" y="501"/>
                  <a:pt x="167" y="667"/>
                </a:cubicBezTo>
                <a:cubicBezTo>
                  <a:pt x="401" y="1268"/>
                  <a:pt x="734" y="1835"/>
                  <a:pt x="1168" y="2302"/>
                </a:cubicBezTo>
                <a:cubicBezTo>
                  <a:pt x="1468" y="2635"/>
                  <a:pt x="1802" y="2902"/>
                  <a:pt x="2202" y="3136"/>
                </a:cubicBezTo>
                <a:cubicBezTo>
                  <a:pt x="2636" y="3403"/>
                  <a:pt x="3103" y="3603"/>
                  <a:pt x="3603" y="3736"/>
                </a:cubicBezTo>
                <a:cubicBezTo>
                  <a:pt x="4103" y="3870"/>
                  <a:pt x="4570" y="4136"/>
                  <a:pt x="4971" y="4503"/>
                </a:cubicBezTo>
                <a:cubicBezTo>
                  <a:pt x="5138" y="4737"/>
                  <a:pt x="5238" y="5004"/>
                  <a:pt x="5304" y="5271"/>
                </a:cubicBezTo>
                <a:cubicBezTo>
                  <a:pt x="5338" y="5537"/>
                  <a:pt x="5338" y="5838"/>
                  <a:pt x="5338" y="6138"/>
                </a:cubicBezTo>
                <a:cubicBezTo>
                  <a:pt x="5271" y="6738"/>
                  <a:pt x="5238" y="7339"/>
                  <a:pt x="5238" y="7906"/>
                </a:cubicBezTo>
                <a:cubicBezTo>
                  <a:pt x="5271" y="8506"/>
                  <a:pt x="5538" y="9073"/>
                  <a:pt x="5971" y="9440"/>
                </a:cubicBezTo>
                <a:cubicBezTo>
                  <a:pt x="6405" y="9740"/>
                  <a:pt x="6905" y="9941"/>
                  <a:pt x="7406" y="10007"/>
                </a:cubicBezTo>
                <a:cubicBezTo>
                  <a:pt x="7806" y="10107"/>
                  <a:pt x="8240" y="10207"/>
                  <a:pt x="8640" y="10374"/>
                </a:cubicBezTo>
                <a:cubicBezTo>
                  <a:pt x="9240" y="10541"/>
                  <a:pt x="9674" y="11041"/>
                  <a:pt x="9808" y="11675"/>
                </a:cubicBezTo>
                <a:cubicBezTo>
                  <a:pt x="9808" y="11909"/>
                  <a:pt x="9774" y="12109"/>
                  <a:pt x="9674" y="12342"/>
                </a:cubicBezTo>
                <a:cubicBezTo>
                  <a:pt x="9674" y="12342"/>
                  <a:pt x="9707" y="12276"/>
                  <a:pt x="9774" y="12176"/>
                </a:cubicBezTo>
                <a:cubicBezTo>
                  <a:pt x="9841" y="12009"/>
                  <a:pt x="9874" y="11842"/>
                  <a:pt x="9874" y="11642"/>
                </a:cubicBezTo>
                <a:cubicBezTo>
                  <a:pt x="9841" y="11375"/>
                  <a:pt x="9741" y="11108"/>
                  <a:pt x="9574" y="10875"/>
                </a:cubicBezTo>
                <a:cubicBezTo>
                  <a:pt x="9341" y="10574"/>
                  <a:pt x="9040" y="10341"/>
                  <a:pt x="8707" y="10207"/>
                </a:cubicBezTo>
                <a:cubicBezTo>
                  <a:pt x="8273" y="10041"/>
                  <a:pt x="7873" y="9941"/>
                  <a:pt x="7439" y="9841"/>
                </a:cubicBezTo>
                <a:cubicBezTo>
                  <a:pt x="6972" y="9740"/>
                  <a:pt x="6505" y="9540"/>
                  <a:pt x="6105" y="9273"/>
                </a:cubicBezTo>
                <a:cubicBezTo>
                  <a:pt x="5705" y="8940"/>
                  <a:pt x="5471" y="8440"/>
                  <a:pt x="5471" y="7906"/>
                </a:cubicBezTo>
                <a:cubicBezTo>
                  <a:pt x="5471" y="7305"/>
                  <a:pt x="5504" y="6738"/>
                  <a:pt x="5571" y="6138"/>
                </a:cubicBezTo>
                <a:cubicBezTo>
                  <a:pt x="5571" y="5838"/>
                  <a:pt x="5538" y="5504"/>
                  <a:pt x="5504" y="5204"/>
                </a:cubicBezTo>
                <a:cubicBezTo>
                  <a:pt x="5438" y="4904"/>
                  <a:pt x="5304" y="4637"/>
                  <a:pt x="5138" y="4370"/>
                </a:cubicBezTo>
                <a:cubicBezTo>
                  <a:pt x="4737" y="3970"/>
                  <a:pt x="4204" y="3669"/>
                  <a:pt x="3670" y="3536"/>
                </a:cubicBezTo>
                <a:cubicBezTo>
                  <a:pt x="2135" y="3169"/>
                  <a:pt x="868" y="2102"/>
                  <a:pt x="234" y="634"/>
                </a:cubicBezTo>
                <a:cubicBezTo>
                  <a:pt x="67" y="234"/>
                  <a:pt x="1" y="0"/>
                  <a:pt x="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8"/>
          <p:cNvSpPr/>
          <p:nvPr/>
        </p:nvSpPr>
        <p:spPr>
          <a:xfrm>
            <a:off x="6710175" y="2494560"/>
            <a:ext cx="459554" cy="406106"/>
          </a:xfrm>
          <a:custGeom>
            <a:avLst/>
            <a:gdLst/>
            <a:ahLst/>
            <a:cxnLst/>
            <a:rect l="l" t="t" r="r" b="b"/>
            <a:pathLst>
              <a:path w="23585" h="20842" extrusionOk="0">
                <a:moveTo>
                  <a:pt x="20276" y="0"/>
                </a:moveTo>
                <a:cubicBezTo>
                  <a:pt x="19605" y="0"/>
                  <a:pt x="18938" y="186"/>
                  <a:pt x="18347" y="527"/>
                </a:cubicBezTo>
                <a:cubicBezTo>
                  <a:pt x="17380" y="1094"/>
                  <a:pt x="16946" y="2228"/>
                  <a:pt x="16179" y="3062"/>
                </a:cubicBezTo>
                <a:cubicBezTo>
                  <a:pt x="15779" y="3495"/>
                  <a:pt x="15245" y="3796"/>
                  <a:pt x="14678" y="3862"/>
                </a:cubicBezTo>
                <a:cubicBezTo>
                  <a:pt x="14528" y="3870"/>
                  <a:pt x="14379" y="3874"/>
                  <a:pt x="14230" y="3874"/>
                </a:cubicBezTo>
                <a:cubicBezTo>
                  <a:pt x="13747" y="3874"/>
                  <a:pt x="13269" y="3831"/>
                  <a:pt x="12810" y="3729"/>
                </a:cubicBezTo>
                <a:cubicBezTo>
                  <a:pt x="12442" y="3671"/>
                  <a:pt x="12062" y="3635"/>
                  <a:pt x="11678" y="3635"/>
                </a:cubicBezTo>
                <a:cubicBezTo>
                  <a:pt x="11401" y="3635"/>
                  <a:pt x="11121" y="3654"/>
                  <a:pt x="10842" y="3696"/>
                </a:cubicBezTo>
                <a:cubicBezTo>
                  <a:pt x="10141" y="3829"/>
                  <a:pt x="9541" y="4229"/>
                  <a:pt x="9141" y="4796"/>
                </a:cubicBezTo>
                <a:cubicBezTo>
                  <a:pt x="8273" y="5931"/>
                  <a:pt x="8107" y="7332"/>
                  <a:pt x="7940" y="8599"/>
                </a:cubicBezTo>
                <a:cubicBezTo>
                  <a:pt x="7840" y="9200"/>
                  <a:pt x="7706" y="9800"/>
                  <a:pt x="7506" y="10400"/>
                </a:cubicBezTo>
                <a:cubicBezTo>
                  <a:pt x="7339" y="10967"/>
                  <a:pt x="7039" y="11468"/>
                  <a:pt x="6639" y="11901"/>
                </a:cubicBezTo>
                <a:cubicBezTo>
                  <a:pt x="5805" y="12735"/>
                  <a:pt x="4738" y="13202"/>
                  <a:pt x="4070" y="14070"/>
                </a:cubicBezTo>
                <a:cubicBezTo>
                  <a:pt x="3770" y="14470"/>
                  <a:pt x="3570" y="14970"/>
                  <a:pt x="3503" y="15504"/>
                </a:cubicBezTo>
                <a:cubicBezTo>
                  <a:pt x="3437" y="15971"/>
                  <a:pt x="3403" y="16438"/>
                  <a:pt x="3303" y="16872"/>
                </a:cubicBezTo>
                <a:cubicBezTo>
                  <a:pt x="3237" y="17272"/>
                  <a:pt x="3036" y="17639"/>
                  <a:pt x="2770" y="17939"/>
                </a:cubicBezTo>
                <a:cubicBezTo>
                  <a:pt x="2469" y="18173"/>
                  <a:pt x="2169" y="18373"/>
                  <a:pt x="1802" y="18473"/>
                </a:cubicBezTo>
                <a:cubicBezTo>
                  <a:pt x="1502" y="18606"/>
                  <a:pt x="1202" y="18706"/>
                  <a:pt x="902" y="18873"/>
                </a:cubicBezTo>
                <a:cubicBezTo>
                  <a:pt x="635" y="19007"/>
                  <a:pt x="435" y="19207"/>
                  <a:pt x="301" y="19440"/>
                </a:cubicBezTo>
                <a:cubicBezTo>
                  <a:pt x="68" y="19774"/>
                  <a:pt x="1" y="20207"/>
                  <a:pt x="168" y="20574"/>
                </a:cubicBezTo>
                <a:cubicBezTo>
                  <a:pt x="234" y="20674"/>
                  <a:pt x="301" y="20741"/>
                  <a:pt x="368" y="20775"/>
                </a:cubicBezTo>
                <a:lnTo>
                  <a:pt x="468" y="20841"/>
                </a:lnTo>
                <a:cubicBezTo>
                  <a:pt x="368" y="20775"/>
                  <a:pt x="301" y="20674"/>
                  <a:pt x="234" y="20574"/>
                </a:cubicBezTo>
                <a:cubicBezTo>
                  <a:pt x="101" y="20207"/>
                  <a:pt x="134" y="19807"/>
                  <a:pt x="368" y="19507"/>
                </a:cubicBezTo>
                <a:cubicBezTo>
                  <a:pt x="501" y="19273"/>
                  <a:pt x="701" y="19107"/>
                  <a:pt x="968" y="18973"/>
                </a:cubicBezTo>
                <a:cubicBezTo>
                  <a:pt x="1235" y="18840"/>
                  <a:pt x="1569" y="18706"/>
                  <a:pt x="1869" y="18606"/>
                </a:cubicBezTo>
                <a:cubicBezTo>
                  <a:pt x="2236" y="18506"/>
                  <a:pt x="2569" y="18306"/>
                  <a:pt x="2870" y="18073"/>
                </a:cubicBezTo>
                <a:cubicBezTo>
                  <a:pt x="3170" y="17739"/>
                  <a:pt x="3403" y="17339"/>
                  <a:pt x="3470" y="16905"/>
                </a:cubicBezTo>
                <a:cubicBezTo>
                  <a:pt x="3570" y="16471"/>
                  <a:pt x="3603" y="16004"/>
                  <a:pt x="3670" y="15537"/>
                </a:cubicBezTo>
                <a:cubicBezTo>
                  <a:pt x="3737" y="15037"/>
                  <a:pt x="3937" y="14570"/>
                  <a:pt x="4237" y="14170"/>
                </a:cubicBezTo>
                <a:cubicBezTo>
                  <a:pt x="4838" y="13369"/>
                  <a:pt x="5938" y="12902"/>
                  <a:pt x="6772" y="12068"/>
                </a:cubicBezTo>
                <a:cubicBezTo>
                  <a:pt x="7206" y="11601"/>
                  <a:pt x="7540" y="11068"/>
                  <a:pt x="7706" y="10500"/>
                </a:cubicBezTo>
                <a:cubicBezTo>
                  <a:pt x="7907" y="9900"/>
                  <a:pt x="8073" y="9266"/>
                  <a:pt x="8140" y="8632"/>
                </a:cubicBezTo>
                <a:cubicBezTo>
                  <a:pt x="8207" y="7999"/>
                  <a:pt x="8340" y="7365"/>
                  <a:pt x="8474" y="6731"/>
                </a:cubicBezTo>
                <a:cubicBezTo>
                  <a:pt x="8640" y="6097"/>
                  <a:pt x="8907" y="5497"/>
                  <a:pt x="9308" y="4930"/>
                </a:cubicBezTo>
                <a:cubicBezTo>
                  <a:pt x="9674" y="4429"/>
                  <a:pt x="10242" y="4063"/>
                  <a:pt x="10875" y="3929"/>
                </a:cubicBezTo>
                <a:cubicBezTo>
                  <a:pt x="11141" y="3887"/>
                  <a:pt x="11406" y="3869"/>
                  <a:pt x="11672" y="3869"/>
                </a:cubicBezTo>
                <a:cubicBezTo>
                  <a:pt x="12040" y="3869"/>
                  <a:pt x="12408" y="3904"/>
                  <a:pt x="12777" y="3962"/>
                </a:cubicBezTo>
                <a:cubicBezTo>
                  <a:pt x="13199" y="4051"/>
                  <a:pt x="13622" y="4096"/>
                  <a:pt x="14044" y="4096"/>
                </a:cubicBezTo>
                <a:cubicBezTo>
                  <a:pt x="14256" y="4096"/>
                  <a:pt x="14467" y="4085"/>
                  <a:pt x="14678" y="4063"/>
                </a:cubicBezTo>
                <a:cubicBezTo>
                  <a:pt x="15012" y="4029"/>
                  <a:pt x="15312" y="3929"/>
                  <a:pt x="15579" y="3796"/>
                </a:cubicBezTo>
                <a:cubicBezTo>
                  <a:pt x="15879" y="3662"/>
                  <a:pt x="16112" y="3462"/>
                  <a:pt x="16313" y="3229"/>
                </a:cubicBezTo>
                <a:cubicBezTo>
                  <a:pt x="16679" y="2795"/>
                  <a:pt x="17046" y="2328"/>
                  <a:pt x="17347" y="1828"/>
                </a:cubicBezTo>
                <a:cubicBezTo>
                  <a:pt x="17613" y="1394"/>
                  <a:pt x="18014" y="994"/>
                  <a:pt x="18447" y="693"/>
                </a:cubicBezTo>
                <a:cubicBezTo>
                  <a:pt x="18993" y="352"/>
                  <a:pt x="19632" y="182"/>
                  <a:pt x="20279" y="182"/>
                </a:cubicBezTo>
                <a:cubicBezTo>
                  <a:pt x="20582" y="182"/>
                  <a:pt x="20886" y="219"/>
                  <a:pt x="21183" y="293"/>
                </a:cubicBezTo>
                <a:cubicBezTo>
                  <a:pt x="21950" y="493"/>
                  <a:pt x="22584" y="994"/>
                  <a:pt x="22984" y="1661"/>
                </a:cubicBezTo>
                <a:cubicBezTo>
                  <a:pt x="23318" y="2195"/>
                  <a:pt x="23484" y="2762"/>
                  <a:pt x="23518" y="3362"/>
                </a:cubicBezTo>
                <a:cubicBezTo>
                  <a:pt x="23518" y="3729"/>
                  <a:pt x="23484" y="4129"/>
                  <a:pt x="23384" y="4463"/>
                </a:cubicBezTo>
                <a:cubicBezTo>
                  <a:pt x="23284" y="4730"/>
                  <a:pt x="23251" y="4863"/>
                  <a:pt x="23251" y="4863"/>
                </a:cubicBezTo>
                <a:cubicBezTo>
                  <a:pt x="23318" y="4730"/>
                  <a:pt x="23351" y="4630"/>
                  <a:pt x="23418" y="4496"/>
                </a:cubicBezTo>
                <a:cubicBezTo>
                  <a:pt x="23551" y="4129"/>
                  <a:pt x="23584" y="3729"/>
                  <a:pt x="23584" y="3362"/>
                </a:cubicBezTo>
                <a:cubicBezTo>
                  <a:pt x="23584" y="2728"/>
                  <a:pt x="23418" y="2128"/>
                  <a:pt x="23084" y="1594"/>
                </a:cubicBezTo>
                <a:cubicBezTo>
                  <a:pt x="22684" y="894"/>
                  <a:pt x="22017" y="360"/>
                  <a:pt x="21216" y="126"/>
                </a:cubicBezTo>
                <a:cubicBezTo>
                  <a:pt x="20907" y="41"/>
                  <a:pt x="20591" y="0"/>
                  <a:pt x="2027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8"/>
          <p:cNvSpPr/>
          <p:nvPr/>
        </p:nvSpPr>
        <p:spPr>
          <a:xfrm>
            <a:off x="6400792" y="3249019"/>
            <a:ext cx="609686" cy="556394"/>
          </a:xfrm>
          <a:custGeom>
            <a:avLst/>
            <a:gdLst/>
            <a:ahLst/>
            <a:cxnLst/>
            <a:rect l="l" t="t" r="r" b="b"/>
            <a:pathLst>
              <a:path w="31290" h="28555" extrusionOk="0">
                <a:moveTo>
                  <a:pt x="26320" y="1"/>
                </a:moveTo>
                <a:cubicBezTo>
                  <a:pt x="18681" y="3970"/>
                  <a:pt x="12510" y="20282"/>
                  <a:pt x="12510" y="20282"/>
                </a:cubicBezTo>
                <a:lnTo>
                  <a:pt x="2436" y="21216"/>
                </a:lnTo>
                <a:lnTo>
                  <a:pt x="1" y="28554"/>
                </a:lnTo>
                <a:lnTo>
                  <a:pt x="20682" y="28554"/>
                </a:lnTo>
                <a:lnTo>
                  <a:pt x="31290" y="8674"/>
                </a:lnTo>
                <a:lnTo>
                  <a:pt x="26320"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8"/>
          <p:cNvSpPr/>
          <p:nvPr/>
        </p:nvSpPr>
        <p:spPr>
          <a:xfrm>
            <a:off x="6400792" y="3249019"/>
            <a:ext cx="609686" cy="556394"/>
          </a:xfrm>
          <a:custGeom>
            <a:avLst/>
            <a:gdLst/>
            <a:ahLst/>
            <a:cxnLst/>
            <a:rect l="l" t="t" r="r" b="b"/>
            <a:pathLst>
              <a:path w="31290" h="28555" extrusionOk="0">
                <a:moveTo>
                  <a:pt x="26320" y="1"/>
                </a:moveTo>
                <a:cubicBezTo>
                  <a:pt x="18681" y="3970"/>
                  <a:pt x="12510" y="20282"/>
                  <a:pt x="12510" y="20282"/>
                </a:cubicBezTo>
                <a:lnTo>
                  <a:pt x="2436" y="21216"/>
                </a:lnTo>
                <a:lnTo>
                  <a:pt x="1" y="28554"/>
                </a:lnTo>
                <a:lnTo>
                  <a:pt x="20682" y="28554"/>
                </a:lnTo>
                <a:lnTo>
                  <a:pt x="31290" y="8674"/>
                </a:lnTo>
                <a:lnTo>
                  <a:pt x="2632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8"/>
          <p:cNvSpPr/>
          <p:nvPr/>
        </p:nvSpPr>
        <p:spPr>
          <a:xfrm>
            <a:off x="6525594" y="3690355"/>
            <a:ext cx="36417" cy="61767"/>
          </a:xfrm>
          <a:custGeom>
            <a:avLst/>
            <a:gdLst/>
            <a:ahLst/>
            <a:cxnLst/>
            <a:rect l="l" t="t" r="r" b="b"/>
            <a:pathLst>
              <a:path w="1869" h="3170" extrusionOk="0">
                <a:moveTo>
                  <a:pt x="1868" y="0"/>
                </a:moveTo>
                <a:cubicBezTo>
                  <a:pt x="1135" y="968"/>
                  <a:pt x="501" y="2035"/>
                  <a:pt x="0" y="3169"/>
                </a:cubicBezTo>
                <a:cubicBezTo>
                  <a:pt x="734" y="2168"/>
                  <a:pt x="1368" y="1134"/>
                  <a:pt x="18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8"/>
          <p:cNvSpPr/>
          <p:nvPr/>
        </p:nvSpPr>
        <p:spPr>
          <a:xfrm>
            <a:off x="6619843" y="3692303"/>
            <a:ext cx="44854" cy="55922"/>
          </a:xfrm>
          <a:custGeom>
            <a:avLst/>
            <a:gdLst/>
            <a:ahLst/>
            <a:cxnLst/>
            <a:rect l="l" t="t" r="r" b="b"/>
            <a:pathLst>
              <a:path w="2302" h="2870" extrusionOk="0">
                <a:moveTo>
                  <a:pt x="0" y="0"/>
                </a:moveTo>
                <a:cubicBezTo>
                  <a:pt x="667" y="1034"/>
                  <a:pt x="1435" y="2002"/>
                  <a:pt x="2302" y="2869"/>
                </a:cubicBezTo>
                <a:cubicBezTo>
                  <a:pt x="2002" y="2335"/>
                  <a:pt x="1635" y="1835"/>
                  <a:pt x="1234" y="1368"/>
                </a:cubicBezTo>
                <a:cubicBezTo>
                  <a:pt x="868" y="868"/>
                  <a:pt x="467" y="401"/>
                  <a:pt x="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8"/>
          <p:cNvSpPr/>
          <p:nvPr/>
        </p:nvSpPr>
        <p:spPr>
          <a:xfrm>
            <a:off x="6686131" y="3623404"/>
            <a:ext cx="5222" cy="52025"/>
          </a:xfrm>
          <a:custGeom>
            <a:avLst/>
            <a:gdLst/>
            <a:ahLst/>
            <a:cxnLst/>
            <a:rect l="l" t="t" r="r" b="b"/>
            <a:pathLst>
              <a:path w="268" h="2670" extrusionOk="0">
                <a:moveTo>
                  <a:pt x="134" y="0"/>
                </a:moveTo>
                <a:cubicBezTo>
                  <a:pt x="1" y="868"/>
                  <a:pt x="1" y="1768"/>
                  <a:pt x="134" y="2669"/>
                </a:cubicBezTo>
                <a:cubicBezTo>
                  <a:pt x="268" y="1768"/>
                  <a:pt x="268" y="868"/>
                  <a:pt x="1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8"/>
          <p:cNvSpPr/>
          <p:nvPr/>
        </p:nvSpPr>
        <p:spPr>
          <a:xfrm>
            <a:off x="6584088" y="3765742"/>
            <a:ext cx="36417" cy="22778"/>
          </a:xfrm>
          <a:custGeom>
            <a:avLst/>
            <a:gdLst/>
            <a:ahLst/>
            <a:cxnLst/>
            <a:rect l="l" t="t" r="r" b="b"/>
            <a:pathLst>
              <a:path w="1869" h="1169" extrusionOk="0">
                <a:moveTo>
                  <a:pt x="34" y="1"/>
                </a:moveTo>
                <a:lnTo>
                  <a:pt x="34" y="1"/>
                </a:lnTo>
                <a:cubicBezTo>
                  <a:pt x="1" y="67"/>
                  <a:pt x="368" y="368"/>
                  <a:pt x="868" y="701"/>
                </a:cubicBezTo>
                <a:cubicBezTo>
                  <a:pt x="1135" y="901"/>
                  <a:pt x="1468" y="1068"/>
                  <a:pt x="1835" y="1168"/>
                </a:cubicBezTo>
                <a:cubicBezTo>
                  <a:pt x="1869" y="1135"/>
                  <a:pt x="1468" y="835"/>
                  <a:pt x="1001" y="501"/>
                </a:cubicBezTo>
                <a:cubicBezTo>
                  <a:pt x="701" y="268"/>
                  <a:pt x="368" y="101"/>
                  <a:pt x="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8"/>
          <p:cNvSpPr/>
          <p:nvPr/>
        </p:nvSpPr>
        <p:spPr>
          <a:xfrm>
            <a:off x="6701738" y="3496654"/>
            <a:ext cx="30572" cy="68918"/>
          </a:xfrm>
          <a:custGeom>
            <a:avLst/>
            <a:gdLst/>
            <a:ahLst/>
            <a:cxnLst/>
            <a:rect l="l" t="t" r="r" b="b"/>
            <a:pathLst>
              <a:path w="1569" h="3537" extrusionOk="0">
                <a:moveTo>
                  <a:pt x="1568" y="1"/>
                </a:moveTo>
                <a:lnTo>
                  <a:pt x="1568" y="1"/>
                </a:lnTo>
                <a:cubicBezTo>
                  <a:pt x="1201" y="535"/>
                  <a:pt x="901" y="1102"/>
                  <a:pt x="667" y="1735"/>
                </a:cubicBezTo>
                <a:cubicBezTo>
                  <a:pt x="367" y="2302"/>
                  <a:pt x="134" y="2903"/>
                  <a:pt x="0" y="3537"/>
                </a:cubicBezTo>
                <a:cubicBezTo>
                  <a:pt x="334" y="3003"/>
                  <a:pt x="634" y="2403"/>
                  <a:pt x="868" y="1802"/>
                </a:cubicBezTo>
                <a:cubicBezTo>
                  <a:pt x="1168" y="1235"/>
                  <a:pt x="1401" y="601"/>
                  <a:pt x="15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8"/>
          <p:cNvSpPr/>
          <p:nvPr/>
        </p:nvSpPr>
        <p:spPr>
          <a:xfrm>
            <a:off x="6777126" y="3367313"/>
            <a:ext cx="35112" cy="26012"/>
          </a:xfrm>
          <a:custGeom>
            <a:avLst/>
            <a:gdLst/>
            <a:ahLst/>
            <a:cxnLst/>
            <a:rect l="l" t="t" r="r" b="b"/>
            <a:pathLst>
              <a:path w="1802" h="1335" extrusionOk="0">
                <a:moveTo>
                  <a:pt x="1802" y="1"/>
                </a:moveTo>
                <a:lnTo>
                  <a:pt x="1802" y="1"/>
                </a:lnTo>
                <a:cubicBezTo>
                  <a:pt x="1435" y="134"/>
                  <a:pt x="1135" y="334"/>
                  <a:pt x="835" y="601"/>
                </a:cubicBezTo>
                <a:cubicBezTo>
                  <a:pt x="368" y="935"/>
                  <a:pt x="1" y="1268"/>
                  <a:pt x="34" y="1335"/>
                </a:cubicBezTo>
                <a:cubicBezTo>
                  <a:pt x="401" y="1202"/>
                  <a:pt x="701" y="1001"/>
                  <a:pt x="968" y="768"/>
                </a:cubicBezTo>
                <a:cubicBezTo>
                  <a:pt x="1468" y="401"/>
                  <a:pt x="1802" y="67"/>
                  <a:pt x="180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8"/>
          <p:cNvSpPr/>
          <p:nvPr/>
        </p:nvSpPr>
        <p:spPr>
          <a:xfrm>
            <a:off x="7105370" y="3265640"/>
            <a:ext cx="384790" cy="734117"/>
          </a:xfrm>
          <a:custGeom>
            <a:avLst/>
            <a:gdLst/>
            <a:ahLst/>
            <a:cxnLst/>
            <a:rect l="l" t="t" r="r" b="b"/>
            <a:pathLst>
              <a:path w="19748" h="37676" extrusionOk="0">
                <a:moveTo>
                  <a:pt x="12097" y="0"/>
                </a:moveTo>
                <a:cubicBezTo>
                  <a:pt x="8882" y="0"/>
                  <a:pt x="6000" y="2175"/>
                  <a:pt x="5204" y="5419"/>
                </a:cubicBezTo>
                <a:lnTo>
                  <a:pt x="0" y="26401"/>
                </a:lnTo>
                <a:lnTo>
                  <a:pt x="3369" y="37675"/>
                </a:lnTo>
                <a:lnTo>
                  <a:pt x="7472" y="37041"/>
                </a:lnTo>
                <a:cubicBezTo>
                  <a:pt x="11808" y="36374"/>
                  <a:pt x="15211" y="33039"/>
                  <a:pt x="16011" y="28736"/>
                </a:cubicBezTo>
                <a:lnTo>
                  <a:pt x="19180" y="8221"/>
                </a:lnTo>
                <a:cubicBezTo>
                  <a:pt x="19747" y="4418"/>
                  <a:pt x="17212" y="816"/>
                  <a:pt x="13376" y="115"/>
                </a:cubicBezTo>
                <a:cubicBezTo>
                  <a:pt x="12947" y="38"/>
                  <a:pt x="12519" y="0"/>
                  <a:pt x="12097"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8"/>
          <p:cNvSpPr/>
          <p:nvPr/>
        </p:nvSpPr>
        <p:spPr>
          <a:xfrm>
            <a:off x="7223001" y="3216772"/>
            <a:ext cx="201514" cy="147969"/>
          </a:xfrm>
          <a:custGeom>
            <a:avLst/>
            <a:gdLst/>
            <a:ahLst/>
            <a:cxnLst/>
            <a:rect l="l" t="t" r="r" b="b"/>
            <a:pathLst>
              <a:path w="10342" h="7594" extrusionOk="0">
                <a:moveTo>
                  <a:pt x="7290" y="0"/>
                </a:moveTo>
                <a:cubicBezTo>
                  <a:pt x="6921" y="0"/>
                  <a:pt x="6555" y="42"/>
                  <a:pt x="6205" y="121"/>
                </a:cubicBezTo>
                <a:cubicBezTo>
                  <a:pt x="5271" y="355"/>
                  <a:pt x="4404" y="788"/>
                  <a:pt x="3670" y="1422"/>
                </a:cubicBezTo>
                <a:cubicBezTo>
                  <a:pt x="2936" y="2023"/>
                  <a:pt x="2302" y="2756"/>
                  <a:pt x="1802" y="3557"/>
                </a:cubicBezTo>
                <a:cubicBezTo>
                  <a:pt x="1402" y="4224"/>
                  <a:pt x="1068" y="4891"/>
                  <a:pt x="735" y="5625"/>
                </a:cubicBezTo>
                <a:cubicBezTo>
                  <a:pt x="501" y="6226"/>
                  <a:pt x="301" y="6726"/>
                  <a:pt x="167" y="7060"/>
                </a:cubicBezTo>
                <a:cubicBezTo>
                  <a:pt x="101" y="7226"/>
                  <a:pt x="34" y="7426"/>
                  <a:pt x="1" y="7593"/>
                </a:cubicBezTo>
                <a:cubicBezTo>
                  <a:pt x="101" y="7426"/>
                  <a:pt x="167" y="7260"/>
                  <a:pt x="268" y="7093"/>
                </a:cubicBezTo>
                <a:cubicBezTo>
                  <a:pt x="401" y="6759"/>
                  <a:pt x="601" y="6259"/>
                  <a:pt x="901" y="5692"/>
                </a:cubicBezTo>
                <a:cubicBezTo>
                  <a:pt x="1468" y="4491"/>
                  <a:pt x="2302" y="2857"/>
                  <a:pt x="3803" y="1589"/>
                </a:cubicBezTo>
                <a:cubicBezTo>
                  <a:pt x="4504" y="989"/>
                  <a:pt x="5338" y="555"/>
                  <a:pt x="6238" y="321"/>
                </a:cubicBezTo>
                <a:cubicBezTo>
                  <a:pt x="6605" y="238"/>
                  <a:pt x="6981" y="196"/>
                  <a:pt x="7356" y="196"/>
                </a:cubicBezTo>
                <a:cubicBezTo>
                  <a:pt x="7731" y="196"/>
                  <a:pt x="8106" y="238"/>
                  <a:pt x="8473" y="321"/>
                </a:cubicBezTo>
                <a:cubicBezTo>
                  <a:pt x="9174" y="488"/>
                  <a:pt x="9808" y="822"/>
                  <a:pt x="10341" y="1255"/>
                </a:cubicBezTo>
                <a:cubicBezTo>
                  <a:pt x="10341" y="1255"/>
                  <a:pt x="10308" y="1222"/>
                  <a:pt x="10241" y="1122"/>
                </a:cubicBezTo>
                <a:cubicBezTo>
                  <a:pt x="10141" y="1022"/>
                  <a:pt x="10041" y="922"/>
                  <a:pt x="9908" y="822"/>
                </a:cubicBezTo>
                <a:cubicBezTo>
                  <a:pt x="9507" y="522"/>
                  <a:pt x="9007" y="288"/>
                  <a:pt x="8507" y="155"/>
                </a:cubicBezTo>
                <a:cubicBezTo>
                  <a:pt x="8106" y="50"/>
                  <a:pt x="7695" y="0"/>
                  <a:pt x="72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8"/>
          <p:cNvSpPr/>
          <p:nvPr/>
        </p:nvSpPr>
        <p:spPr>
          <a:xfrm>
            <a:off x="6717989" y="3333526"/>
            <a:ext cx="133258" cy="430287"/>
          </a:xfrm>
          <a:custGeom>
            <a:avLst/>
            <a:gdLst/>
            <a:ahLst/>
            <a:cxnLst/>
            <a:rect l="l" t="t" r="r" b="b"/>
            <a:pathLst>
              <a:path w="6839" h="22083" extrusionOk="0">
                <a:moveTo>
                  <a:pt x="6838" y="0"/>
                </a:moveTo>
                <a:lnTo>
                  <a:pt x="6838" y="0"/>
                </a:lnTo>
                <a:cubicBezTo>
                  <a:pt x="6772" y="33"/>
                  <a:pt x="6705" y="100"/>
                  <a:pt x="6672" y="167"/>
                </a:cubicBezTo>
                <a:cubicBezTo>
                  <a:pt x="6538" y="267"/>
                  <a:pt x="6371" y="434"/>
                  <a:pt x="6171" y="667"/>
                </a:cubicBezTo>
                <a:cubicBezTo>
                  <a:pt x="5771" y="1101"/>
                  <a:pt x="5204" y="1768"/>
                  <a:pt x="4570" y="2635"/>
                </a:cubicBezTo>
                <a:cubicBezTo>
                  <a:pt x="2869" y="4904"/>
                  <a:pt x="1635" y="7472"/>
                  <a:pt x="934" y="10207"/>
                </a:cubicBezTo>
                <a:cubicBezTo>
                  <a:pt x="200" y="13443"/>
                  <a:pt x="200" y="16445"/>
                  <a:pt x="100" y="18613"/>
                </a:cubicBezTo>
                <a:cubicBezTo>
                  <a:pt x="67" y="19648"/>
                  <a:pt x="34" y="20515"/>
                  <a:pt x="34" y="21149"/>
                </a:cubicBezTo>
                <a:cubicBezTo>
                  <a:pt x="0" y="21415"/>
                  <a:pt x="0" y="21649"/>
                  <a:pt x="0" y="21849"/>
                </a:cubicBezTo>
                <a:cubicBezTo>
                  <a:pt x="0" y="21916"/>
                  <a:pt x="0" y="22016"/>
                  <a:pt x="0" y="22083"/>
                </a:cubicBezTo>
                <a:cubicBezTo>
                  <a:pt x="34" y="22016"/>
                  <a:pt x="34" y="21916"/>
                  <a:pt x="34" y="21849"/>
                </a:cubicBezTo>
                <a:cubicBezTo>
                  <a:pt x="67" y="21649"/>
                  <a:pt x="67" y="21449"/>
                  <a:pt x="100" y="21149"/>
                </a:cubicBezTo>
                <a:cubicBezTo>
                  <a:pt x="134" y="20548"/>
                  <a:pt x="200" y="19681"/>
                  <a:pt x="234" y="18613"/>
                </a:cubicBezTo>
                <a:cubicBezTo>
                  <a:pt x="367" y="16445"/>
                  <a:pt x="400" y="13476"/>
                  <a:pt x="1134" y="10274"/>
                </a:cubicBezTo>
                <a:cubicBezTo>
                  <a:pt x="1801" y="7539"/>
                  <a:pt x="3002" y="4970"/>
                  <a:pt x="4670" y="2735"/>
                </a:cubicBezTo>
                <a:cubicBezTo>
                  <a:pt x="5304" y="1868"/>
                  <a:pt x="5838" y="1201"/>
                  <a:pt x="6238" y="734"/>
                </a:cubicBezTo>
                <a:lnTo>
                  <a:pt x="6672" y="200"/>
                </a:lnTo>
                <a:cubicBezTo>
                  <a:pt x="6738" y="134"/>
                  <a:pt x="6772" y="67"/>
                  <a:pt x="68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8"/>
          <p:cNvSpPr/>
          <p:nvPr/>
        </p:nvSpPr>
        <p:spPr>
          <a:xfrm>
            <a:off x="6711481" y="3077980"/>
            <a:ext cx="801418" cy="1018617"/>
          </a:xfrm>
          <a:custGeom>
            <a:avLst/>
            <a:gdLst/>
            <a:ahLst/>
            <a:cxnLst/>
            <a:rect l="l" t="t" r="r" b="b"/>
            <a:pathLst>
              <a:path w="41130" h="52277" extrusionOk="0">
                <a:moveTo>
                  <a:pt x="26996" y="0"/>
                </a:moveTo>
                <a:cubicBezTo>
                  <a:pt x="23787" y="0"/>
                  <a:pt x="14378" y="1529"/>
                  <a:pt x="14211" y="1807"/>
                </a:cubicBezTo>
                <a:cubicBezTo>
                  <a:pt x="14111" y="2041"/>
                  <a:pt x="13810" y="5410"/>
                  <a:pt x="13610" y="7645"/>
                </a:cubicBezTo>
                <a:lnTo>
                  <a:pt x="10375" y="8779"/>
                </a:lnTo>
                <a:lnTo>
                  <a:pt x="6172" y="14149"/>
                </a:lnTo>
                <a:lnTo>
                  <a:pt x="3970" y="17285"/>
                </a:lnTo>
                <a:cubicBezTo>
                  <a:pt x="2669" y="19053"/>
                  <a:pt x="1735" y="21121"/>
                  <a:pt x="1235" y="23256"/>
                </a:cubicBezTo>
                <a:cubicBezTo>
                  <a:pt x="768" y="25657"/>
                  <a:pt x="568" y="28093"/>
                  <a:pt x="634" y="30528"/>
                </a:cubicBezTo>
                <a:lnTo>
                  <a:pt x="1" y="44304"/>
                </a:lnTo>
                <a:lnTo>
                  <a:pt x="28287" y="52276"/>
                </a:lnTo>
                <a:lnTo>
                  <a:pt x="30456" y="38333"/>
                </a:lnTo>
                <a:lnTo>
                  <a:pt x="37761" y="28393"/>
                </a:lnTo>
                <a:cubicBezTo>
                  <a:pt x="38361" y="24390"/>
                  <a:pt x="41130" y="17685"/>
                  <a:pt x="40429" y="13048"/>
                </a:cubicBezTo>
                <a:cubicBezTo>
                  <a:pt x="39862" y="9312"/>
                  <a:pt x="37794" y="8412"/>
                  <a:pt x="35659" y="7244"/>
                </a:cubicBezTo>
                <a:cubicBezTo>
                  <a:pt x="34959" y="6877"/>
                  <a:pt x="31556" y="6010"/>
                  <a:pt x="28888" y="5343"/>
                </a:cubicBezTo>
                <a:cubicBezTo>
                  <a:pt x="28621" y="3708"/>
                  <a:pt x="28187" y="806"/>
                  <a:pt x="28054" y="206"/>
                </a:cubicBezTo>
                <a:cubicBezTo>
                  <a:pt x="28032" y="61"/>
                  <a:pt x="27638" y="0"/>
                  <a:pt x="26996"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8"/>
          <p:cNvSpPr/>
          <p:nvPr/>
        </p:nvSpPr>
        <p:spPr>
          <a:xfrm>
            <a:off x="7015661" y="3108630"/>
            <a:ext cx="14321" cy="126769"/>
          </a:xfrm>
          <a:custGeom>
            <a:avLst/>
            <a:gdLst/>
            <a:ahLst/>
            <a:cxnLst/>
            <a:rect l="l" t="t" r="r" b="b"/>
            <a:pathLst>
              <a:path w="735" h="6506" extrusionOk="0">
                <a:moveTo>
                  <a:pt x="401" y="1"/>
                </a:moveTo>
                <a:lnTo>
                  <a:pt x="401" y="1"/>
                </a:lnTo>
                <a:cubicBezTo>
                  <a:pt x="401" y="1"/>
                  <a:pt x="301" y="34"/>
                  <a:pt x="201" y="167"/>
                </a:cubicBezTo>
                <a:cubicBezTo>
                  <a:pt x="67" y="367"/>
                  <a:pt x="1" y="634"/>
                  <a:pt x="1" y="868"/>
                </a:cubicBezTo>
                <a:cubicBezTo>
                  <a:pt x="1" y="1235"/>
                  <a:pt x="34" y="1568"/>
                  <a:pt x="67" y="1935"/>
                </a:cubicBezTo>
                <a:cubicBezTo>
                  <a:pt x="101" y="2336"/>
                  <a:pt x="168" y="2769"/>
                  <a:pt x="201" y="3236"/>
                </a:cubicBezTo>
                <a:cubicBezTo>
                  <a:pt x="301" y="4137"/>
                  <a:pt x="434" y="4937"/>
                  <a:pt x="501" y="5538"/>
                </a:cubicBezTo>
                <a:cubicBezTo>
                  <a:pt x="534" y="5871"/>
                  <a:pt x="601" y="6172"/>
                  <a:pt x="701" y="6505"/>
                </a:cubicBezTo>
                <a:cubicBezTo>
                  <a:pt x="735" y="6172"/>
                  <a:pt x="701" y="5838"/>
                  <a:pt x="668" y="5538"/>
                </a:cubicBezTo>
                <a:cubicBezTo>
                  <a:pt x="601" y="4937"/>
                  <a:pt x="534" y="4103"/>
                  <a:pt x="434" y="3203"/>
                </a:cubicBezTo>
                <a:cubicBezTo>
                  <a:pt x="368" y="2736"/>
                  <a:pt x="301" y="2302"/>
                  <a:pt x="268" y="1902"/>
                </a:cubicBezTo>
                <a:cubicBezTo>
                  <a:pt x="234" y="1502"/>
                  <a:pt x="134" y="1168"/>
                  <a:pt x="134" y="868"/>
                </a:cubicBezTo>
                <a:cubicBezTo>
                  <a:pt x="134" y="634"/>
                  <a:pt x="168" y="434"/>
                  <a:pt x="268" y="201"/>
                </a:cubicBezTo>
                <a:cubicBezTo>
                  <a:pt x="334" y="67"/>
                  <a:pt x="401" y="1"/>
                  <a:pt x="4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8"/>
          <p:cNvSpPr/>
          <p:nvPr/>
        </p:nvSpPr>
        <p:spPr>
          <a:xfrm>
            <a:off x="7083254" y="3097582"/>
            <a:ext cx="17575" cy="120904"/>
          </a:xfrm>
          <a:custGeom>
            <a:avLst/>
            <a:gdLst/>
            <a:ahLst/>
            <a:cxnLst/>
            <a:rect l="l" t="t" r="r" b="b"/>
            <a:pathLst>
              <a:path w="902" h="6205" extrusionOk="0">
                <a:moveTo>
                  <a:pt x="234" y="0"/>
                </a:moveTo>
                <a:cubicBezTo>
                  <a:pt x="168" y="301"/>
                  <a:pt x="101" y="601"/>
                  <a:pt x="101" y="901"/>
                </a:cubicBezTo>
                <a:cubicBezTo>
                  <a:pt x="1" y="2402"/>
                  <a:pt x="168" y="3903"/>
                  <a:pt x="535" y="5338"/>
                </a:cubicBezTo>
                <a:cubicBezTo>
                  <a:pt x="601" y="5638"/>
                  <a:pt x="701" y="5938"/>
                  <a:pt x="835" y="6205"/>
                </a:cubicBezTo>
                <a:cubicBezTo>
                  <a:pt x="902" y="6205"/>
                  <a:pt x="535" y="4837"/>
                  <a:pt x="368" y="3103"/>
                </a:cubicBezTo>
                <a:cubicBezTo>
                  <a:pt x="201" y="1401"/>
                  <a:pt x="301" y="0"/>
                  <a:pt x="2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8"/>
          <p:cNvSpPr/>
          <p:nvPr/>
        </p:nvSpPr>
        <p:spPr>
          <a:xfrm>
            <a:off x="7209361" y="3081332"/>
            <a:ext cx="27961" cy="118313"/>
          </a:xfrm>
          <a:custGeom>
            <a:avLst/>
            <a:gdLst/>
            <a:ahLst/>
            <a:cxnLst/>
            <a:rect l="l" t="t" r="r" b="b"/>
            <a:pathLst>
              <a:path w="1435" h="6072" extrusionOk="0">
                <a:moveTo>
                  <a:pt x="0" y="1"/>
                </a:moveTo>
                <a:lnTo>
                  <a:pt x="0" y="1"/>
                </a:lnTo>
                <a:cubicBezTo>
                  <a:pt x="434" y="935"/>
                  <a:pt x="767" y="1935"/>
                  <a:pt x="1001" y="2936"/>
                </a:cubicBezTo>
                <a:cubicBezTo>
                  <a:pt x="1134" y="3970"/>
                  <a:pt x="1168" y="5004"/>
                  <a:pt x="1068" y="6072"/>
                </a:cubicBezTo>
                <a:cubicBezTo>
                  <a:pt x="1168" y="5771"/>
                  <a:pt x="1234" y="5471"/>
                  <a:pt x="1268" y="5138"/>
                </a:cubicBezTo>
                <a:cubicBezTo>
                  <a:pt x="1435" y="3636"/>
                  <a:pt x="1168" y="2135"/>
                  <a:pt x="501" y="768"/>
                </a:cubicBezTo>
                <a:cubicBezTo>
                  <a:pt x="400" y="501"/>
                  <a:pt x="234" y="23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8"/>
          <p:cNvSpPr/>
          <p:nvPr/>
        </p:nvSpPr>
        <p:spPr>
          <a:xfrm>
            <a:off x="6856430" y="3374464"/>
            <a:ext cx="48108" cy="64359"/>
          </a:xfrm>
          <a:custGeom>
            <a:avLst/>
            <a:gdLst/>
            <a:ahLst/>
            <a:cxnLst/>
            <a:rect l="l" t="t" r="r" b="b"/>
            <a:pathLst>
              <a:path w="2469" h="3303" extrusionOk="0">
                <a:moveTo>
                  <a:pt x="2469" y="1"/>
                </a:moveTo>
                <a:cubicBezTo>
                  <a:pt x="1468" y="935"/>
                  <a:pt x="634" y="2069"/>
                  <a:pt x="0" y="3303"/>
                </a:cubicBezTo>
                <a:cubicBezTo>
                  <a:pt x="868" y="2236"/>
                  <a:pt x="1701" y="1135"/>
                  <a:pt x="246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8"/>
          <p:cNvSpPr/>
          <p:nvPr/>
        </p:nvSpPr>
        <p:spPr>
          <a:xfrm>
            <a:off x="6939611" y="3284774"/>
            <a:ext cx="40334" cy="52668"/>
          </a:xfrm>
          <a:custGeom>
            <a:avLst/>
            <a:gdLst/>
            <a:ahLst/>
            <a:cxnLst/>
            <a:rect l="l" t="t" r="r" b="b"/>
            <a:pathLst>
              <a:path w="2070" h="2703" extrusionOk="0">
                <a:moveTo>
                  <a:pt x="1" y="0"/>
                </a:moveTo>
                <a:lnTo>
                  <a:pt x="1" y="0"/>
                </a:lnTo>
                <a:cubicBezTo>
                  <a:pt x="568" y="968"/>
                  <a:pt x="1269" y="1902"/>
                  <a:pt x="2069" y="2702"/>
                </a:cubicBezTo>
                <a:cubicBezTo>
                  <a:pt x="1836" y="2202"/>
                  <a:pt x="1502" y="1702"/>
                  <a:pt x="1135" y="1268"/>
                </a:cubicBezTo>
                <a:cubicBezTo>
                  <a:pt x="802" y="801"/>
                  <a:pt x="435" y="367"/>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8"/>
          <p:cNvSpPr/>
          <p:nvPr/>
        </p:nvSpPr>
        <p:spPr>
          <a:xfrm>
            <a:off x="7057261" y="3274369"/>
            <a:ext cx="52668" cy="51362"/>
          </a:xfrm>
          <a:custGeom>
            <a:avLst/>
            <a:gdLst/>
            <a:ahLst/>
            <a:cxnLst/>
            <a:rect l="l" t="t" r="r" b="b"/>
            <a:pathLst>
              <a:path w="2703" h="2636" extrusionOk="0">
                <a:moveTo>
                  <a:pt x="2703" y="1"/>
                </a:moveTo>
                <a:lnTo>
                  <a:pt x="2703" y="1"/>
                </a:lnTo>
                <a:cubicBezTo>
                  <a:pt x="2135" y="301"/>
                  <a:pt x="1635" y="701"/>
                  <a:pt x="1235" y="1201"/>
                </a:cubicBezTo>
                <a:cubicBezTo>
                  <a:pt x="734" y="1602"/>
                  <a:pt x="334" y="2102"/>
                  <a:pt x="1" y="2636"/>
                </a:cubicBezTo>
                <a:cubicBezTo>
                  <a:pt x="468" y="2236"/>
                  <a:pt x="935" y="1802"/>
                  <a:pt x="1368" y="1335"/>
                </a:cubicBezTo>
                <a:cubicBezTo>
                  <a:pt x="1835" y="935"/>
                  <a:pt x="2302" y="468"/>
                  <a:pt x="270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8"/>
          <p:cNvSpPr/>
          <p:nvPr/>
        </p:nvSpPr>
        <p:spPr>
          <a:xfrm>
            <a:off x="7035809" y="3162584"/>
            <a:ext cx="37723" cy="34469"/>
          </a:xfrm>
          <a:custGeom>
            <a:avLst/>
            <a:gdLst/>
            <a:ahLst/>
            <a:cxnLst/>
            <a:rect l="l" t="t" r="r" b="b"/>
            <a:pathLst>
              <a:path w="1936" h="1769" extrusionOk="0">
                <a:moveTo>
                  <a:pt x="1" y="0"/>
                </a:moveTo>
                <a:lnTo>
                  <a:pt x="1" y="0"/>
                </a:lnTo>
                <a:cubicBezTo>
                  <a:pt x="234" y="367"/>
                  <a:pt x="535" y="701"/>
                  <a:pt x="901" y="968"/>
                </a:cubicBezTo>
                <a:cubicBezTo>
                  <a:pt x="1202" y="1301"/>
                  <a:pt x="1535" y="1568"/>
                  <a:pt x="1936" y="1768"/>
                </a:cubicBezTo>
                <a:cubicBezTo>
                  <a:pt x="1702" y="1401"/>
                  <a:pt x="1402" y="1068"/>
                  <a:pt x="1035" y="801"/>
                </a:cubicBezTo>
                <a:cubicBezTo>
                  <a:pt x="735" y="501"/>
                  <a:pt x="368" y="200"/>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8"/>
          <p:cNvSpPr/>
          <p:nvPr/>
        </p:nvSpPr>
        <p:spPr>
          <a:xfrm>
            <a:off x="7131363" y="3136416"/>
            <a:ext cx="55922" cy="11886"/>
          </a:xfrm>
          <a:custGeom>
            <a:avLst/>
            <a:gdLst/>
            <a:ahLst/>
            <a:cxnLst/>
            <a:rect l="l" t="t" r="r" b="b"/>
            <a:pathLst>
              <a:path w="2870" h="610" extrusionOk="0">
                <a:moveTo>
                  <a:pt x="2619" y="1"/>
                </a:moveTo>
                <a:cubicBezTo>
                  <a:pt x="2203" y="1"/>
                  <a:pt x="1791" y="70"/>
                  <a:pt x="1401" y="209"/>
                </a:cubicBezTo>
                <a:cubicBezTo>
                  <a:pt x="934" y="276"/>
                  <a:pt x="467" y="409"/>
                  <a:pt x="0" y="609"/>
                </a:cubicBezTo>
                <a:cubicBezTo>
                  <a:pt x="501" y="609"/>
                  <a:pt x="1001" y="543"/>
                  <a:pt x="1468" y="409"/>
                </a:cubicBezTo>
                <a:cubicBezTo>
                  <a:pt x="1935" y="342"/>
                  <a:pt x="2402" y="209"/>
                  <a:pt x="2869" y="9"/>
                </a:cubicBezTo>
                <a:cubicBezTo>
                  <a:pt x="2786" y="3"/>
                  <a:pt x="2702" y="1"/>
                  <a:pt x="261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8"/>
          <p:cNvSpPr/>
          <p:nvPr/>
        </p:nvSpPr>
        <p:spPr>
          <a:xfrm>
            <a:off x="7204802" y="3259424"/>
            <a:ext cx="7170" cy="56565"/>
          </a:xfrm>
          <a:custGeom>
            <a:avLst/>
            <a:gdLst/>
            <a:ahLst/>
            <a:cxnLst/>
            <a:rect l="l" t="t" r="r" b="b"/>
            <a:pathLst>
              <a:path w="368" h="2903" extrusionOk="0">
                <a:moveTo>
                  <a:pt x="101" y="0"/>
                </a:moveTo>
                <a:cubicBezTo>
                  <a:pt x="34" y="467"/>
                  <a:pt x="1" y="968"/>
                  <a:pt x="67" y="1468"/>
                </a:cubicBezTo>
                <a:cubicBezTo>
                  <a:pt x="67" y="1935"/>
                  <a:pt x="134" y="2435"/>
                  <a:pt x="268" y="2902"/>
                </a:cubicBezTo>
                <a:cubicBezTo>
                  <a:pt x="334" y="2435"/>
                  <a:pt x="368" y="1935"/>
                  <a:pt x="301" y="1468"/>
                </a:cubicBezTo>
                <a:cubicBezTo>
                  <a:pt x="301" y="968"/>
                  <a:pt x="234" y="467"/>
                  <a:pt x="1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8"/>
          <p:cNvSpPr/>
          <p:nvPr/>
        </p:nvSpPr>
        <p:spPr>
          <a:xfrm>
            <a:off x="7143716" y="3335474"/>
            <a:ext cx="24707" cy="66950"/>
          </a:xfrm>
          <a:custGeom>
            <a:avLst/>
            <a:gdLst/>
            <a:ahLst/>
            <a:cxnLst/>
            <a:rect l="l" t="t" r="r" b="b"/>
            <a:pathLst>
              <a:path w="1268" h="3436" extrusionOk="0">
                <a:moveTo>
                  <a:pt x="0" y="0"/>
                </a:moveTo>
                <a:lnTo>
                  <a:pt x="0" y="0"/>
                </a:lnTo>
                <a:cubicBezTo>
                  <a:pt x="100" y="601"/>
                  <a:pt x="300" y="1201"/>
                  <a:pt x="534" y="1768"/>
                </a:cubicBezTo>
                <a:cubicBezTo>
                  <a:pt x="701" y="2335"/>
                  <a:pt x="967" y="2902"/>
                  <a:pt x="1268" y="3436"/>
                </a:cubicBezTo>
                <a:cubicBezTo>
                  <a:pt x="967" y="2268"/>
                  <a:pt x="567" y="1101"/>
                  <a:pt x="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8"/>
          <p:cNvSpPr/>
          <p:nvPr/>
        </p:nvSpPr>
        <p:spPr>
          <a:xfrm>
            <a:off x="7028658" y="3393306"/>
            <a:ext cx="27318" cy="70224"/>
          </a:xfrm>
          <a:custGeom>
            <a:avLst/>
            <a:gdLst/>
            <a:ahLst/>
            <a:cxnLst/>
            <a:rect l="l" t="t" r="r" b="b"/>
            <a:pathLst>
              <a:path w="1402" h="3604" extrusionOk="0">
                <a:moveTo>
                  <a:pt x="1" y="1"/>
                </a:moveTo>
                <a:lnTo>
                  <a:pt x="1" y="1"/>
                </a:lnTo>
                <a:cubicBezTo>
                  <a:pt x="134" y="635"/>
                  <a:pt x="334" y="1269"/>
                  <a:pt x="601" y="1869"/>
                </a:cubicBezTo>
                <a:cubicBezTo>
                  <a:pt x="801" y="2469"/>
                  <a:pt x="1068" y="3070"/>
                  <a:pt x="1402" y="3604"/>
                </a:cubicBezTo>
                <a:cubicBezTo>
                  <a:pt x="1268" y="2970"/>
                  <a:pt x="1068" y="2369"/>
                  <a:pt x="801" y="1769"/>
                </a:cubicBezTo>
                <a:cubicBezTo>
                  <a:pt x="601" y="1168"/>
                  <a:pt x="334" y="568"/>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8"/>
          <p:cNvSpPr/>
          <p:nvPr/>
        </p:nvSpPr>
        <p:spPr>
          <a:xfrm>
            <a:off x="6935714" y="3464153"/>
            <a:ext cx="14321" cy="68918"/>
          </a:xfrm>
          <a:custGeom>
            <a:avLst/>
            <a:gdLst/>
            <a:ahLst/>
            <a:cxnLst/>
            <a:rect l="l" t="t" r="r" b="b"/>
            <a:pathLst>
              <a:path w="735" h="3537" extrusionOk="0">
                <a:moveTo>
                  <a:pt x="1" y="1"/>
                </a:moveTo>
                <a:lnTo>
                  <a:pt x="1" y="1"/>
                </a:lnTo>
                <a:cubicBezTo>
                  <a:pt x="101" y="1202"/>
                  <a:pt x="334" y="2369"/>
                  <a:pt x="735" y="3537"/>
                </a:cubicBezTo>
                <a:cubicBezTo>
                  <a:pt x="701" y="2936"/>
                  <a:pt x="635" y="2336"/>
                  <a:pt x="468" y="1736"/>
                </a:cubicBezTo>
                <a:cubicBezTo>
                  <a:pt x="368" y="1135"/>
                  <a:pt x="234" y="568"/>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8"/>
          <p:cNvSpPr/>
          <p:nvPr/>
        </p:nvSpPr>
        <p:spPr>
          <a:xfrm>
            <a:off x="6793376" y="3473915"/>
            <a:ext cx="30572" cy="61767"/>
          </a:xfrm>
          <a:custGeom>
            <a:avLst/>
            <a:gdLst/>
            <a:ahLst/>
            <a:cxnLst/>
            <a:rect l="l" t="t" r="r" b="b"/>
            <a:pathLst>
              <a:path w="1569" h="3170" extrusionOk="0">
                <a:moveTo>
                  <a:pt x="1" y="0"/>
                </a:moveTo>
                <a:lnTo>
                  <a:pt x="1" y="0"/>
                </a:lnTo>
                <a:cubicBezTo>
                  <a:pt x="401" y="1101"/>
                  <a:pt x="935" y="2169"/>
                  <a:pt x="1568" y="3169"/>
                </a:cubicBezTo>
                <a:cubicBezTo>
                  <a:pt x="1168" y="2035"/>
                  <a:pt x="668" y="968"/>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8"/>
          <p:cNvSpPr/>
          <p:nvPr/>
        </p:nvSpPr>
        <p:spPr>
          <a:xfrm>
            <a:off x="6753081" y="3616253"/>
            <a:ext cx="68256" cy="33826"/>
          </a:xfrm>
          <a:custGeom>
            <a:avLst/>
            <a:gdLst/>
            <a:ahLst/>
            <a:cxnLst/>
            <a:rect l="l" t="t" r="r" b="b"/>
            <a:pathLst>
              <a:path w="3503" h="1736" extrusionOk="0">
                <a:moveTo>
                  <a:pt x="3503" y="1"/>
                </a:moveTo>
                <a:cubicBezTo>
                  <a:pt x="2869" y="201"/>
                  <a:pt x="2269" y="434"/>
                  <a:pt x="1702" y="768"/>
                </a:cubicBezTo>
                <a:cubicBezTo>
                  <a:pt x="1101" y="1035"/>
                  <a:pt x="534" y="1335"/>
                  <a:pt x="0" y="1735"/>
                </a:cubicBezTo>
                <a:cubicBezTo>
                  <a:pt x="634" y="1535"/>
                  <a:pt x="1235" y="1268"/>
                  <a:pt x="1802" y="968"/>
                </a:cubicBezTo>
                <a:cubicBezTo>
                  <a:pt x="2402" y="701"/>
                  <a:pt x="2969" y="401"/>
                  <a:pt x="350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8"/>
          <p:cNvSpPr/>
          <p:nvPr/>
        </p:nvSpPr>
        <p:spPr>
          <a:xfrm>
            <a:off x="6806373" y="3683204"/>
            <a:ext cx="16270" cy="61105"/>
          </a:xfrm>
          <a:custGeom>
            <a:avLst/>
            <a:gdLst/>
            <a:ahLst/>
            <a:cxnLst/>
            <a:rect l="l" t="t" r="r" b="b"/>
            <a:pathLst>
              <a:path w="835" h="3136" extrusionOk="0">
                <a:moveTo>
                  <a:pt x="1" y="0"/>
                </a:moveTo>
                <a:cubicBezTo>
                  <a:pt x="1" y="534"/>
                  <a:pt x="67" y="1101"/>
                  <a:pt x="268" y="1601"/>
                </a:cubicBezTo>
                <a:cubicBezTo>
                  <a:pt x="368" y="2135"/>
                  <a:pt x="568" y="2669"/>
                  <a:pt x="835" y="3136"/>
                </a:cubicBezTo>
                <a:cubicBezTo>
                  <a:pt x="768" y="2602"/>
                  <a:pt x="635" y="2068"/>
                  <a:pt x="468" y="1568"/>
                </a:cubicBezTo>
                <a:cubicBezTo>
                  <a:pt x="368" y="1034"/>
                  <a:pt x="201" y="501"/>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8"/>
          <p:cNvSpPr/>
          <p:nvPr/>
        </p:nvSpPr>
        <p:spPr>
          <a:xfrm>
            <a:off x="6746573" y="3787838"/>
            <a:ext cx="50076" cy="46179"/>
          </a:xfrm>
          <a:custGeom>
            <a:avLst/>
            <a:gdLst/>
            <a:ahLst/>
            <a:cxnLst/>
            <a:rect l="l" t="t" r="r" b="b"/>
            <a:pathLst>
              <a:path w="2570" h="2370" extrusionOk="0">
                <a:moveTo>
                  <a:pt x="1" y="1"/>
                </a:moveTo>
                <a:cubicBezTo>
                  <a:pt x="334" y="468"/>
                  <a:pt x="768" y="901"/>
                  <a:pt x="1202" y="1268"/>
                </a:cubicBezTo>
                <a:cubicBezTo>
                  <a:pt x="1635" y="1669"/>
                  <a:pt x="2069" y="2036"/>
                  <a:pt x="2569" y="2369"/>
                </a:cubicBezTo>
                <a:cubicBezTo>
                  <a:pt x="2236" y="1902"/>
                  <a:pt x="1802" y="1469"/>
                  <a:pt x="1369" y="1102"/>
                </a:cubicBezTo>
                <a:cubicBezTo>
                  <a:pt x="935" y="701"/>
                  <a:pt x="501" y="334"/>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8"/>
          <p:cNvSpPr/>
          <p:nvPr/>
        </p:nvSpPr>
        <p:spPr>
          <a:xfrm>
            <a:off x="6883728" y="3772893"/>
            <a:ext cx="78661" cy="34586"/>
          </a:xfrm>
          <a:custGeom>
            <a:avLst/>
            <a:gdLst/>
            <a:ahLst/>
            <a:cxnLst/>
            <a:rect l="l" t="t" r="r" b="b"/>
            <a:pathLst>
              <a:path w="4037" h="1775" extrusionOk="0">
                <a:moveTo>
                  <a:pt x="4036" y="1"/>
                </a:moveTo>
                <a:lnTo>
                  <a:pt x="4036" y="1"/>
                </a:lnTo>
                <a:cubicBezTo>
                  <a:pt x="3303" y="67"/>
                  <a:pt x="2569" y="267"/>
                  <a:pt x="1902" y="634"/>
                </a:cubicBezTo>
                <a:cubicBezTo>
                  <a:pt x="1201" y="901"/>
                  <a:pt x="567" y="1268"/>
                  <a:pt x="0" y="1769"/>
                </a:cubicBezTo>
                <a:cubicBezTo>
                  <a:pt x="2" y="1772"/>
                  <a:pt x="7" y="1774"/>
                  <a:pt x="14" y="1774"/>
                </a:cubicBezTo>
                <a:cubicBezTo>
                  <a:pt x="130" y="1774"/>
                  <a:pt x="933" y="1275"/>
                  <a:pt x="2002" y="835"/>
                </a:cubicBezTo>
                <a:cubicBezTo>
                  <a:pt x="3102" y="334"/>
                  <a:pt x="4036" y="34"/>
                  <a:pt x="403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8"/>
          <p:cNvSpPr/>
          <p:nvPr/>
        </p:nvSpPr>
        <p:spPr>
          <a:xfrm>
            <a:off x="6894114" y="3670850"/>
            <a:ext cx="20186" cy="57208"/>
          </a:xfrm>
          <a:custGeom>
            <a:avLst/>
            <a:gdLst/>
            <a:ahLst/>
            <a:cxnLst/>
            <a:rect l="l" t="t" r="r" b="b"/>
            <a:pathLst>
              <a:path w="1036" h="2936" extrusionOk="0">
                <a:moveTo>
                  <a:pt x="1" y="1"/>
                </a:moveTo>
                <a:lnTo>
                  <a:pt x="1" y="1"/>
                </a:lnTo>
                <a:cubicBezTo>
                  <a:pt x="68" y="534"/>
                  <a:pt x="201" y="1035"/>
                  <a:pt x="401" y="1502"/>
                </a:cubicBezTo>
                <a:cubicBezTo>
                  <a:pt x="568" y="2002"/>
                  <a:pt x="768" y="2502"/>
                  <a:pt x="1035" y="2936"/>
                </a:cubicBezTo>
                <a:cubicBezTo>
                  <a:pt x="968" y="2436"/>
                  <a:pt x="802" y="1902"/>
                  <a:pt x="601" y="1435"/>
                </a:cubicBezTo>
                <a:cubicBezTo>
                  <a:pt x="468" y="935"/>
                  <a:pt x="268" y="468"/>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8"/>
          <p:cNvSpPr/>
          <p:nvPr/>
        </p:nvSpPr>
        <p:spPr>
          <a:xfrm>
            <a:off x="6964318" y="3618202"/>
            <a:ext cx="48108" cy="76712"/>
          </a:xfrm>
          <a:custGeom>
            <a:avLst/>
            <a:gdLst/>
            <a:ahLst/>
            <a:cxnLst/>
            <a:rect l="l" t="t" r="r" b="b"/>
            <a:pathLst>
              <a:path w="2469" h="3937" extrusionOk="0">
                <a:moveTo>
                  <a:pt x="2469" y="1"/>
                </a:moveTo>
                <a:cubicBezTo>
                  <a:pt x="2458" y="26"/>
                  <a:pt x="2447" y="51"/>
                  <a:pt x="2436" y="76"/>
                </a:cubicBezTo>
                <a:lnTo>
                  <a:pt x="2436" y="76"/>
                </a:lnTo>
                <a:cubicBezTo>
                  <a:pt x="2447" y="62"/>
                  <a:pt x="2458" y="48"/>
                  <a:pt x="2469" y="34"/>
                </a:cubicBezTo>
                <a:lnTo>
                  <a:pt x="2469" y="1"/>
                </a:lnTo>
                <a:close/>
                <a:moveTo>
                  <a:pt x="2436" y="76"/>
                </a:moveTo>
                <a:cubicBezTo>
                  <a:pt x="1515" y="1266"/>
                  <a:pt x="693" y="2585"/>
                  <a:pt x="1" y="3937"/>
                </a:cubicBezTo>
                <a:cubicBezTo>
                  <a:pt x="501" y="3336"/>
                  <a:pt x="968" y="2703"/>
                  <a:pt x="1335" y="2035"/>
                </a:cubicBezTo>
                <a:cubicBezTo>
                  <a:pt x="1753" y="1424"/>
                  <a:pt x="2140" y="751"/>
                  <a:pt x="2436" y="76"/>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8"/>
          <p:cNvSpPr/>
          <p:nvPr/>
        </p:nvSpPr>
        <p:spPr>
          <a:xfrm>
            <a:off x="7071563" y="3550589"/>
            <a:ext cx="47465" cy="78037"/>
          </a:xfrm>
          <a:custGeom>
            <a:avLst/>
            <a:gdLst/>
            <a:ahLst/>
            <a:cxnLst/>
            <a:rect l="l" t="t" r="r" b="b"/>
            <a:pathLst>
              <a:path w="2436" h="4005" extrusionOk="0">
                <a:moveTo>
                  <a:pt x="4" y="1"/>
                </a:moveTo>
                <a:cubicBezTo>
                  <a:pt x="3" y="1"/>
                  <a:pt x="2" y="1"/>
                  <a:pt x="0" y="1"/>
                </a:cubicBezTo>
                <a:cubicBezTo>
                  <a:pt x="234" y="769"/>
                  <a:pt x="568" y="1469"/>
                  <a:pt x="1001" y="2136"/>
                </a:cubicBezTo>
                <a:cubicBezTo>
                  <a:pt x="1368" y="2803"/>
                  <a:pt x="1835" y="3437"/>
                  <a:pt x="2402" y="4004"/>
                </a:cubicBezTo>
                <a:cubicBezTo>
                  <a:pt x="2436" y="3971"/>
                  <a:pt x="1868" y="3104"/>
                  <a:pt x="1201" y="2003"/>
                </a:cubicBezTo>
                <a:cubicBezTo>
                  <a:pt x="546" y="921"/>
                  <a:pt x="83" y="1"/>
                  <a:pt x="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8"/>
          <p:cNvSpPr/>
          <p:nvPr/>
        </p:nvSpPr>
        <p:spPr>
          <a:xfrm>
            <a:off x="7119009" y="3524362"/>
            <a:ext cx="62410" cy="6099"/>
          </a:xfrm>
          <a:custGeom>
            <a:avLst/>
            <a:gdLst/>
            <a:ahLst/>
            <a:cxnLst/>
            <a:rect l="l" t="t" r="r" b="b"/>
            <a:pathLst>
              <a:path w="3203" h="313" extrusionOk="0">
                <a:moveTo>
                  <a:pt x="2774" y="0"/>
                </a:moveTo>
                <a:cubicBezTo>
                  <a:pt x="2383" y="0"/>
                  <a:pt x="1992" y="31"/>
                  <a:pt x="1602" y="80"/>
                </a:cubicBezTo>
                <a:cubicBezTo>
                  <a:pt x="1459" y="71"/>
                  <a:pt x="1316" y="67"/>
                  <a:pt x="1173" y="67"/>
                </a:cubicBezTo>
                <a:cubicBezTo>
                  <a:pt x="782" y="67"/>
                  <a:pt x="391" y="98"/>
                  <a:pt x="1" y="147"/>
                </a:cubicBezTo>
                <a:cubicBezTo>
                  <a:pt x="365" y="261"/>
                  <a:pt x="730" y="312"/>
                  <a:pt x="1095" y="312"/>
                </a:cubicBezTo>
                <a:cubicBezTo>
                  <a:pt x="1264" y="312"/>
                  <a:pt x="1433" y="301"/>
                  <a:pt x="1602" y="280"/>
                </a:cubicBezTo>
                <a:cubicBezTo>
                  <a:pt x="2169" y="280"/>
                  <a:pt x="2702" y="180"/>
                  <a:pt x="3203" y="13"/>
                </a:cubicBezTo>
                <a:cubicBezTo>
                  <a:pt x="3060" y="4"/>
                  <a:pt x="2917" y="0"/>
                  <a:pt x="277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8"/>
          <p:cNvSpPr/>
          <p:nvPr/>
        </p:nvSpPr>
        <p:spPr>
          <a:xfrm>
            <a:off x="7250962" y="3405659"/>
            <a:ext cx="81252" cy="39028"/>
          </a:xfrm>
          <a:custGeom>
            <a:avLst/>
            <a:gdLst/>
            <a:ahLst/>
            <a:cxnLst/>
            <a:rect l="l" t="t" r="r" b="b"/>
            <a:pathLst>
              <a:path w="4170" h="2003" extrusionOk="0">
                <a:moveTo>
                  <a:pt x="4170" y="1"/>
                </a:moveTo>
                <a:cubicBezTo>
                  <a:pt x="2702" y="534"/>
                  <a:pt x="1301" y="1202"/>
                  <a:pt x="0" y="2002"/>
                </a:cubicBezTo>
                <a:cubicBezTo>
                  <a:pt x="1434" y="1468"/>
                  <a:pt x="2835" y="801"/>
                  <a:pt x="417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8"/>
          <p:cNvSpPr/>
          <p:nvPr/>
        </p:nvSpPr>
        <p:spPr>
          <a:xfrm>
            <a:off x="7341957" y="3265270"/>
            <a:ext cx="32501" cy="65021"/>
          </a:xfrm>
          <a:custGeom>
            <a:avLst/>
            <a:gdLst/>
            <a:ahLst/>
            <a:cxnLst/>
            <a:rect l="l" t="t" r="r" b="b"/>
            <a:pathLst>
              <a:path w="1668" h="3337" extrusionOk="0">
                <a:moveTo>
                  <a:pt x="1668" y="1"/>
                </a:moveTo>
                <a:lnTo>
                  <a:pt x="1668" y="1"/>
                </a:lnTo>
                <a:cubicBezTo>
                  <a:pt x="1001" y="1035"/>
                  <a:pt x="434" y="2135"/>
                  <a:pt x="0" y="3336"/>
                </a:cubicBezTo>
                <a:cubicBezTo>
                  <a:pt x="367" y="2836"/>
                  <a:pt x="701" y="2269"/>
                  <a:pt x="934" y="1702"/>
                </a:cubicBezTo>
                <a:cubicBezTo>
                  <a:pt x="1234" y="1168"/>
                  <a:pt x="1501" y="601"/>
                  <a:pt x="16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8"/>
          <p:cNvSpPr/>
          <p:nvPr/>
        </p:nvSpPr>
        <p:spPr>
          <a:xfrm>
            <a:off x="7414090" y="3314664"/>
            <a:ext cx="23421" cy="74764"/>
          </a:xfrm>
          <a:custGeom>
            <a:avLst/>
            <a:gdLst/>
            <a:ahLst/>
            <a:cxnLst/>
            <a:rect l="l" t="t" r="r" b="b"/>
            <a:pathLst>
              <a:path w="1202" h="3837" extrusionOk="0">
                <a:moveTo>
                  <a:pt x="1" y="1"/>
                </a:moveTo>
                <a:cubicBezTo>
                  <a:pt x="134" y="668"/>
                  <a:pt x="334" y="1302"/>
                  <a:pt x="568" y="1935"/>
                </a:cubicBezTo>
                <a:cubicBezTo>
                  <a:pt x="735" y="2569"/>
                  <a:pt x="935" y="3203"/>
                  <a:pt x="1202" y="3837"/>
                </a:cubicBezTo>
                <a:cubicBezTo>
                  <a:pt x="1035" y="2503"/>
                  <a:pt x="634" y="1202"/>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8"/>
          <p:cNvSpPr/>
          <p:nvPr/>
        </p:nvSpPr>
        <p:spPr>
          <a:xfrm>
            <a:off x="7379641" y="3468070"/>
            <a:ext cx="72815" cy="18861"/>
          </a:xfrm>
          <a:custGeom>
            <a:avLst/>
            <a:gdLst/>
            <a:ahLst/>
            <a:cxnLst/>
            <a:rect l="l" t="t" r="r" b="b"/>
            <a:pathLst>
              <a:path w="3737" h="968" extrusionOk="0">
                <a:moveTo>
                  <a:pt x="3737" y="0"/>
                </a:moveTo>
                <a:lnTo>
                  <a:pt x="3737" y="0"/>
                </a:lnTo>
                <a:cubicBezTo>
                  <a:pt x="3103" y="100"/>
                  <a:pt x="2469" y="267"/>
                  <a:pt x="1869" y="467"/>
                </a:cubicBezTo>
                <a:cubicBezTo>
                  <a:pt x="1235" y="567"/>
                  <a:pt x="601" y="734"/>
                  <a:pt x="1" y="967"/>
                </a:cubicBezTo>
                <a:cubicBezTo>
                  <a:pt x="635" y="967"/>
                  <a:pt x="1302" y="867"/>
                  <a:pt x="1902" y="667"/>
                </a:cubicBezTo>
                <a:cubicBezTo>
                  <a:pt x="2536" y="534"/>
                  <a:pt x="3170" y="300"/>
                  <a:pt x="373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8"/>
          <p:cNvSpPr/>
          <p:nvPr/>
        </p:nvSpPr>
        <p:spPr>
          <a:xfrm>
            <a:off x="7287360" y="3474558"/>
            <a:ext cx="10405" cy="89709"/>
          </a:xfrm>
          <a:custGeom>
            <a:avLst/>
            <a:gdLst/>
            <a:ahLst/>
            <a:cxnLst/>
            <a:rect l="l" t="t" r="r" b="b"/>
            <a:pathLst>
              <a:path w="534" h="4604" extrusionOk="0">
                <a:moveTo>
                  <a:pt x="267" y="1"/>
                </a:moveTo>
                <a:lnTo>
                  <a:pt x="267" y="1"/>
                </a:lnTo>
                <a:cubicBezTo>
                  <a:pt x="200" y="1"/>
                  <a:pt x="300" y="1035"/>
                  <a:pt x="234" y="2302"/>
                </a:cubicBezTo>
                <a:cubicBezTo>
                  <a:pt x="200" y="3570"/>
                  <a:pt x="0" y="4604"/>
                  <a:pt x="67" y="4604"/>
                </a:cubicBezTo>
                <a:cubicBezTo>
                  <a:pt x="334" y="3870"/>
                  <a:pt x="467" y="3103"/>
                  <a:pt x="467" y="2302"/>
                </a:cubicBezTo>
                <a:cubicBezTo>
                  <a:pt x="534" y="1535"/>
                  <a:pt x="467" y="768"/>
                  <a:pt x="2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8"/>
          <p:cNvSpPr/>
          <p:nvPr/>
        </p:nvSpPr>
        <p:spPr>
          <a:xfrm>
            <a:off x="7203496" y="3599340"/>
            <a:ext cx="52668" cy="63735"/>
          </a:xfrm>
          <a:custGeom>
            <a:avLst/>
            <a:gdLst/>
            <a:ahLst/>
            <a:cxnLst/>
            <a:rect l="l" t="t" r="r" b="b"/>
            <a:pathLst>
              <a:path w="2703" h="3271" extrusionOk="0">
                <a:moveTo>
                  <a:pt x="4" y="0"/>
                </a:moveTo>
                <a:cubicBezTo>
                  <a:pt x="3" y="0"/>
                  <a:pt x="2" y="1"/>
                  <a:pt x="1" y="1"/>
                </a:cubicBezTo>
                <a:cubicBezTo>
                  <a:pt x="668" y="1269"/>
                  <a:pt x="1569" y="2370"/>
                  <a:pt x="2703" y="3270"/>
                </a:cubicBezTo>
                <a:cubicBezTo>
                  <a:pt x="2269" y="2703"/>
                  <a:pt x="1836" y="2136"/>
                  <a:pt x="1335" y="1636"/>
                </a:cubicBezTo>
                <a:cubicBezTo>
                  <a:pt x="617" y="754"/>
                  <a:pt x="58" y="0"/>
                  <a:pt x="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8"/>
          <p:cNvSpPr/>
          <p:nvPr/>
        </p:nvSpPr>
        <p:spPr>
          <a:xfrm>
            <a:off x="7351056" y="3641603"/>
            <a:ext cx="69561" cy="29266"/>
          </a:xfrm>
          <a:custGeom>
            <a:avLst/>
            <a:gdLst/>
            <a:ahLst/>
            <a:cxnLst/>
            <a:rect l="l" t="t" r="r" b="b"/>
            <a:pathLst>
              <a:path w="3570" h="1502" extrusionOk="0">
                <a:moveTo>
                  <a:pt x="3569" y="0"/>
                </a:moveTo>
                <a:cubicBezTo>
                  <a:pt x="2302" y="367"/>
                  <a:pt x="1134" y="868"/>
                  <a:pt x="0" y="1502"/>
                </a:cubicBezTo>
                <a:cubicBezTo>
                  <a:pt x="634" y="1335"/>
                  <a:pt x="1234" y="1135"/>
                  <a:pt x="1801" y="868"/>
                </a:cubicBezTo>
                <a:cubicBezTo>
                  <a:pt x="2435" y="634"/>
                  <a:pt x="3002" y="367"/>
                  <a:pt x="3569" y="34"/>
                </a:cubicBezTo>
                <a:lnTo>
                  <a:pt x="3569"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8"/>
          <p:cNvSpPr/>
          <p:nvPr/>
        </p:nvSpPr>
        <p:spPr>
          <a:xfrm>
            <a:off x="7358850" y="3738444"/>
            <a:ext cx="5865" cy="89709"/>
          </a:xfrm>
          <a:custGeom>
            <a:avLst/>
            <a:gdLst/>
            <a:ahLst/>
            <a:cxnLst/>
            <a:rect l="l" t="t" r="r" b="b"/>
            <a:pathLst>
              <a:path w="301" h="4604" extrusionOk="0">
                <a:moveTo>
                  <a:pt x="167" y="1"/>
                </a:moveTo>
                <a:lnTo>
                  <a:pt x="167" y="1"/>
                </a:lnTo>
                <a:cubicBezTo>
                  <a:pt x="34" y="1535"/>
                  <a:pt x="0" y="3070"/>
                  <a:pt x="134" y="4604"/>
                </a:cubicBezTo>
                <a:cubicBezTo>
                  <a:pt x="301" y="3070"/>
                  <a:pt x="301" y="1535"/>
                  <a:pt x="1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8"/>
          <p:cNvSpPr/>
          <p:nvPr/>
        </p:nvSpPr>
        <p:spPr>
          <a:xfrm>
            <a:off x="7235354" y="3727396"/>
            <a:ext cx="24064" cy="89728"/>
          </a:xfrm>
          <a:custGeom>
            <a:avLst/>
            <a:gdLst/>
            <a:ahLst/>
            <a:cxnLst/>
            <a:rect l="l" t="t" r="r" b="b"/>
            <a:pathLst>
              <a:path w="1235" h="4605" extrusionOk="0">
                <a:moveTo>
                  <a:pt x="1168" y="1"/>
                </a:moveTo>
                <a:lnTo>
                  <a:pt x="1168" y="1"/>
                </a:lnTo>
                <a:cubicBezTo>
                  <a:pt x="501" y="1468"/>
                  <a:pt x="101" y="3036"/>
                  <a:pt x="0" y="4604"/>
                </a:cubicBezTo>
                <a:cubicBezTo>
                  <a:pt x="2" y="4604"/>
                  <a:pt x="3" y="4605"/>
                  <a:pt x="4" y="4605"/>
                </a:cubicBezTo>
                <a:cubicBezTo>
                  <a:pt x="73" y="4605"/>
                  <a:pt x="272" y="3550"/>
                  <a:pt x="601" y="2302"/>
                </a:cubicBezTo>
                <a:cubicBezTo>
                  <a:pt x="901" y="1035"/>
                  <a:pt x="1235" y="34"/>
                  <a:pt x="11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8"/>
          <p:cNvSpPr/>
          <p:nvPr/>
        </p:nvSpPr>
        <p:spPr>
          <a:xfrm>
            <a:off x="7151510" y="3865856"/>
            <a:ext cx="89709" cy="15179"/>
          </a:xfrm>
          <a:custGeom>
            <a:avLst/>
            <a:gdLst/>
            <a:ahLst/>
            <a:cxnLst/>
            <a:rect l="l" t="t" r="r" b="b"/>
            <a:pathLst>
              <a:path w="4604" h="779" extrusionOk="0">
                <a:moveTo>
                  <a:pt x="3867" y="1"/>
                </a:moveTo>
                <a:cubicBezTo>
                  <a:pt x="3333" y="1"/>
                  <a:pt x="2793" y="52"/>
                  <a:pt x="2269" y="166"/>
                </a:cubicBezTo>
                <a:cubicBezTo>
                  <a:pt x="1501" y="267"/>
                  <a:pt x="734" y="467"/>
                  <a:pt x="0" y="767"/>
                </a:cubicBezTo>
                <a:cubicBezTo>
                  <a:pt x="4" y="775"/>
                  <a:pt x="22" y="779"/>
                  <a:pt x="52" y="779"/>
                </a:cubicBezTo>
                <a:cubicBezTo>
                  <a:pt x="276" y="779"/>
                  <a:pt x="1185" y="576"/>
                  <a:pt x="2302" y="400"/>
                </a:cubicBezTo>
                <a:cubicBezTo>
                  <a:pt x="3570" y="166"/>
                  <a:pt x="4604" y="66"/>
                  <a:pt x="4604" y="33"/>
                </a:cubicBezTo>
                <a:cubicBezTo>
                  <a:pt x="4361" y="12"/>
                  <a:pt x="4115" y="1"/>
                  <a:pt x="38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8"/>
          <p:cNvSpPr/>
          <p:nvPr/>
        </p:nvSpPr>
        <p:spPr>
          <a:xfrm>
            <a:off x="7102116" y="3781993"/>
            <a:ext cx="51362" cy="52668"/>
          </a:xfrm>
          <a:custGeom>
            <a:avLst/>
            <a:gdLst/>
            <a:ahLst/>
            <a:cxnLst/>
            <a:rect l="l" t="t" r="r" b="b"/>
            <a:pathLst>
              <a:path w="2636" h="2703" extrusionOk="0">
                <a:moveTo>
                  <a:pt x="2635" y="1"/>
                </a:moveTo>
                <a:cubicBezTo>
                  <a:pt x="2102" y="368"/>
                  <a:pt x="1635" y="801"/>
                  <a:pt x="1234" y="1268"/>
                </a:cubicBezTo>
                <a:cubicBezTo>
                  <a:pt x="767" y="1702"/>
                  <a:pt x="334" y="2202"/>
                  <a:pt x="0" y="2703"/>
                </a:cubicBezTo>
                <a:cubicBezTo>
                  <a:pt x="501" y="2336"/>
                  <a:pt x="968" y="1902"/>
                  <a:pt x="1368" y="1435"/>
                </a:cubicBezTo>
                <a:cubicBezTo>
                  <a:pt x="1835" y="1001"/>
                  <a:pt x="2269" y="501"/>
                  <a:pt x="26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8"/>
          <p:cNvSpPr/>
          <p:nvPr/>
        </p:nvSpPr>
        <p:spPr>
          <a:xfrm>
            <a:off x="6989025" y="3858686"/>
            <a:ext cx="22758" cy="63716"/>
          </a:xfrm>
          <a:custGeom>
            <a:avLst/>
            <a:gdLst/>
            <a:ahLst/>
            <a:cxnLst/>
            <a:rect l="l" t="t" r="r" b="b"/>
            <a:pathLst>
              <a:path w="1168" h="3270" extrusionOk="0">
                <a:moveTo>
                  <a:pt x="0" y="1"/>
                </a:moveTo>
                <a:lnTo>
                  <a:pt x="0" y="1"/>
                </a:lnTo>
                <a:cubicBezTo>
                  <a:pt x="167" y="568"/>
                  <a:pt x="367" y="1102"/>
                  <a:pt x="601" y="1635"/>
                </a:cubicBezTo>
                <a:cubicBezTo>
                  <a:pt x="734" y="2202"/>
                  <a:pt x="934" y="2736"/>
                  <a:pt x="1168" y="3270"/>
                </a:cubicBezTo>
                <a:cubicBezTo>
                  <a:pt x="1068" y="2102"/>
                  <a:pt x="667" y="968"/>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8"/>
          <p:cNvSpPr/>
          <p:nvPr/>
        </p:nvSpPr>
        <p:spPr>
          <a:xfrm>
            <a:off x="7077409" y="3937327"/>
            <a:ext cx="79966" cy="35774"/>
          </a:xfrm>
          <a:custGeom>
            <a:avLst/>
            <a:gdLst/>
            <a:ahLst/>
            <a:cxnLst/>
            <a:rect l="l" t="t" r="r" b="b"/>
            <a:pathLst>
              <a:path w="4104" h="1836" extrusionOk="0">
                <a:moveTo>
                  <a:pt x="1" y="1"/>
                </a:moveTo>
                <a:lnTo>
                  <a:pt x="1" y="1"/>
                </a:lnTo>
                <a:cubicBezTo>
                  <a:pt x="1302" y="735"/>
                  <a:pt x="2669" y="1369"/>
                  <a:pt x="4104" y="1836"/>
                </a:cubicBezTo>
                <a:cubicBezTo>
                  <a:pt x="3436" y="1435"/>
                  <a:pt x="2769" y="1102"/>
                  <a:pt x="2069" y="835"/>
                </a:cubicBezTo>
                <a:cubicBezTo>
                  <a:pt x="1402" y="468"/>
                  <a:pt x="701" y="20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8"/>
          <p:cNvSpPr/>
          <p:nvPr/>
        </p:nvSpPr>
        <p:spPr>
          <a:xfrm>
            <a:off x="6903213" y="3900286"/>
            <a:ext cx="19524" cy="57870"/>
          </a:xfrm>
          <a:custGeom>
            <a:avLst/>
            <a:gdLst/>
            <a:ahLst/>
            <a:cxnLst/>
            <a:rect l="l" t="t" r="r" b="b"/>
            <a:pathLst>
              <a:path w="1002" h="2970" extrusionOk="0">
                <a:moveTo>
                  <a:pt x="1002" y="1"/>
                </a:moveTo>
                <a:lnTo>
                  <a:pt x="1002" y="1"/>
                </a:lnTo>
                <a:cubicBezTo>
                  <a:pt x="735" y="434"/>
                  <a:pt x="535" y="935"/>
                  <a:pt x="401" y="1435"/>
                </a:cubicBezTo>
                <a:cubicBezTo>
                  <a:pt x="201" y="1935"/>
                  <a:pt x="68" y="2436"/>
                  <a:pt x="1" y="2969"/>
                </a:cubicBezTo>
                <a:cubicBezTo>
                  <a:pt x="268" y="2502"/>
                  <a:pt x="468" y="2035"/>
                  <a:pt x="601" y="1535"/>
                </a:cubicBezTo>
                <a:cubicBezTo>
                  <a:pt x="802" y="1035"/>
                  <a:pt x="935" y="501"/>
                  <a:pt x="100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8"/>
          <p:cNvSpPr/>
          <p:nvPr/>
        </p:nvSpPr>
        <p:spPr>
          <a:xfrm>
            <a:off x="6966267" y="3977661"/>
            <a:ext cx="104673" cy="9353"/>
          </a:xfrm>
          <a:custGeom>
            <a:avLst/>
            <a:gdLst/>
            <a:ahLst/>
            <a:cxnLst/>
            <a:rect l="l" t="t" r="r" b="b"/>
            <a:pathLst>
              <a:path w="5372" h="480" extrusionOk="0">
                <a:moveTo>
                  <a:pt x="1847" y="0"/>
                </a:moveTo>
                <a:cubicBezTo>
                  <a:pt x="1232" y="0"/>
                  <a:pt x="616" y="52"/>
                  <a:pt x="1" y="166"/>
                </a:cubicBezTo>
                <a:cubicBezTo>
                  <a:pt x="1" y="216"/>
                  <a:pt x="301" y="216"/>
                  <a:pt x="785" y="216"/>
                </a:cubicBezTo>
                <a:cubicBezTo>
                  <a:pt x="1268" y="216"/>
                  <a:pt x="1935" y="216"/>
                  <a:pt x="2669" y="266"/>
                </a:cubicBezTo>
                <a:cubicBezTo>
                  <a:pt x="3961" y="323"/>
                  <a:pt x="5030" y="480"/>
                  <a:pt x="5303" y="480"/>
                </a:cubicBezTo>
                <a:cubicBezTo>
                  <a:pt x="5348" y="480"/>
                  <a:pt x="5371" y="475"/>
                  <a:pt x="5371" y="466"/>
                </a:cubicBezTo>
                <a:cubicBezTo>
                  <a:pt x="4504" y="199"/>
                  <a:pt x="3603" y="32"/>
                  <a:pt x="2703" y="32"/>
                </a:cubicBezTo>
                <a:cubicBezTo>
                  <a:pt x="2417" y="11"/>
                  <a:pt x="2132" y="0"/>
                  <a:pt x="184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8"/>
          <p:cNvSpPr/>
          <p:nvPr/>
        </p:nvSpPr>
        <p:spPr>
          <a:xfrm>
            <a:off x="7105370" y="3417370"/>
            <a:ext cx="104654" cy="329550"/>
          </a:xfrm>
          <a:custGeom>
            <a:avLst/>
            <a:gdLst/>
            <a:ahLst/>
            <a:cxnLst/>
            <a:rect l="l" t="t" r="r" b="b"/>
            <a:pathLst>
              <a:path w="5371" h="16913" extrusionOk="0">
                <a:moveTo>
                  <a:pt x="5371" y="0"/>
                </a:moveTo>
                <a:cubicBezTo>
                  <a:pt x="5304" y="234"/>
                  <a:pt x="5270" y="467"/>
                  <a:pt x="5237" y="701"/>
                </a:cubicBezTo>
                <a:cubicBezTo>
                  <a:pt x="5104" y="1201"/>
                  <a:pt x="5004" y="1868"/>
                  <a:pt x="4837" y="2635"/>
                </a:cubicBezTo>
                <a:cubicBezTo>
                  <a:pt x="4503" y="4270"/>
                  <a:pt x="4036" y="6538"/>
                  <a:pt x="3369" y="8973"/>
                </a:cubicBezTo>
                <a:cubicBezTo>
                  <a:pt x="2647" y="11568"/>
                  <a:pt x="1924" y="13871"/>
                  <a:pt x="1488" y="15470"/>
                </a:cubicBezTo>
                <a:lnTo>
                  <a:pt x="1488" y="15470"/>
                </a:lnTo>
                <a:cubicBezTo>
                  <a:pt x="1417" y="15458"/>
                  <a:pt x="1344" y="15452"/>
                  <a:pt x="1271" y="15452"/>
                </a:cubicBezTo>
                <a:cubicBezTo>
                  <a:pt x="1016" y="15452"/>
                  <a:pt x="756" y="15521"/>
                  <a:pt x="534" y="15645"/>
                </a:cubicBezTo>
                <a:cubicBezTo>
                  <a:pt x="300" y="15812"/>
                  <a:pt x="133" y="16012"/>
                  <a:pt x="67" y="16279"/>
                </a:cubicBezTo>
                <a:cubicBezTo>
                  <a:pt x="33" y="16445"/>
                  <a:pt x="0" y="16579"/>
                  <a:pt x="0" y="16746"/>
                </a:cubicBezTo>
                <a:cubicBezTo>
                  <a:pt x="0" y="16812"/>
                  <a:pt x="0" y="16846"/>
                  <a:pt x="0" y="16912"/>
                </a:cubicBezTo>
                <a:cubicBezTo>
                  <a:pt x="33" y="16912"/>
                  <a:pt x="0" y="16679"/>
                  <a:pt x="133" y="16312"/>
                </a:cubicBezTo>
                <a:cubicBezTo>
                  <a:pt x="234" y="16078"/>
                  <a:pt x="367" y="15878"/>
                  <a:pt x="567" y="15778"/>
                </a:cubicBezTo>
                <a:cubicBezTo>
                  <a:pt x="772" y="15664"/>
                  <a:pt x="993" y="15613"/>
                  <a:pt x="1208" y="15613"/>
                </a:cubicBezTo>
                <a:cubicBezTo>
                  <a:pt x="1308" y="15613"/>
                  <a:pt x="1406" y="15624"/>
                  <a:pt x="1501" y="15645"/>
                </a:cubicBezTo>
                <a:lnTo>
                  <a:pt x="1568" y="15645"/>
                </a:lnTo>
                <a:lnTo>
                  <a:pt x="1601" y="15578"/>
                </a:lnTo>
                <a:cubicBezTo>
                  <a:pt x="2102" y="14010"/>
                  <a:pt x="2835" y="11675"/>
                  <a:pt x="3569" y="9040"/>
                </a:cubicBezTo>
                <a:cubicBezTo>
                  <a:pt x="4170" y="6939"/>
                  <a:pt x="4637" y="4804"/>
                  <a:pt x="5004" y="2669"/>
                </a:cubicBezTo>
                <a:cubicBezTo>
                  <a:pt x="5137" y="1835"/>
                  <a:pt x="5237" y="1168"/>
                  <a:pt x="5304" y="734"/>
                </a:cubicBezTo>
                <a:cubicBezTo>
                  <a:pt x="5337" y="467"/>
                  <a:pt x="5371" y="234"/>
                  <a:pt x="53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8"/>
          <p:cNvSpPr/>
          <p:nvPr/>
        </p:nvSpPr>
        <p:spPr>
          <a:xfrm>
            <a:off x="7132006" y="3718939"/>
            <a:ext cx="155373" cy="141071"/>
          </a:xfrm>
          <a:custGeom>
            <a:avLst/>
            <a:gdLst/>
            <a:ahLst/>
            <a:cxnLst/>
            <a:rect l="l" t="t" r="r" b="b"/>
            <a:pathLst>
              <a:path w="7974" h="7240" extrusionOk="0">
                <a:moveTo>
                  <a:pt x="1" y="1"/>
                </a:moveTo>
                <a:cubicBezTo>
                  <a:pt x="1" y="34"/>
                  <a:pt x="601" y="234"/>
                  <a:pt x="1468" y="701"/>
                </a:cubicBezTo>
                <a:cubicBezTo>
                  <a:pt x="3803" y="1869"/>
                  <a:pt x="5771" y="3637"/>
                  <a:pt x="7139" y="5838"/>
                </a:cubicBezTo>
                <a:cubicBezTo>
                  <a:pt x="7706" y="6706"/>
                  <a:pt x="7940" y="7239"/>
                  <a:pt x="7973" y="7239"/>
                </a:cubicBezTo>
                <a:cubicBezTo>
                  <a:pt x="7940" y="7106"/>
                  <a:pt x="7873" y="6939"/>
                  <a:pt x="7806" y="6839"/>
                </a:cubicBezTo>
                <a:cubicBezTo>
                  <a:pt x="7639" y="6472"/>
                  <a:pt x="7473" y="6105"/>
                  <a:pt x="7273" y="5772"/>
                </a:cubicBezTo>
                <a:cubicBezTo>
                  <a:pt x="5938" y="3503"/>
                  <a:pt x="3937" y="1669"/>
                  <a:pt x="1535" y="568"/>
                </a:cubicBezTo>
                <a:cubicBezTo>
                  <a:pt x="1168" y="401"/>
                  <a:pt x="801" y="234"/>
                  <a:pt x="434" y="134"/>
                </a:cubicBezTo>
                <a:cubicBezTo>
                  <a:pt x="301" y="68"/>
                  <a:pt x="167" y="3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8"/>
          <p:cNvSpPr/>
          <p:nvPr/>
        </p:nvSpPr>
        <p:spPr>
          <a:xfrm>
            <a:off x="7134617" y="3713094"/>
            <a:ext cx="158608" cy="101186"/>
          </a:xfrm>
          <a:custGeom>
            <a:avLst/>
            <a:gdLst/>
            <a:ahLst/>
            <a:cxnLst/>
            <a:rect l="l" t="t" r="r" b="b"/>
            <a:pathLst>
              <a:path w="8140" h="5193" extrusionOk="0">
                <a:moveTo>
                  <a:pt x="134" y="1"/>
                </a:moveTo>
                <a:lnTo>
                  <a:pt x="0" y="401"/>
                </a:lnTo>
                <a:cubicBezTo>
                  <a:pt x="1234" y="568"/>
                  <a:pt x="2635" y="1435"/>
                  <a:pt x="3569" y="2236"/>
                </a:cubicBezTo>
                <a:cubicBezTo>
                  <a:pt x="4537" y="3070"/>
                  <a:pt x="5471" y="3837"/>
                  <a:pt x="6405" y="4671"/>
                </a:cubicBezTo>
                <a:cubicBezTo>
                  <a:pt x="6605" y="4871"/>
                  <a:pt x="6838" y="5038"/>
                  <a:pt x="7105" y="5138"/>
                </a:cubicBezTo>
                <a:cubicBezTo>
                  <a:pt x="7189" y="5174"/>
                  <a:pt x="7286" y="5192"/>
                  <a:pt x="7384" y="5192"/>
                </a:cubicBezTo>
                <a:cubicBezTo>
                  <a:pt x="7561" y="5192"/>
                  <a:pt x="7744" y="5133"/>
                  <a:pt x="7872" y="5004"/>
                </a:cubicBezTo>
                <a:cubicBezTo>
                  <a:pt x="8106" y="4704"/>
                  <a:pt x="8139" y="4270"/>
                  <a:pt x="7972" y="3937"/>
                </a:cubicBezTo>
                <a:cubicBezTo>
                  <a:pt x="7405" y="2436"/>
                  <a:pt x="6038" y="1368"/>
                  <a:pt x="4537" y="801"/>
                </a:cubicBezTo>
                <a:cubicBezTo>
                  <a:pt x="3102" y="301"/>
                  <a:pt x="1635" y="34"/>
                  <a:pt x="1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8"/>
          <p:cNvSpPr/>
          <p:nvPr/>
        </p:nvSpPr>
        <p:spPr>
          <a:xfrm>
            <a:off x="6859684" y="3604523"/>
            <a:ext cx="219050" cy="77472"/>
          </a:xfrm>
          <a:custGeom>
            <a:avLst/>
            <a:gdLst/>
            <a:ahLst/>
            <a:cxnLst/>
            <a:rect l="l" t="t" r="r" b="b"/>
            <a:pathLst>
              <a:path w="11242" h="3976" extrusionOk="0">
                <a:moveTo>
                  <a:pt x="3" y="1"/>
                </a:moveTo>
                <a:cubicBezTo>
                  <a:pt x="2" y="1"/>
                  <a:pt x="1" y="1"/>
                  <a:pt x="0" y="2"/>
                </a:cubicBezTo>
                <a:cubicBezTo>
                  <a:pt x="67" y="136"/>
                  <a:pt x="167" y="302"/>
                  <a:pt x="267" y="436"/>
                </a:cubicBezTo>
                <a:cubicBezTo>
                  <a:pt x="534" y="803"/>
                  <a:pt x="801" y="1136"/>
                  <a:pt x="1134" y="1470"/>
                </a:cubicBezTo>
                <a:cubicBezTo>
                  <a:pt x="2760" y="3095"/>
                  <a:pt x="4931" y="3975"/>
                  <a:pt x="7164" y="3975"/>
                </a:cubicBezTo>
                <a:cubicBezTo>
                  <a:pt x="7956" y="3975"/>
                  <a:pt x="8755" y="3865"/>
                  <a:pt x="9540" y="3638"/>
                </a:cubicBezTo>
                <a:cubicBezTo>
                  <a:pt x="9974" y="3538"/>
                  <a:pt x="10407" y="3371"/>
                  <a:pt x="10808" y="3171"/>
                </a:cubicBezTo>
                <a:cubicBezTo>
                  <a:pt x="10975" y="3104"/>
                  <a:pt x="11108" y="3004"/>
                  <a:pt x="11241" y="2904"/>
                </a:cubicBezTo>
                <a:cubicBezTo>
                  <a:pt x="11240" y="2903"/>
                  <a:pt x="11237" y="2902"/>
                  <a:pt x="11234" y="2902"/>
                </a:cubicBezTo>
                <a:cubicBezTo>
                  <a:pt x="11153" y="2902"/>
                  <a:pt x="10529" y="3249"/>
                  <a:pt x="9507" y="3505"/>
                </a:cubicBezTo>
                <a:cubicBezTo>
                  <a:pt x="8783" y="3694"/>
                  <a:pt x="8047" y="3786"/>
                  <a:pt x="7316" y="3786"/>
                </a:cubicBezTo>
                <a:cubicBezTo>
                  <a:pt x="5082" y="3786"/>
                  <a:pt x="2893" y="2928"/>
                  <a:pt x="1234" y="1370"/>
                </a:cubicBezTo>
                <a:cubicBezTo>
                  <a:pt x="421" y="622"/>
                  <a:pt x="52" y="1"/>
                  <a:pt x="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8"/>
          <p:cNvSpPr/>
          <p:nvPr/>
        </p:nvSpPr>
        <p:spPr>
          <a:xfrm>
            <a:off x="6863581" y="3610408"/>
            <a:ext cx="178112" cy="101419"/>
          </a:xfrm>
          <a:custGeom>
            <a:avLst/>
            <a:gdLst/>
            <a:ahLst/>
            <a:cxnLst/>
            <a:rect l="l" t="t" r="r" b="b"/>
            <a:pathLst>
              <a:path w="9141" h="5205" extrusionOk="0">
                <a:moveTo>
                  <a:pt x="0" y="0"/>
                </a:moveTo>
                <a:lnTo>
                  <a:pt x="0" y="0"/>
                </a:lnTo>
                <a:cubicBezTo>
                  <a:pt x="701" y="1535"/>
                  <a:pt x="1535" y="3069"/>
                  <a:pt x="2869" y="4103"/>
                </a:cubicBezTo>
                <a:cubicBezTo>
                  <a:pt x="3603" y="4737"/>
                  <a:pt x="4503" y="5137"/>
                  <a:pt x="5504" y="5204"/>
                </a:cubicBezTo>
                <a:cubicBezTo>
                  <a:pt x="5527" y="5205"/>
                  <a:pt x="5550" y="5205"/>
                  <a:pt x="5573" y="5205"/>
                </a:cubicBezTo>
                <a:cubicBezTo>
                  <a:pt x="6912" y="5205"/>
                  <a:pt x="8091" y="4255"/>
                  <a:pt x="9140" y="3369"/>
                </a:cubicBezTo>
                <a:lnTo>
                  <a:pt x="9140" y="3369"/>
                </a:lnTo>
                <a:cubicBezTo>
                  <a:pt x="8678" y="3441"/>
                  <a:pt x="8209" y="3475"/>
                  <a:pt x="7737" y="3475"/>
                </a:cubicBezTo>
                <a:cubicBezTo>
                  <a:pt x="4701" y="3475"/>
                  <a:pt x="1588" y="205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8"/>
          <p:cNvSpPr/>
          <p:nvPr/>
        </p:nvSpPr>
        <p:spPr>
          <a:xfrm>
            <a:off x="7150867" y="3089126"/>
            <a:ext cx="16250" cy="123515"/>
          </a:xfrm>
          <a:custGeom>
            <a:avLst/>
            <a:gdLst/>
            <a:ahLst/>
            <a:cxnLst/>
            <a:rect l="l" t="t" r="r" b="b"/>
            <a:pathLst>
              <a:path w="834" h="6339" extrusionOk="0">
                <a:moveTo>
                  <a:pt x="67" y="1"/>
                </a:moveTo>
                <a:cubicBezTo>
                  <a:pt x="0" y="1"/>
                  <a:pt x="367" y="1402"/>
                  <a:pt x="534" y="3136"/>
                </a:cubicBezTo>
                <a:cubicBezTo>
                  <a:pt x="667" y="4904"/>
                  <a:pt x="600" y="6339"/>
                  <a:pt x="667" y="6339"/>
                </a:cubicBezTo>
                <a:cubicBezTo>
                  <a:pt x="767" y="6038"/>
                  <a:pt x="801" y="5705"/>
                  <a:pt x="801" y="5405"/>
                </a:cubicBezTo>
                <a:cubicBezTo>
                  <a:pt x="834" y="4637"/>
                  <a:pt x="801" y="3870"/>
                  <a:pt x="734" y="3136"/>
                </a:cubicBezTo>
                <a:cubicBezTo>
                  <a:pt x="667" y="2369"/>
                  <a:pt x="534" y="1635"/>
                  <a:pt x="367" y="901"/>
                </a:cubicBezTo>
                <a:cubicBezTo>
                  <a:pt x="300" y="568"/>
                  <a:pt x="200" y="268"/>
                  <a:pt x="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8"/>
          <p:cNvSpPr/>
          <p:nvPr/>
        </p:nvSpPr>
        <p:spPr>
          <a:xfrm>
            <a:off x="5793737" y="4300021"/>
            <a:ext cx="479039" cy="185244"/>
          </a:xfrm>
          <a:custGeom>
            <a:avLst/>
            <a:gdLst/>
            <a:ahLst/>
            <a:cxnLst/>
            <a:rect l="l" t="t" r="r" b="b"/>
            <a:pathLst>
              <a:path w="24585" h="9507" extrusionOk="0">
                <a:moveTo>
                  <a:pt x="20882" y="0"/>
                </a:moveTo>
                <a:cubicBezTo>
                  <a:pt x="20882" y="0"/>
                  <a:pt x="18240" y="564"/>
                  <a:pt x="15179" y="564"/>
                </a:cubicBezTo>
                <a:cubicBezTo>
                  <a:pt x="14230" y="564"/>
                  <a:pt x="13240" y="509"/>
                  <a:pt x="12276" y="367"/>
                </a:cubicBezTo>
                <a:cubicBezTo>
                  <a:pt x="11542" y="257"/>
                  <a:pt x="10628" y="189"/>
                  <a:pt x="9632" y="189"/>
                </a:cubicBezTo>
                <a:cubicBezTo>
                  <a:pt x="5516" y="189"/>
                  <a:pt x="0" y="1342"/>
                  <a:pt x="0" y="5371"/>
                </a:cubicBezTo>
                <a:cubicBezTo>
                  <a:pt x="0" y="8616"/>
                  <a:pt x="3849" y="9507"/>
                  <a:pt x="7933" y="9507"/>
                </a:cubicBezTo>
                <a:cubicBezTo>
                  <a:pt x="10859" y="9507"/>
                  <a:pt x="13907" y="9049"/>
                  <a:pt x="15745" y="8673"/>
                </a:cubicBezTo>
                <a:cubicBezTo>
                  <a:pt x="20181" y="7806"/>
                  <a:pt x="24585" y="7005"/>
                  <a:pt x="24585" y="7005"/>
                </a:cubicBezTo>
                <a:lnTo>
                  <a:pt x="20882"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8"/>
          <p:cNvSpPr/>
          <p:nvPr/>
        </p:nvSpPr>
        <p:spPr>
          <a:xfrm>
            <a:off x="5984827" y="4362412"/>
            <a:ext cx="17556" cy="76712"/>
          </a:xfrm>
          <a:custGeom>
            <a:avLst/>
            <a:gdLst/>
            <a:ahLst/>
            <a:cxnLst/>
            <a:rect l="l" t="t" r="r" b="b"/>
            <a:pathLst>
              <a:path w="901" h="3937" extrusionOk="0">
                <a:moveTo>
                  <a:pt x="0" y="1"/>
                </a:moveTo>
                <a:lnTo>
                  <a:pt x="0" y="1"/>
                </a:lnTo>
                <a:cubicBezTo>
                  <a:pt x="34" y="668"/>
                  <a:pt x="167" y="1335"/>
                  <a:pt x="334" y="2002"/>
                </a:cubicBezTo>
                <a:cubicBezTo>
                  <a:pt x="467" y="2636"/>
                  <a:pt x="634" y="3303"/>
                  <a:pt x="901" y="3937"/>
                </a:cubicBezTo>
                <a:cubicBezTo>
                  <a:pt x="834" y="3236"/>
                  <a:pt x="734" y="2569"/>
                  <a:pt x="534" y="1935"/>
                </a:cubicBezTo>
                <a:cubicBezTo>
                  <a:pt x="434" y="1268"/>
                  <a:pt x="234" y="63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8"/>
          <p:cNvSpPr/>
          <p:nvPr/>
        </p:nvSpPr>
        <p:spPr>
          <a:xfrm>
            <a:off x="6021225" y="4362412"/>
            <a:ext cx="11067" cy="78018"/>
          </a:xfrm>
          <a:custGeom>
            <a:avLst/>
            <a:gdLst/>
            <a:ahLst/>
            <a:cxnLst/>
            <a:rect l="l" t="t" r="r" b="b"/>
            <a:pathLst>
              <a:path w="568" h="4004" extrusionOk="0">
                <a:moveTo>
                  <a:pt x="0" y="1"/>
                </a:moveTo>
                <a:lnTo>
                  <a:pt x="0" y="1"/>
                </a:lnTo>
                <a:cubicBezTo>
                  <a:pt x="67" y="1335"/>
                  <a:pt x="234" y="2703"/>
                  <a:pt x="567" y="4003"/>
                </a:cubicBezTo>
                <a:cubicBezTo>
                  <a:pt x="567" y="3336"/>
                  <a:pt x="534" y="2636"/>
                  <a:pt x="401" y="1969"/>
                </a:cubicBezTo>
                <a:cubicBezTo>
                  <a:pt x="334" y="1302"/>
                  <a:pt x="200" y="63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8"/>
          <p:cNvSpPr/>
          <p:nvPr/>
        </p:nvSpPr>
        <p:spPr>
          <a:xfrm>
            <a:off x="6052420" y="4360463"/>
            <a:ext cx="9119" cy="68275"/>
          </a:xfrm>
          <a:custGeom>
            <a:avLst/>
            <a:gdLst/>
            <a:ahLst/>
            <a:cxnLst/>
            <a:rect l="l" t="t" r="r" b="b"/>
            <a:pathLst>
              <a:path w="468" h="3504" extrusionOk="0">
                <a:moveTo>
                  <a:pt x="34" y="1"/>
                </a:moveTo>
                <a:lnTo>
                  <a:pt x="34" y="1"/>
                </a:lnTo>
                <a:cubicBezTo>
                  <a:pt x="0" y="601"/>
                  <a:pt x="34" y="1201"/>
                  <a:pt x="134" y="1768"/>
                </a:cubicBezTo>
                <a:cubicBezTo>
                  <a:pt x="167" y="2369"/>
                  <a:pt x="267" y="2936"/>
                  <a:pt x="467" y="3503"/>
                </a:cubicBezTo>
                <a:cubicBezTo>
                  <a:pt x="467" y="2336"/>
                  <a:pt x="301" y="1168"/>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8"/>
          <p:cNvSpPr/>
          <p:nvPr/>
        </p:nvSpPr>
        <p:spPr>
          <a:xfrm>
            <a:off x="6091410" y="4357872"/>
            <a:ext cx="15627" cy="60462"/>
          </a:xfrm>
          <a:custGeom>
            <a:avLst/>
            <a:gdLst/>
            <a:ahLst/>
            <a:cxnLst/>
            <a:rect l="l" t="t" r="r" b="b"/>
            <a:pathLst>
              <a:path w="802" h="3103" extrusionOk="0">
                <a:moveTo>
                  <a:pt x="68" y="0"/>
                </a:moveTo>
                <a:cubicBezTo>
                  <a:pt x="1" y="534"/>
                  <a:pt x="68" y="1068"/>
                  <a:pt x="234" y="1601"/>
                </a:cubicBezTo>
                <a:cubicBezTo>
                  <a:pt x="301" y="2135"/>
                  <a:pt x="501" y="2635"/>
                  <a:pt x="801" y="3102"/>
                </a:cubicBezTo>
                <a:cubicBezTo>
                  <a:pt x="701" y="2569"/>
                  <a:pt x="601" y="2035"/>
                  <a:pt x="435" y="1535"/>
                </a:cubicBezTo>
                <a:cubicBezTo>
                  <a:pt x="334" y="1001"/>
                  <a:pt x="201" y="500"/>
                  <a:pt x="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8"/>
          <p:cNvSpPr/>
          <p:nvPr/>
        </p:nvSpPr>
        <p:spPr>
          <a:xfrm>
            <a:off x="6114012" y="4309763"/>
            <a:ext cx="61261" cy="104362"/>
          </a:xfrm>
          <a:custGeom>
            <a:avLst/>
            <a:gdLst/>
            <a:ahLst/>
            <a:cxnLst/>
            <a:rect l="l" t="t" r="r" b="b"/>
            <a:pathLst>
              <a:path w="3144" h="5356" extrusionOk="0">
                <a:moveTo>
                  <a:pt x="1181" y="211"/>
                </a:moveTo>
                <a:cubicBezTo>
                  <a:pt x="1246" y="211"/>
                  <a:pt x="1313" y="230"/>
                  <a:pt x="1376" y="268"/>
                </a:cubicBezTo>
                <a:cubicBezTo>
                  <a:pt x="1476" y="434"/>
                  <a:pt x="1576" y="601"/>
                  <a:pt x="1610" y="768"/>
                </a:cubicBezTo>
                <a:cubicBezTo>
                  <a:pt x="1643" y="1135"/>
                  <a:pt x="1643" y="1502"/>
                  <a:pt x="1576" y="1835"/>
                </a:cubicBezTo>
                <a:cubicBezTo>
                  <a:pt x="1443" y="2369"/>
                  <a:pt x="1209" y="2836"/>
                  <a:pt x="876" y="3270"/>
                </a:cubicBezTo>
                <a:cubicBezTo>
                  <a:pt x="810" y="3345"/>
                  <a:pt x="750" y="3409"/>
                  <a:pt x="697" y="3463"/>
                </a:cubicBezTo>
                <a:lnTo>
                  <a:pt x="697" y="3463"/>
                </a:lnTo>
                <a:cubicBezTo>
                  <a:pt x="664" y="3458"/>
                  <a:pt x="632" y="3455"/>
                  <a:pt x="600" y="3452"/>
                </a:cubicBezTo>
                <a:lnTo>
                  <a:pt x="600" y="3452"/>
                </a:lnTo>
                <a:cubicBezTo>
                  <a:pt x="225" y="2445"/>
                  <a:pt x="329" y="1301"/>
                  <a:pt x="909" y="368"/>
                </a:cubicBezTo>
                <a:cubicBezTo>
                  <a:pt x="972" y="263"/>
                  <a:pt x="1073" y="211"/>
                  <a:pt x="1181" y="211"/>
                </a:cubicBezTo>
                <a:close/>
                <a:moveTo>
                  <a:pt x="662" y="3553"/>
                </a:moveTo>
                <a:cubicBezTo>
                  <a:pt x="697" y="3558"/>
                  <a:pt x="735" y="3564"/>
                  <a:pt x="776" y="3570"/>
                </a:cubicBezTo>
                <a:cubicBezTo>
                  <a:pt x="1276" y="3637"/>
                  <a:pt x="1810" y="3737"/>
                  <a:pt x="2310" y="3937"/>
                </a:cubicBezTo>
                <a:cubicBezTo>
                  <a:pt x="2443" y="4004"/>
                  <a:pt x="2610" y="4070"/>
                  <a:pt x="2744" y="4204"/>
                </a:cubicBezTo>
                <a:cubicBezTo>
                  <a:pt x="2877" y="4304"/>
                  <a:pt x="2944" y="4437"/>
                  <a:pt x="2977" y="4604"/>
                </a:cubicBezTo>
                <a:cubicBezTo>
                  <a:pt x="2921" y="4942"/>
                  <a:pt x="2651" y="5161"/>
                  <a:pt x="2347" y="5161"/>
                </a:cubicBezTo>
                <a:cubicBezTo>
                  <a:pt x="2291" y="5161"/>
                  <a:pt x="2234" y="5153"/>
                  <a:pt x="2177" y="5138"/>
                </a:cubicBezTo>
                <a:cubicBezTo>
                  <a:pt x="1743" y="5038"/>
                  <a:pt x="1376" y="4737"/>
                  <a:pt x="1109" y="4370"/>
                </a:cubicBezTo>
                <a:cubicBezTo>
                  <a:pt x="916" y="4120"/>
                  <a:pt x="762" y="3850"/>
                  <a:pt x="645" y="3568"/>
                </a:cubicBezTo>
                <a:lnTo>
                  <a:pt x="645" y="3568"/>
                </a:lnTo>
                <a:cubicBezTo>
                  <a:pt x="651" y="3563"/>
                  <a:pt x="656" y="3558"/>
                  <a:pt x="662" y="3553"/>
                </a:cubicBezTo>
                <a:close/>
                <a:moveTo>
                  <a:pt x="1076" y="1"/>
                </a:moveTo>
                <a:cubicBezTo>
                  <a:pt x="976" y="34"/>
                  <a:pt x="842" y="101"/>
                  <a:pt x="742" y="201"/>
                </a:cubicBezTo>
                <a:cubicBezTo>
                  <a:pt x="123" y="1192"/>
                  <a:pt x="0" y="2386"/>
                  <a:pt x="375" y="3454"/>
                </a:cubicBezTo>
                <a:lnTo>
                  <a:pt x="375" y="3454"/>
                </a:lnTo>
                <a:cubicBezTo>
                  <a:pt x="305" y="3463"/>
                  <a:pt x="238" y="3478"/>
                  <a:pt x="175" y="3503"/>
                </a:cubicBezTo>
                <a:cubicBezTo>
                  <a:pt x="175" y="3503"/>
                  <a:pt x="241" y="3503"/>
                  <a:pt x="399" y="3520"/>
                </a:cubicBezTo>
                <a:lnTo>
                  <a:pt x="399" y="3520"/>
                </a:lnTo>
                <a:cubicBezTo>
                  <a:pt x="527" y="3866"/>
                  <a:pt x="709" y="4197"/>
                  <a:pt x="942" y="4504"/>
                </a:cubicBezTo>
                <a:cubicBezTo>
                  <a:pt x="1209" y="4904"/>
                  <a:pt x="1643" y="5204"/>
                  <a:pt x="2110" y="5338"/>
                </a:cubicBezTo>
                <a:cubicBezTo>
                  <a:pt x="2170" y="5350"/>
                  <a:pt x="2229" y="5356"/>
                  <a:pt x="2288" y="5356"/>
                </a:cubicBezTo>
                <a:cubicBezTo>
                  <a:pt x="2723" y="5356"/>
                  <a:pt x="3115" y="5041"/>
                  <a:pt x="3144" y="4571"/>
                </a:cubicBezTo>
                <a:cubicBezTo>
                  <a:pt x="3111" y="4370"/>
                  <a:pt x="3011" y="4170"/>
                  <a:pt x="2844" y="4037"/>
                </a:cubicBezTo>
                <a:cubicBezTo>
                  <a:pt x="2677" y="3903"/>
                  <a:pt x="2510" y="3837"/>
                  <a:pt x="2343" y="3770"/>
                </a:cubicBezTo>
                <a:cubicBezTo>
                  <a:pt x="1847" y="3572"/>
                  <a:pt x="1318" y="3471"/>
                  <a:pt x="756" y="3470"/>
                </a:cubicBezTo>
                <a:lnTo>
                  <a:pt x="756" y="3470"/>
                </a:lnTo>
                <a:cubicBezTo>
                  <a:pt x="821" y="3414"/>
                  <a:pt x="887" y="3359"/>
                  <a:pt x="942" y="3303"/>
                </a:cubicBezTo>
                <a:cubicBezTo>
                  <a:pt x="1309" y="2903"/>
                  <a:pt x="1576" y="2402"/>
                  <a:pt x="1710" y="1869"/>
                </a:cubicBezTo>
                <a:cubicBezTo>
                  <a:pt x="1776" y="1502"/>
                  <a:pt x="1810" y="1101"/>
                  <a:pt x="1743" y="735"/>
                </a:cubicBezTo>
                <a:cubicBezTo>
                  <a:pt x="1743" y="501"/>
                  <a:pt x="1643" y="301"/>
                  <a:pt x="1476" y="134"/>
                </a:cubicBezTo>
                <a:cubicBezTo>
                  <a:pt x="1376" y="34"/>
                  <a:pt x="1243" y="1"/>
                  <a:pt x="10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8"/>
          <p:cNvSpPr/>
          <p:nvPr/>
        </p:nvSpPr>
        <p:spPr>
          <a:xfrm>
            <a:off x="5804785" y="4301326"/>
            <a:ext cx="458891" cy="177275"/>
          </a:xfrm>
          <a:custGeom>
            <a:avLst/>
            <a:gdLst/>
            <a:ahLst/>
            <a:cxnLst/>
            <a:rect l="l" t="t" r="r" b="b"/>
            <a:pathLst>
              <a:path w="23551" h="9098" extrusionOk="0">
                <a:moveTo>
                  <a:pt x="20415" y="0"/>
                </a:moveTo>
                <a:cubicBezTo>
                  <a:pt x="20348" y="0"/>
                  <a:pt x="20315" y="0"/>
                  <a:pt x="20282" y="33"/>
                </a:cubicBezTo>
                <a:cubicBezTo>
                  <a:pt x="20348" y="33"/>
                  <a:pt x="20415" y="0"/>
                  <a:pt x="20415" y="0"/>
                </a:cubicBezTo>
                <a:close/>
                <a:moveTo>
                  <a:pt x="20282" y="33"/>
                </a:moveTo>
                <a:lnTo>
                  <a:pt x="19948" y="133"/>
                </a:lnTo>
                <a:lnTo>
                  <a:pt x="19381" y="267"/>
                </a:lnTo>
                <a:lnTo>
                  <a:pt x="18580" y="434"/>
                </a:lnTo>
                <a:cubicBezTo>
                  <a:pt x="17880" y="567"/>
                  <a:pt x="17146" y="667"/>
                  <a:pt x="16412" y="734"/>
                </a:cubicBezTo>
                <a:cubicBezTo>
                  <a:pt x="15822" y="757"/>
                  <a:pt x="15166" y="781"/>
                  <a:pt x="14443" y="781"/>
                </a:cubicBezTo>
                <a:cubicBezTo>
                  <a:pt x="14143" y="781"/>
                  <a:pt x="13832" y="777"/>
                  <a:pt x="13510" y="767"/>
                </a:cubicBezTo>
                <a:cubicBezTo>
                  <a:pt x="12485" y="767"/>
                  <a:pt x="11353" y="721"/>
                  <a:pt x="10139" y="721"/>
                </a:cubicBezTo>
                <a:cubicBezTo>
                  <a:pt x="8824" y="721"/>
                  <a:pt x="7412" y="775"/>
                  <a:pt x="5938" y="1001"/>
                </a:cubicBezTo>
                <a:cubicBezTo>
                  <a:pt x="5604" y="1034"/>
                  <a:pt x="5237" y="1134"/>
                  <a:pt x="4871" y="1201"/>
                </a:cubicBezTo>
                <a:cubicBezTo>
                  <a:pt x="4537" y="1301"/>
                  <a:pt x="4170" y="1434"/>
                  <a:pt x="3803" y="1534"/>
                </a:cubicBezTo>
                <a:cubicBezTo>
                  <a:pt x="3069" y="1768"/>
                  <a:pt x="2369" y="2102"/>
                  <a:pt x="1735" y="2535"/>
                </a:cubicBezTo>
                <a:cubicBezTo>
                  <a:pt x="1068" y="3002"/>
                  <a:pt x="567" y="3669"/>
                  <a:pt x="301" y="4437"/>
                </a:cubicBezTo>
                <a:cubicBezTo>
                  <a:pt x="0" y="5270"/>
                  <a:pt x="100" y="6138"/>
                  <a:pt x="534" y="6872"/>
                </a:cubicBezTo>
                <a:cubicBezTo>
                  <a:pt x="634" y="7072"/>
                  <a:pt x="768" y="7205"/>
                  <a:pt x="934" y="7372"/>
                </a:cubicBezTo>
                <a:cubicBezTo>
                  <a:pt x="1201" y="7672"/>
                  <a:pt x="1501" y="7939"/>
                  <a:pt x="1868" y="8139"/>
                </a:cubicBezTo>
                <a:cubicBezTo>
                  <a:pt x="2235" y="8339"/>
                  <a:pt x="2602" y="8506"/>
                  <a:pt x="2969" y="8640"/>
                </a:cubicBezTo>
                <a:cubicBezTo>
                  <a:pt x="3736" y="8873"/>
                  <a:pt x="4504" y="9006"/>
                  <a:pt x="5271" y="9073"/>
                </a:cubicBezTo>
                <a:cubicBezTo>
                  <a:pt x="5627" y="9089"/>
                  <a:pt x="5983" y="9098"/>
                  <a:pt x="6339" y="9098"/>
                </a:cubicBezTo>
                <a:cubicBezTo>
                  <a:pt x="7449" y="9098"/>
                  <a:pt x="8554" y="9017"/>
                  <a:pt x="9641" y="8840"/>
                </a:cubicBezTo>
                <a:cubicBezTo>
                  <a:pt x="12409" y="8439"/>
                  <a:pt x="14878" y="8006"/>
                  <a:pt x="16912" y="7605"/>
                </a:cubicBezTo>
                <a:cubicBezTo>
                  <a:pt x="18981" y="7239"/>
                  <a:pt x="20648" y="6872"/>
                  <a:pt x="21783" y="6638"/>
                </a:cubicBezTo>
                <a:lnTo>
                  <a:pt x="23117" y="6305"/>
                </a:lnTo>
                <a:lnTo>
                  <a:pt x="23450" y="6238"/>
                </a:lnTo>
                <a:lnTo>
                  <a:pt x="23551" y="6204"/>
                </a:lnTo>
                <a:cubicBezTo>
                  <a:pt x="23517" y="6171"/>
                  <a:pt x="23450" y="6171"/>
                  <a:pt x="23384" y="6171"/>
                </a:cubicBezTo>
                <a:lnTo>
                  <a:pt x="23050" y="6204"/>
                </a:lnTo>
                <a:lnTo>
                  <a:pt x="21716" y="6471"/>
                </a:lnTo>
                <a:cubicBezTo>
                  <a:pt x="20582" y="6705"/>
                  <a:pt x="18914" y="7038"/>
                  <a:pt x="16846" y="7405"/>
                </a:cubicBezTo>
                <a:cubicBezTo>
                  <a:pt x="14811" y="7772"/>
                  <a:pt x="12343" y="8239"/>
                  <a:pt x="9574" y="8573"/>
                </a:cubicBezTo>
                <a:cubicBezTo>
                  <a:pt x="8488" y="8750"/>
                  <a:pt x="7401" y="8831"/>
                  <a:pt x="6300" y="8831"/>
                </a:cubicBezTo>
                <a:cubicBezTo>
                  <a:pt x="5948" y="8831"/>
                  <a:pt x="5594" y="8823"/>
                  <a:pt x="5237" y="8806"/>
                </a:cubicBezTo>
                <a:cubicBezTo>
                  <a:pt x="4504" y="8740"/>
                  <a:pt x="3736" y="8606"/>
                  <a:pt x="3003" y="8373"/>
                </a:cubicBezTo>
                <a:cubicBezTo>
                  <a:pt x="2636" y="8239"/>
                  <a:pt x="2302" y="8106"/>
                  <a:pt x="1935" y="7906"/>
                </a:cubicBezTo>
                <a:cubicBezTo>
                  <a:pt x="1602" y="7706"/>
                  <a:pt x="1301" y="7472"/>
                  <a:pt x="1068" y="7172"/>
                </a:cubicBezTo>
                <a:cubicBezTo>
                  <a:pt x="934" y="7072"/>
                  <a:pt x="801" y="6938"/>
                  <a:pt x="701" y="6772"/>
                </a:cubicBezTo>
                <a:cubicBezTo>
                  <a:pt x="301" y="6071"/>
                  <a:pt x="234" y="5270"/>
                  <a:pt x="501" y="4503"/>
                </a:cubicBezTo>
                <a:cubicBezTo>
                  <a:pt x="734" y="3803"/>
                  <a:pt x="1235" y="3169"/>
                  <a:pt x="1868" y="2702"/>
                </a:cubicBezTo>
                <a:cubicBezTo>
                  <a:pt x="2469" y="2268"/>
                  <a:pt x="3169" y="1935"/>
                  <a:pt x="3870" y="1735"/>
                </a:cubicBezTo>
                <a:cubicBezTo>
                  <a:pt x="4237" y="1635"/>
                  <a:pt x="4570" y="1501"/>
                  <a:pt x="4937" y="1401"/>
                </a:cubicBezTo>
                <a:cubicBezTo>
                  <a:pt x="5271" y="1334"/>
                  <a:pt x="5638" y="1234"/>
                  <a:pt x="5971" y="1201"/>
                </a:cubicBezTo>
                <a:cubicBezTo>
                  <a:pt x="7429" y="958"/>
                  <a:pt x="8823" y="905"/>
                  <a:pt x="10131" y="905"/>
                </a:cubicBezTo>
                <a:cubicBezTo>
                  <a:pt x="11156" y="905"/>
                  <a:pt x="12129" y="937"/>
                  <a:pt x="13036" y="937"/>
                </a:cubicBezTo>
                <a:cubicBezTo>
                  <a:pt x="13196" y="937"/>
                  <a:pt x="13354" y="936"/>
                  <a:pt x="13510" y="934"/>
                </a:cubicBezTo>
                <a:cubicBezTo>
                  <a:pt x="14611" y="934"/>
                  <a:pt x="15578" y="901"/>
                  <a:pt x="16412" y="834"/>
                </a:cubicBezTo>
                <a:cubicBezTo>
                  <a:pt x="17146" y="767"/>
                  <a:pt x="17880" y="667"/>
                  <a:pt x="18614" y="534"/>
                </a:cubicBezTo>
                <a:lnTo>
                  <a:pt x="19381" y="334"/>
                </a:lnTo>
                <a:lnTo>
                  <a:pt x="19948" y="167"/>
                </a:lnTo>
                <a:lnTo>
                  <a:pt x="20282" y="33"/>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8"/>
          <p:cNvSpPr/>
          <p:nvPr/>
        </p:nvSpPr>
        <p:spPr>
          <a:xfrm>
            <a:off x="5920468" y="4322117"/>
            <a:ext cx="21472" cy="152762"/>
          </a:xfrm>
          <a:custGeom>
            <a:avLst/>
            <a:gdLst/>
            <a:ahLst/>
            <a:cxnLst/>
            <a:rect l="l" t="t" r="r" b="b"/>
            <a:pathLst>
              <a:path w="1102" h="7840" extrusionOk="0">
                <a:moveTo>
                  <a:pt x="1" y="0"/>
                </a:moveTo>
                <a:cubicBezTo>
                  <a:pt x="34" y="367"/>
                  <a:pt x="101" y="768"/>
                  <a:pt x="201" y="1135"/>
                </a:cubicBezTo>
                <a:cubicBezTo>
                  <a:pt x="335" y="1835"/>
                  <a:pt x="501" y="2836"/>
                  <a:pt x="668" y="3903"/>
                </a:cubicBezTo>
                <a:cubicBezTo>
                  <a:pt x="802" y="4971"/>
                  <a:pt x="902" y="5971"/>
                  <a:pt x="935" y="6672"/>
                </a:cubicBezTo>
                <a:cubicBezTo>
                  <a:pt x="935" y="7072"/>
                  <a:pt x="968" y="7472"/>
                  <a:pt x="1035" y="7839"/>
                </a:cubicBezTo>
                <a:cubicBezTo>
                  <a:pt x="1102" y="7439"/>
                  <a:pt x="1102" y="7072"/>
                  <a:pt x="1102" y="6672"/>
                </a:cubicBezTo>
                <a:cubicBezTo>
                  <a:pt x="1068" y="5738"/>
                  <a:pt x="1002" y="4804"/>
                  <a:pt x="868" y="3870"/>
                </a:cubicBezTo>
                <a:cubicBezTo>
                  <a:pt x="735" y="2936"/>
                  <a:pt x="568" y="2002"/>
                  <a:pt x="335" y="1101"/>
                </a:cubicBezTo>
                <a:cubicBezTo>
                  <a:pt x="268" y="734"/>
                  <a:pt x="168" y="3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8"/>
          <p:cNvSpPr/>
          <p:nvPr/>
        </p:nvSpPr>
        <p:spPr>
          <a:xfrm>
            <a:off x="6173305" y="4300021"/>
            <a:ext cx="99471" cy="144306"/>
          </a:xfrm>
          <a:custGeom>
            <a:avLst/>
            <a:gdLst/>
            <a:ahLst/>
            <a:cxnLst/>
            <a:rect l="l" t="t" r="r" b="b"/>
            <a:pathLst>
              <a:path w="5105" h="7406" extrusionOk="0">
                <a:moveTo>
                  <a:pt x="835" y="0"/>
                </a:moveTo>
                <a:lnTo>
                  <a:pt x="1" y="234"/>
                </a:lnTo>
                <a:lnTo>
                  <a:pt x="2870" y="7406"/>
                </a:lnTo>
                <a:lnTo>
                  <a:pt x="5105" y="7005"/>
                </a:lnTo>
                <a:lnTo>
                  <a:pt x="8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8"/>
          <p:cNvSpPr/>
          <p:nvPr/>
        </p:nvSpPr>
        <p:spPr>
          <a:xfrm>
            <a:off x="5780741" y="3687159"/>
            <a:ext cx="1121849" cy="702629"/>
          </a:xfrm>
          <a:custGeom>
            <a:avLst/>
            <a:gdLst/>
            <a:ahLst/>
            <a:cxnLst/>
            <a:rect l="l" t="t" r="r" b="b"/>
            <a:pathLst>
              <a:path w="57575" h="36060" extrusionOk="0">
                <a:moveTo>
                  <a:pt x="12346" y="1"/>
                </a:moveTo>
                <a:cubicBezTo>
                  <a:pt x="10174" y="1"/>
                  <a:pt x="8017" y="632"/>
                  <a:pt x="6138" y="1832"/>
                </a:cubicBezTo>
                <a:lnTo>
                  <a:pt x="6004" y="1932"/>
                </a:lnTo>
                <a:cubicBezTo>
                  <a:pt x="1968" y="4534"/>
                  <a:pt x="0" y="9404"/>
                  <a:pt x="1101" y="14074"/>
                </a:cubicBezTo>
                <a:cubicBezTo>
                  <a:pt x="1768" y="17043"/>
                  <a:pt x="3636" y="19611"/>
                  <a:pt x="6238" y="21213"/>
                </a:cubicBezTo>
                <a:cubicBezTo>
                  <a:pt x="14067" y="26035"/>
                  <a:pt x="30564" y="36060"/>
                  <a:pt x="31402" y="36060"/>
                </a:cubicBezTo>
                <a:cubicBezTo>
                  <a:pt x="31411" y="36060"/>
                  <a:pt x="31417" y="36059"/>
                  <a:pt x="31423" y="36057"/>
                </a:cubicBezTo>
                <a:cubicBezTo>
                  <a:pt x="32090" y="35823"/>
                  <a:pt x="53005" y="35256"/>
                  <a:pt x="53005" y="35256"/>
                </a:cubicBezTo>
                <a:lnTo>
                  <a:pt x="27820" y="17176"/>
                </a:lnTo>
                <a:lnTo>
                  <a:pt x="39795" y="24915"/>
                </a:lnTo>
                <a:lnTo>
                  <a:pt x="57575" y="11973"/>
                </a:lnTo>
                <a:lnTo>
                  <a:pt x="57575" y="11973"/>
                </a:lnTo>
                <a:cubicBezTo>
                  <a:pt x="57571" y="11974"/>
                  <a:pt x="57565" y="11974"/>
                  <a:pt x="57558" y="11974"/>
                </a:cubicBezTo>
                <a:cubicBezTo>
                  <a:pt x="56636" y="11974"/>
                  <a:pt x="27324" y="3773"/>
                  <a:pt x="15411" y="431"/>
                </a:cubicBezTo>
                <a:cubicBezTo>
                  <a:pt x="14404" y="142"/>
                  <a:pt x="13373" y="1"/>
                  <a:pt x="123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8"/>
          <p:cNvSpPr/>
          <p:nvPr/>
        </p:nvSpPr>
        <p:spPr>
          <a:xfrm>
            <a:off x="6389101" y="3680593"/>
            <a:ext cx="790370" cy="310065"/>
          </a:xfrm>
          <a:custGeom>
            <a:avLst/>
            <a:gdLst/>
            <a:ahLst/>
            <a:cxnLst/>
            <a:rect l="l" t="t" r="r" b="b"/>
            <a:pathLst>
              <a:path w="40563" h="15913" extrusionOk="0">
                <a:moveTo>
                  <a:pt x="7873" y="1"/>
                </a:moveTo>
                <a:lnTo>
                  <a:pt x="1568" y="3270"/>
                </a:lnTo>
                <a:cubicBezTo>
                  <a:pt x="1568" y="3270"/>
                  <a:pt x="0" y="5905"/>
                  <a:pt x="467" y="7306"/>
                </a:cubicBezTo>
                <a:cubicBezTo>
                  <a:pt x="730" y="8074"/>
                  <a:pt x="2770" y="8243"/>
                  <a:pt x="4509" y="8243"/>
                </a:cubicBezTo>
                <a:cubicBezTo>
                  <a:pt x="5866" y="8243"/>
                  <a:pt x="7039" y="8140"/>
                  <a:pt x="7039" y="8140"/>
                </a:cubicBezTo>
                <a:lnTo>
                  <a:pt x="40563" y="15912"/>
                </a:lnTo>
                <a:lnTo>
                  <a:pt x="37227" y="4638"/>
                </a:lnTo>
                <a:lnTo>
                  <a:pt x="14077" y="3870"/>
                </a:lnTo>
                <a:lnTo>
                  <a:pt x="787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8"/>
          <p:cNvSpPr/>
          <p:nvPr/>
        </p:nvSpPr>
        <p:spPr>
          <a:xfrm>
            <a:off x="6728374" y="3932787"/>
            <a:ext cx="539501" cy="516567"/>
          </a:xfrm>
          <a:custGeom>
            <a:avLst/>
            <a:gdLst/>
            <a:ahLst/>
            <a:cxnLst/>
            <a:rect l="l" t="t" r="r" b="b"/>
            <a:pathLst>
              <a:path w="27688" h="26511" extrusionOk="0">
                <a:moveTo>
                  <a:pt x="27621" y="0"/>
                </a:moveTo>
                <a:lnTo>
                  <a:pt x="3136" y="8406"/>
                </a:lnTo>
                <a:lnTo>
                  <a:pt x="1" y="18647"/>
                </a:lnTo>
                <a:lnTo>
                  <a:pt x="401" y="21783"/>
                </a:lnTo>
                <a:cubicBezTo>
                  <a:pt x="3507" y="24907"/>
                  <a:pt x="7634" y="26510"/>
                  <a:pt x="11778" y="26510"/>
                </a:cubicBezTo>
                <a:cubicBezTo>
                  <a:pt x="15200" y="26510"/>
                  <a:pt x="18635" y="25417"/>
                  <a:pt x="21516" y="23184"/>
                </a:cubicBezTo>
                <a:cubicBezTo>
                  <a:pt x="25419" y="20215"/>
                  <a:pt x="27687" y="15578"/>
                  <a:pt x="27654" y="10675"/>
                </a:cubicBezTo>
                <a:lnTo>
                  <a:pt x="276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8"/>
          <p:cNvSpPr/>
          <p:nvPr/>
        </p:nvSpPr>
        <p:spPr>
          <a:xfrm>
            <a:off x="6114168" y="3864531"/>
            <a:ext cx="313942" cy="233372"/>
          </a:xfrm>
          <a:custGeom>
            <a:avLst/>
            <a:gdLst/>
            <a:ahLst/>
            <a:cxnLst/>
            <a:rect l="l" t="t" r="r" b="b"/>
            <a:pathLst>
              <a:path w="16112" h="11977" extrusionOk="0">
                <a:moveTo>
                  <a:pt x="35" y="1"/>
                </a:moveTo>
                <a:cubicBezTo>
                  <a:pt x="34" y="1"/>
                  <a:pt x="34" y="1"/>
                  <a:pt x="34" y="1"/>
                </a:cubicBezTo>
                <a:cubicBezTo>
                  <a:pt x="0" y="68"/>
                  <a:pt x="3570" y="2770"/>
                  <a:pt x="8006" y="6072"/>
                </a:cubicBezTo>
                <a:cubicBezTo>
                  <a:pt x="12415" y="9354"/>
                  <a:pt x="16000" y="11977"/>
                  <a:pt x="16077" y="11977"/>
                </a:cubicBezTo>
                <a:cubicBezTo>
                  <a:pt x="16078" y="11977"/>
                  <a:pt x="16078" y="11976"/>
                  <a:pt x="16079" y="11976"/>
                </a:cubicBezTo>
                <a:cubicBezTo>
                  <a:pt x="16112" y="11909"/>
                  <a:pt x="12576" y="9208"/>
                  <a:pt x="8140" y="5905"/>
                </a:cubicBezTo>
                <a:cubicBezTo>
                  <a:pt x="3731" y="2624"/>
                  <a:pt x="113" y="1"/>
                  <a:pt x="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8"/>
          <p:cNvSpPr/>
          <p:nvPr/>
        </p:nvSpPr>
        <p:spPr>
          <a:xfrm>
            <a:off x="6412503" y="3720245"/>
            <a:ext cx="121567" cy="39028"/>
          </a:xfrm>
          <a:custGeom>
            <a:avLst/>
            <a:gdLst/>
            <a:ahLst/>
            <a:cxnLst/>
            <a:rect l="l" t="t" r="r" b="b"/>
            <a:pathLst>
              <a:path w="6239" h="2003" extrusionOk="0">
                <a:moveTo>
                  <a:pt x="6238" y="1"/>
                </a:moveTo>
                <a:lnTo>
                  <a:pt x="6238" y="1"/>
                </a:lnTo>
                <a:cubicBezTo>
                  <a:pt x="5171" y="234"/>
                  <a:pt x="4137" y="534"/>
                  <a:pt x="3103" y="901"/>
                </a:cubicBezTo>
                <a:cubicBezTo>
                  <a:pt x="2035" y="1202"/>
                  <a:pt x="1001" y="1568"/>
                  <a:pt x="0" y="2002"/>
                </a:cubicBezTo>
                <a:cubicBezTo>
                  <a:pt x="1068" y="1769"/>
                  <a:pt x="2135" y="1468"/>
                  <a:pt x="3169" y="1101"/>
                </a:cubicBezTo>
                <a:cubicBezTo>
                  <a:pt x="4203" y="801"/>
                  <a:pt x="5237" y="434"/>
                  <a:pt x="6238"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8"/>
          <p:cNvSpPr/>
          <p:nvPr/>
        </p:nvSpPr>
        <p:spPr>
          <a:xfrm>
            <a:off x="6402098" y="3757948"/>
            <a:ext cx="141071" cy="32520"/>
          </a:xfrm>
          <a:custGeom>
            <a:avLst/>
            <a:gdLst/>
            <a:ahLst/>
            <a:cxnLst/>
            <a:rect l="l" t="t" r="r" b="b"/>
            <a:pathLst>
              <a:path w="7240" h="1669" extrusionOk="0">
                <a:moveTo>
                  <a:pt x="7239" y="0"/>
                </a:moveTo>
                <a:cubicBezTo>
                  <a:pt x="6872" y="0"/>
                  <a:pt x="6505" y="0"/>
                  <a:pt x="6172" y="67"/>
                </a:cubicBezTo>
                <a:cubicBezTo>
                  <a:pt x="5271" y="167"/>
                  <a:pt x="4404" y="301"/>
                  <a:pt x="3536" y="501"/>
                </a:cubicBezTo>
                <a:cubicBezTo>
                  <a:pt x="2703" y="701"/>
                  <a:pt x="1835" y="968"/>
                  <a:pt x="1001" y="1268"/>
                </a:cubicBezTo>
                <a:cubicBezTo>
                  <a:pt x="668" y="1335"/>
                  <a:pt x="334" y="1501"/>
                  <a:pt x="1" y="1668"/>
                </a:cubicBezTo>
                <a:cubicBezTo>
                  <a:pt x="368" y="1602"/>
                  <a:pt x="701" y="1501"/>
                  <a:pt x="1068" y="1368"/>
                </a:cubicBezTo>
                <a:cubicBezTo>
                  <a:pt x="1702" y="1201"/>
                  <a:pt x="2602" y="934"/>
                  <a:pt x="3603" y="701"/>
                </a:cubicBezTo>
                <a:cubicBezTo>
                  <a:pt x="4604" y="467"/>
                  <a:pt x="5505" y="301"/>
                  <a:pt x="6172" y="201"/>
                </a:cubicBezTo>
                <a:cubicBezTo>
                  <a:pt x="6539" y="167"/>
                  <a:pt x="6906" y="100"/>
                  <a:pt x="723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8"/>
          <p:cNvSpPr/>
          <p:nvPr/>
        </p:nvSpPr>
        <p:spPr>
          <a:xfrm>
            <a:off x="6396895" y="3792398"/>
            <a:ext cx="136512" cy="27318"/>
          </a:xfrm>
          <a:custGeom>
            <a:avLst/>
            <a:gdLst/>
            <a:ahLst/>
            <a:cxnLst/>
            <a:rect l="l" t="t" r="r" b="b"/>
            <a:pathLst>
              <a:path w="7006" h="1402" extrusionOk="0">
                <a:moveTo>
                  <a:pt x="7006" y="0"/>
                </a:moveTo>
                <a:lnTo>
                  <a:pt x="7006" y="0"/>
                </a:lnTo>
                <a:cubicBezTo>
                  <a:pt x="5805" y="134"/>
                  <a:pt x="4637" y="334"/>
                  <a:pt x="3470" y="601"/>
                </a:cubicBezTo>
                <a:cubicBezTo>
                  <a:pt x="2302" y="801"/>
                  <a:pt x="1135" y="1068"/>
                  <a:pt x="1" y="1401"/>
                </a:cubicBezTo>
                <a:cubicBezTo>
                  <a:pt x="1168" y="1268"/>
                  <a:pt x="2369" y="1068"/>
                  <a:pt x="3503" y="801"/>
                </a:cubicBezTo>
                <a:cubicBezTo>
                  <a:pt x="4704" y="601"/>
                  <a:pt x="5838" y="334"/>
                  <a:pt x="700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8"/>
          <p:cNvSpPr/>
          <p:nvPr/>
        </p:nvSpPr>
        <p:spPr>
          <a:xfrm>
            <a:off x="5798277" y="3441336"/>
            <a:ext cx="1017214" cy="453124"/>
          </a:xfrm>
          <a:custGeom>
            <a:avLst/>
            <a:gdLst/>
            <a:ahLst/>
            <a:cxnLst/>
            <a:rect l="l" t="t" r="r" b="b"/>
            <a:pathLst>
              <a:path w="52205" h="23255" extrusionOk="0">
                <a:moveTo>
                  <a:pt x="29013" y="1"/>
                </a:moveTo>
                <a:cubicBezTo>
                  <a:pt x="28994" y="1"/>
                  <a:pt x="28974" y="2"/>
                  <a:pt x="28955" y="4"/>
                </a:cubicBezTo>
                <a:lnTo>
                  <a:pt x="635" y="1339"/>
                </a:lnTo>
                <a:cubicBezTo>
                  <a:pt x="234" y="1339"/>
                  <a:pt x="1" y="1739"/>
                  <a:pt x="134" y="2073"/>
                </a:cubicBezTo>
                <a:lnTo>
                  <a:pt x="7773" y="22054"/>
                </a:lnTo>
                <a:cubicBezTo>
                  <a:pt x="7840" y="22254"/>
                  <a:pt x="8040" y="22420"/>
                  <a:pt x="8273" y="22420"/>
                </a:cubicBezTo>
                <a:lnTo>
                  <a:pt x="51638" y="23254"/>
                </a:lnTo>
                <a:cubicBezTo>
                  <a:pt x="51938" y="23254"/>
                  <a:pt x="52205" y="22988"/>
                  <a:pt x="52205" y="22687"/>
                </a:cubicBezTo>
                <a:lnTo>
                  <a:pt x="52205" y="21720"/>
                </a:lnTo>
                <a:cubicBezTo>
                  <a:pt x="52205" y="21420"/>
                  <a:pt x="51971" y="21153"/>
                  <a:pt x="51671" y="21153"/>
                </a:cubicBezTo>
                <a:lnTo>
                  <a:pt x="35826" y="19952"/>
                </a:lnTo>
                <a:cubicBezTo>
                  <a:pt x="35593" y="19952"/>
                  <a:pt x="35426" y="19785"/>
                  <a:pt x="35359" y="19585"/>
                </a:cubicBezTo>
                <a:lnTo>
                  <a:pt x="29522" y="438"/>
                </a:lnTo>
                <a:cubicBezTo>
                  <a:pt x="29460" y="191"/>
                  <a:pt x="29255" y="1"/>
                  <a:pt x="290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8"/>
          <p:cNvSpPr/>
          <p:nvPr/>
        </p:nvSpPr>
        <p:spPr>
          <a:xfrm>
            <a:off x="6118065" y="3608674"/>
            <a:ext cx="55922" cy="49200"/>
          </a:xfrm>
          <a:custGeom>
            <a:avLst/>
            <a:gdLst/>
            <a:ahLst/>
            <a:cxnLst/>
            <a:rect l="l" t="t" r="r" b="b"/>
            <a:pathLst>
              <a:path w="2870" h="2525" extrusionOk="0">
                <a:moveTo>
                  <a:pt x="1324" y="0"/>
                </a:moveTo>
                <a:cubicBezTo>
                  <a:pt x="1170" y="0"/>
                  <a:pt x="1024" y="28"/>
                  <a:pt x="901" y="89"/>
                </a:cubicBezTo>
                <a:cubicBezTo>
                  <a:pt x="468" y="256"/>
                  <a:pt x="134" y="623"/>
                  <a:pt x="34" y="1057"/>
                </a:cubicBezTo>
                <a:cubicBezTo>
                  <a:pt x="1" y="1524"/>
                  <a:pt x="234" y="1991"/>
                  <a:pt x="601" y="2258"/>
                </a:cubicBezTo>
                <a:cubicBezTo>
                  <a:pt x="846" y="2433"/>
                  <a:pt x="1137" y="2525"/>
                  <a:pt x="1431" y="2525"/>
                </a:cubicBezTo>
                <a:cubicBezTo>
                  <a:pt x="1697" y="2525"/>
                  <a:pt x="1964" y="2449"/>
                  <a:pt x="2202" y="2291"/>
                </a:cubicBezTo>
                <a:cubicBezTo>
                  <a:pt x="2702" y="1924"/>
                  <a:pt x="2869" y="1290"/>
                  <a:pt x="2602" y="723"/>
                </a:cubicBezTo>
                <a:cubicBezTo>
                  <a:pt x="2448" y="312"/>
                  <a:pt x="1839" y="0"/>
                  <a:pt x="13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8"/>
          <p:cNvSpPr/>
          <p:nvPr/>
        </p:nvSpPr>
        <p:spPr>
          <a:xfrm>
            <a:off x="6183067" y="3715218"/>
            <a:ext cx="1099714" cy="721315"/>
          </a:xfrm>
          <a:custGeom>
            <a:avLst/>
            <a:gdLst/>
            <a:ahLst/>
            <a:cxnLst/>
            <a:rect l="l" t="t" r="r" b="b"/>
            <a:pathLst>
              <a:path w="56439" h="37019" extrusionOk="0">
                <a:moveTo>
                  <a:pt x="42323" y="1"/>
                </a:moveTo>
                <a:cubicBezTo>
                  <a:pt x="41907" y="1"/>
                  <a:pt x="41487" y="20"/>
                  <a:pt x="41063" y="59"/>
                </a:cubicBezTo>
                <a:cubicBezTo>
                  <a:pt x="38361" y="292"/>
                  <a:pt x="35792" y="1359"/>
                  <a:pt x="33691" y="3061"/>
                </a:cubicBezTo>
                <a:lnTo>
                  <a:pt x="0" y="29480"/>
                </a:lnTo>
                <a:lnTo>
                  <a:pt x="4604" y="37018"/>
                </a:lnTo>
                <a:lnTo>
                  <a:pt x="32890" y="28312"/>
                </a:lnTo>
                <a:lnTo>
                  <a:pt x="55240" y="21107"/>
                </a:lnTo>
                <a:lnTo>
                  <a:pt x="55773" y="14669"/>
                </a:lnTo>
                <a:cubicBezTo>
                  <a:pt x="56438" y="6688"/>
                  <a:pt x="50128" y="1"/>
                  <a:pt x="423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8"/>
          <p:cNvSpPr/>
          <p:nvPr/>
        </p:nvSpPr>
        <p:spPr>
          <a:xfrm>
            <a:off x="6272113" y="4088122"/>
            <a:ext cx="842376" cy="348411"/>
          </a:xfrm>
          <a:custGeom>
            <a:avLst/>
            <a:gdLst/>
            <a:ahLst/>
            <a:cxnLst/>
            <a:rect l="l" t="t" r="r" b="b"/>
            <a:pathLst>
              <a:path w="43232" h="17881" extrusionOk="0">
                <a:moveTo>
                  <a:pt x="43231" y="1"/>
                </a:moveTo>
                <a:cubicBezTo>
                  <a:pt x="43231" y="1"/>
                  <a:pt x="43223" y="1"/>
                  <a:pt x="43206" y="9"/>
                </a:cubicBezTo>
                <a:lnTo>
                  <a:pt x="43206" y="9"/>
                </a:lnTo>
                <a:lnTo>
                  <a:pt x="43231" y="1"/>
                </a:lnTo>
                <a:close/>
                <a:moveTo>
                  <a:pt x="43206" y="9"/>
                </a:moveTo>
                <a:lnTo>
                  <a:pt x="43131" y="34"/>
                </a:lnTo>
                <a:lnTo>
                  <a:pt x="42864" y="234"/>
                </a:lnTo>
                <a:lnTo>
                  <a:pt x="41763" y="1068"/>
                </a:lnTo>
                <a:lnTo>
                  <a:pt x="40963" y="1669"/>
                </a:lnTo>
                <a:cubicBezTo>
                  <a:pt x="40696" y="1902"/>
                  <a:pt x="40329" y="2102"/>
                  <a:pt x="39995" y="2336"/>
                </a:cubicBezTo>
                <a:lnTo>
                  <a:pt x="38828" y="3103"/>
                </a:lnTo>
                <a:cubicBezTo>
                  <a:pt x="38628" y="3236"/>
                  <a:pt x="38428" y="3370"/>
                  <a:pt x="38227" y="3503"/>
                </a:cubicBezTo>
                <a:lnTo>
                  <a:pt x="37527" y="3904"/>
                </a:lnTo>
                <a:cubicBezTo>
                  <a:pt x="36626" y="4437"/>
                  <a:pt x="35626" y="5071"/>
                  <a:pt x="34525" y="5605"/>
                </a:cubicBezTo>
                <a:cubicBezTo>
                  <a:pt x="33958" y="5905"/>
                  <a:pt x="33391" y="6205"/>
                  <a:pt x="32790" y="6506"/>
                </a:cubicBezTo>
                <a:lnTo>
                  <a:pt x="30922" y="7373"/>
                </a:lnTo>
                <a:cubicBezTo>
                  <a:pt x="28354" y="8540"/>
                  <a:pt x="25518" y="9708"/>
                  <a:pt x="22416" y="10742"/>
                </a:cubicBezTo>
                <a:cubicBezTo>
                  <a:pt x="16278" y="12877"/>
                  <a:pt x="10608" y="14411"/>
                  <a:pt x="6538" y="15679"/>
                </a:cubicBezTo>
                <a:cubicBezTo>
                  <a:pt x="5504" y="16012"/>
                  <a:pt x="4603" y="16279"/>
                  <a:pt x="3803" y="16546"/>
                </a:cubicBezTo>
                <a:cubicBezTo>
                  <a:pt x="3002" y="16846"/>
                  <a:pt x="2302" y="17046"/>
                  <a:pt x="1735" y="17247"/>
                </a:cubicBezTo>
                <a:lnTo>
                  <a:pt x="434" y="17714"/>
                </a:lnTo>
                <a:lnTo>
                  <a:pt x="100" y="17847"/>
                </a:lnTo>
                <a:lnTo>
                  <a:pt x="0" y="17880"/>
                </a:lnTo>
                <a:cubicBezTo>
                  <a:pt x="34" y="17880"/>
                  <a:pt x="67" y="17880"/>
                  <a:pt x="134" y="17847"/>
                </a:cubicBezTo>
                <a:lnTo>
                  <a:pt x="467" y="17747"/>
                </a:lnTo>
                <a:lnTo>
                  <a:pt x="1768" y="17347"/>
                </a:lnTo>
                <a:cubicBezTo>
                  <a:pt x="2335" y="17146"/>
                  <a:pt x="3036" y="16946"/>
                  <a:pt x="3836" y="16679"/>
                </a:cubicBezTo>
                <a:cubicBezTo>
                  <a:pt x="4670" y="16446"/>
                  <a:pt x="5571" y="16146"/>
                  <a:pt x="6605" y="15846"/>
                </a:cubicBezTo>
                <a:cubicBezTo>
                  <a:pt x="10674" y="14611"/>
                  <a:pt x="16345" y="13077"/>
                  <a:pt x="22516" y="10975"/>
                </a:cubicBezTo>
                <a:cubicBezTo>
                  <a:pt x="25418" y="9975"/>
                  <a:pt x="28254" y="8841"/>
                  <a:pt x="31022" y="7573"/>
                </a:cubicBezTo>
                <a:lnTo>
                  <a:pt x="32890" y="6706"/>
                </a:lnTo>
                <a:cubicBezTo>
                  <a:pt x="33491" y="6405"/>
                  <a:pt x="34058" y="6072"/>
                  <a:pt x="34625" y="5772"/>
                </a:cubicBezTo>
                <a:cubicBezTo>
                  <a:pt x="35726" y="5205"/>
                  <a:pt x="36726" y="4604"/>
                  <a:pt x="37627" y="4037"/>
                </a:cubicBezTo>
                <a:lnTo>
                  <a:pt x="38294" y="3637"/>
                </a:lnTo>
                <a:cubicBezTo>
                  <a:pt x="38494" y="3503"/>
                  <a:pt x="38728" y="3337"/>
                  <a:pt x="38928" y="3203"/>
                </a:cubicBezTo>
                <a:lnTo>
                  <a:pt x="40029" y="2436"/>
                </a:lnTo>
                <a:cubicBezTo>
                  <a:pt x="40396" y="2169"/>
                  <a:pt x="40729" y="2002"/>
                  <a:pt x="40996" y="1769"/>
                </a:cubicBezTo>
                <a:lnTo>
                  <a:pt x="41797" y="1168"/>
                </a:lnTo>
                <a:lnTo>
                  <a:pt x="42864" y="301"/>
                </a:lnTo>
                <a:lnTo>
                  <a:pt x="43131" y="68"/>
                </a:lnTo>
                <a:cubicBezTo>
                  <a:pt x="43164" y="34"/>
                  <a:pt x="43189" y="18"/>
                  <a:pt x="43206" y="9"/>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8"/>
          <p:cNvSpPr/>
          <p:nvPr/>
        </p:nvSpPr>
        <p:spPr>
          <a:xfrm>
            <a:off x="6946119" y="4156377"/>
            <a:ext cx="183958" cy="40314"/>
          </a:xfrm>
          <a:custGeom>
            <a:avLst/>
            <a:gdLst/>
            <a:ahLst/>
            <a:cxnLst/>
            <a:rect l="l" t="t" r="r" b="b"/>
            <a:pathLst>
              <a:path w="9441" h="2069" extrusionOk="0">
                <a:moveTo>
                  <a:pt x="9441" y="0"/>
                </a:moveTo>
                <a:cubicBezTo>
                  <a:pt x="8974" y="134"/>
                  <a:pt x="8540" y="267"/>
                  <a:pt x="8106" y="434"/>
                </a:cubicBezTo>
                <a:cubicBezTo>
                  <a:pt x="7272" y="701"/>
                  <a:pt x="6072" y="1034"/>
                  <a:pt x="4804" y="1335"/>
                </a:cubicBezTo>
                <a:cubicBezTo>
                  <a:pt x="3503" y="1602"/>
                  <a:pt x="2302" y="1768"/>
                  <a:pt x="1435" y="1868"/>
                </a:cubicBezTo>
                <a:cubicBezTo>
                  <a:pt x="935" y="1902"/>
                  <a:pt x="468" y="1935"/>
                  <a:pt x="1" y="2035"/>
                </a:cubicBezTo>
                <a:cubicBezTo>
                  <a:pt x="134" y="2069"/>
                  <a:pt x="267" y="2069"/>
                  <a:pt x="401" y="2069"/>
                </a:cubicBezTo>
                <a:cubicBezTo>
                  <a:pt x="634" y="2069"/>
                  <a:pt x="1001" y="2035"/>
                  <a:pt x="1435" y="2002"/>
                </a:cubicBezTo>
                <a:cubicBezTo>
                  <a:pt x="2569" y="1935"/>
                  <a:pt x="3703" y="1768"/>
                  <a:pt x="4837" y="1535"/>
                </a:cubicBezTo>
                <a:cubicBezTo>
                  <a:pt x="5971" y="1301"/>
                  <a:pt x="7072" y="968"/>
                  <a:pt x="8140" y="567"/>
                </a:cubicBezTo>
                <a:cubicBezTo>
                  <a:pt x="8573" y="434"/>
                  <a:pt x="8874" y="301"/>
                  <a:pt x="9107" y="200"/>
                </a:cubicBezTo>
                <a:cubicBezTo>
                  <a:pt x="9240" y="134"/>
                  <a:pt x="9341" y="67"/>
                  <a:pt x="94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8"/>
          <p:cNvSpPr/>
          <p:nvPr/>
        </p:nvSpPr>
        <p:spPr>
          <a:xfrm>
            <a:off x="6182404" y="3799549"/>
            <a:ext cx="631801" cy="490106"/>
          </a:xfrm>
          <a:custGeom>
            <a:avLst/>
            <a:gdLst/>
            <a:ahLst/>
            <a:cxnLst/>
            <a:rect l="l" t="t" r="r" b="b"/>
            <a:pathLst>
              <a:path w="32425" h="25153" extrusionOk="0">
                <a:moveTo>
                  <a:pt x="32390" y="0"/>
                </a:moveTo>
                <a:cubicBezTo>
                  <a:pt x="32314" y="0"/>
                  <a:pt x="25059" y="5591"/>
                  <a:pt x="16146" y="12509"/>
                </a:cubicBezTo>
                <a:cubicBezTo>
                  <a:pt x="7206" y="19448"/>
                  <a:pt x="1" y="25118"/>
                  <a:pt x="34" y="25152"/>
                </a:cubicBezTo>
                <a:cubicBezTo>
                  <a:pt x="34" y="25152"/>
                  <a:pt x="35" y="25152"/>
                  <a:pt x="36" y="25152"/>
                </a:cubicBezTo>
                <a:cubicBezTo>
                  <a:pt x="153" y="25152"/>
                  <a:pt x="7392" y="19573"/>
                  <a:pt x="16279" y="12676"/>
                </a:cubicBezTo>
                <a:cubicBezTo>
                  <a:pt x="25219" y="5738"/>
                  <a:pt x="32424" y="67"/>
                  <a:pt x="32391" y="0"/>
                </a:cubicBezTo>
                <a:cubicBezTo>
                  <a:pt x="32391" y="0"/>
                  <a:pt x="32390" y="0"/>
                  <a:pt x="323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8"/>
          <p:cNvSpPr/>
          <p:nvPr/>
        </p:nvSpPr>
        <p:spPr>
          <a:xfrm>
            <a:off x="6332556" y="4273054"/>
            <a:ext cx="484884" cy="218622"/>
          </a:xfrm>
          <a:custGeom>
            <a:avLst/>
            <a:gdLst/>
            <a:ahLst/>
            <a:cxnLst/>
            <a:rect l="l" t="t" r="r" b="b"/>
            <a:pathLst>
              <a:path w="24885" h="11220" extrusionOk="0">
                <a:moveTo>
                  <a:pt x="4622" y="1"/>
                </a:moveTo>
                <a:cubicBezTo>
                  <a:pt x="4416" y="1"/>
                  <a:pt x="4210" y="6"/>
                  <a:pt x="4003" y="17"/>
                </a:cubicBezTo>
                <a:cubicBezTo>
                  <a:pt x="3103" y="83"/>
                  <a:pt x="2235" y="450"/>
                  <a:pt x="1602" y="1117"/>
                </a:cubicBezTo>
                <a:cubicBezTo>
                  <a:pt x="0" y="2819"/>
                  <a:pt x="1201" y="5054"/>
                  <a:pt x="2636" y="6521"/>
                </a:cubicBezTo>
                <a:cubicBezTo>
                  <a:pt x="5171" y="9090"/>
                  <a:pt x="8506" y="10724"/>
                  <a:pt x="12109" y="11125"/>
                </a:cubicBezTo>
                <a:cubicBezTo>
                  <a:pt x="12720" y="11187"/>
                  <a:pt x="13380" y="11219"/>
                  <a:pt x="14069" y="11219"/>
                </a:cubicBezTo>
                <a:cubicBezTo>
                  <a:pt x="16692" y="11219"/>
                  <a:pt x="19739" y="10754"/>
                  <a:pt x="22116" y="9724"/>
                </a:cubicBezTo>
                <a:cubicBezTo>
                  <a:pt x="23951" y="8923"/>
                  <a:pt x="24885" y="6755"/>
                  <a:pt x="23917" y="4987"/>
                </a:cubicBezTo>
                <a:cubicBezTo>
                  <a:pt x="23651" y="4453"/>
                  <a:pt x="23250" y="4020"/>
                  <a:pt x="22717" y="3719"/>
                </a:cubicBezTo>
                <a:cubicBezTo>
                  <a:pt x="22101" y="3399"/>
                  <a:pt x="21450" y="3275"/>
                  <a:pt x="20796" y="3275"/>
                </a:cubicBezTo>
                <a:cubicBezTo>
                  <a:pt x="19749" y="3275"/>
                  <a:pt x="18691" y="3591"/>
                  <a:pt x="17746" y="3919"/>
                </a:cubicBezTo>
                <a:cubicBezTo>
                  <a:pt x="16908" y="4190"/>
                  <a:pt x="16047" y="4592"/>
                  <a:pt x="15200" y="4592"/>
                </a:cubicBezTo>
                <a:cubicBezTo>
                  <a:pt x="15003" y="4592"/>
                  <a:pt x="14806" y="4570"/>
                  <a:pt x="14611" y="4520"/>
                </a:cubicBezTo>
                <a:cubicBezTo>
                  <a:pt x="13844" y="4286"/>
                  <a:pt x="13277" y="3686"/>
                  <a:pt x="12709" y="3152"/>
                </a:cubicBezTo>
                <a:cubicBezTo>
                  <a:pt x="10494" y="1124"/>
                  <a:pt x="7607" y="1"/>
                  <a:pt x="4622"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8"/>
          <p:cNvSpPr/>
          <p:nvPr/>
        </p:nvSpPr>
        <p:spPr>
          <a:xfrm>
            <a:off x="6350755" y="4300235"/>
            <a:ext cx="454351" cy="190797"/>
          </a:xfrm>
          <a:custGeom>
            <a:avLst/>
            <a:gdLst/>
            <a:ahLst/>
            <a:cxnLst/>
            <a:rect l="l" t="t" r="r" b="b"/>
            <a:pathLst>
              <a:path w="23318" h="9792" extrusionOk="0">
                <a:moveTo>
                  <a:pt x="3795" y="0"/>
                </a:moveTo>
                <a:cubicBezTo>
                  <a:pt x="3553" y="0"/>
                  <a:pt x="3311" y="8"/>
                  <a:pt x="3069" y="23"/>
                </a:cubicBezTo>
                <a:cubicBezTo>
                  <a:pt x="2135" y="56"/>
                  <a:pt x="1301" y="423"/>
                  <a:pt x="668" y="1090"/>
                </a:cubicBezTo>
                <a:cubicBezTo>
                  <a:pt x="334" y="1424"/>
                  <a:pt x="100" y="1857"/>
                  <a:pt x="0" y="2291"/>
                </a:cubicBezTo>
                <a:cubicBezTo>
                  <a:pt x="301" y="3358"/>
                  <a:pt x="901" y="4326"/>
                  <a:pt x="1702" y="5126"/>
                </a:cubicBezTo>
                <a:cubicBezTo>
                  <a:pt x="4237" y="7695"/>
                  <a:pt x="7572" y="9296"/>
                  <a:pt x="11175" y="9696"/>
                </a:cubicBezTo>
                <a:cubicBezTo>
                  <a:pt x="11789" y="9759"/>
                  <a:pt x="12452" y="9791"/>
                  <a:pt x="13145" y="9791"/>
                </a:cubicBezTo>
                <a:cubicBezTo>
                  <a:pt x="15766" y="9791"/>
                  <a:pt x="18808" y="9331"/>
                  <a:pt x="21182" y="8329"/>
                </a:cubicBezTo>
                <a:cubicBezTo>
                  <a:pt x="22250" y="7862"/>
                  <a:pt x="23050" y="6928"/>
                  <a:pt x="23317" y="5793"/>
                </a:cubicBezTo>
                <a:cubicBezTo>
                  <a:pt x="23117" y="4893"/>
                  <a:pt x="22550" y="4159"/>
                  <a:pt x="21783" y="3725"/>
                </a:cubicBezTo>
                <a:cubicBezTo>
                  <a:pt x="21155" y="3385"/>
                  <a:pt x="20491" y="3255"/>
                  <a:pt x="19824" y="3255"/>
                </a:cubicBezTo>
                <a:cubicBezTo>
                  <a:pt x="18789" y="3255"/>
                  <a:pt x="17745" y="3568"/>
                  <a:pt x="16812" y="3892"/>
                </a:cubicBezTo>
                <a:cubicBezTo>
                  <a:pt x="15983" y="4160"/>
                  <a:pt x="15132" y="4577"/>
                  <a:pt x="14294" y="4577"/>
                </a:cubicBezTo>
                <a:cubicBezTo>
                  <a:pt x="14088" y="4577"/>
                  <a:pt x="13882" y="4552"/>
                  <a:pt x="13677" y="4493"/>
                </a:cubicBezTo>
                <a:cubicBezTo>
                  <a:pt x="12910" y="4259"/>
                  <a:pt x="12343" y="3659"/>
                  <a:pt x="11775" y="3125"/>
                </a:cubicBezTo>
                <a:cubicBezTo>
                  <a:pt x="9586" y="1121"/>
                  <a:pt x="6742" y="0"/>
                  <a:pt x="3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8"/>
          <p:cNvSpPr/>
          <p:nvPr/>
        </p:nvSpPr>
        <p:spPr>
          <a:xfrm>
            <a:off x="6349449" y="4298560"/>
            <a:ext cx="455657" cy="113929"/>
          </a:xfrm>
          <a:custGeom>
            <a:avLst/>
            <a:gdLst/>
            <a:ahLst/>
            <a:cxnLst/>
            <a:rect l="l" t="t" r="r" b="b"/>
            <a:pathLst>
              <a:path w="23385" h="5847" extrusionOk="0">
                <a:moveTo>
                  <a:pt x="4004" y="0"/>
                </a:moveTo>
                <a:cubicBezTo>
                  <a:pt x="3670" y="0"/>
                  <a:pt x="3336" y="25"/>
                  <a:pt x="3003" y="75"/>
                </a:cubicBezTo>
                <a:cubicBezTo>
                  <a:pt x="2436" y="175"/>
                  <a:pt x="1935" y="376"/>
                  <a:pt x="1435" y="642"/>
                </a:cubicBezTo>
                <a:cubicBezTo>
                  <a:pt x="1101" y="876"/>
                  <a:pt x="768" y="1176"/>
                  <a:pt x="534" y="1476"/>
                </a:cubicBezTo>
                <a:cubicBezTo>
                  <a:pt x="301" y="1777"/>
                  <a:pt x="134" y="2077"/>
                  <a:pt x="1" y="2410"/>
                </a:cubicBezTo>
                <a:cubicBezTo>
                  <a:pt x="1" y="2410"/>
                  <a:pt x="167" y="2077"/>
                  <a:pt x="601" y="1543"/>
                </a:cubicBezTo>
                <a:cubicBezTo>
                  <a:pt x="868" y="1243"/>
                  <a:pt x="1168" y="976"/>
                  <a:pt x="1535" y="776"/>
                </a:cubicBezTo>
                <a:cubicBezTo>
                  <a:pt x="2002" y="509"/>
                  <a:pt x="2502" y="342"/>
                  <a:pt x="3036" y="275"/>
                </a:cubicBezTo>
                <a:cubicBezTo>
                  <a:pt x="3353" y="225"/>
                  <a:pt x="3678" y="200"/>
                  <a:pt x="4008" y="200"/>
                </a:cubicBezTo>
                <a:cubicBezTo>
                  <a:pt x="4337" y="200"/>
                  <a:pt x="4671" y="225"/>
                  <a:pt x="5004" y="275"/>
                </a:cubicBezTo>
                <a:cubicBezTo>
                  <a:pt x="5738" y="342"/>
                  <a:pt x="6472" y="542"/>
                  <a:pt x="7172" y="776"/>
                </a:cubicBezTo>
                <a:cubicBezTo>
                  <a:pt x="8840" y="1310"/>
                  <a:pt x="10341" y="2210"/>
                  <a:pt x="11609" y="3411"/>
                </a:cubicBezTo>
                <a:cubicBezTo>
                  <a:pt x="11943" y="3711"/>
                  <a:pt x="12309" y="3978"/>
                  <a:pt x="12710" y="4245"/>
                </a:cubicBezTo>
                <a:cubicBezTo>
                  <a:pt x="13110" y="4478"/>
                  <a:pt x="13544" y="4612"/>
                  <a:pt x="14011" y="4679"/>
                </a:cubicBezTo>
                <a:cubicBezTo>
                  <a:pt x="14134" y="4692"/>
                  <a:pt x="14256" y="4698"/>
                  <a:pt x="14376" y="4698"/>
                </a:cubicBezTo>
                <a:cubicBezTo>
                  <a:pt x="15138" y="4698"/>
                  <a:pt x="15850" y="4451"/>
                  <a:pt x="16512" y="4278"/>
                </a:cubicBezTo>
                <a:cubicBezTo>
                  <a:pt x="17875" y="3893"/>
                  <a:pt x="19132" y="3456"/>
                  <a:pt x="20237" y="3456"/>
                </a:cubicBezTo>
                <a:cubicBezTo>
                  <a:pt x="20377" y="3456"/>
                  <a:pt x="20514" y="3463"/>
                  <a:pt x="20649" y="3478"/>
                </a:cubicBezTo>
                <a:cubicBezTo>
                  <a:pt x="21182" y="3544"/>
                  <a:pt x="21683" y="3745"/>
                  <a:pt x="22150" y="4045"/>
                </a:cubicBezTo>
                <a:cubicBezTo>
                  <a:pt x="22483" y="4278"/>
                  <a:pt x="22750" y="4545"/>
                  <a:pt x="22984" y="4879"/>
                </a:cubicBezTo>
                <a:cubicBezTo>
                  <a:pt x="23184" y="5179"/>
                  <a:pt x="23317" y="5513"/>
                  <a:pt x="23384" y="5846"/>
                </a:cubicBezTo>
                <a:cubicBezTo>
                  <a:pt x="23384" y="5779"/>
                  <a:pt x="23384" y="5679"/>
                  <a:pt x="23351" y="5613"/>
                </a:cubicBezTo>
                <a:cubicBezTo>
                  <a:pt x="23317" y="5346"/>
                  <a:pt x="23217" y="5112"/>
                  <a:pt x="23050" y="4879"/>
                </a:cubicBezTo>
                <a:cubicBezTo>
                  <a:pt x="22517" y="4045"/>
                  <a:pt x="21649" y="3511"/>
                  <a:pt x="20649" y="3344"/>
                </a:cubicBezTo>
                <a:cubicBezTo>
                  <a:pt x="20482" y="3322"/>
                  <a:pt x="20312" y="3311"/>
                  <a:pt x="20138" y="3311"/>
                </a:cubicBezTo>
                <a:cubicBezTo>
                  <a:pt x="19025" y="3311"/>
                  <a:pt x="17773" y="3736"/>
                  <a:pt x="16446" y="4112"/>
                </a:cubicBezTo>
                <a:cubicBezTo>
                  <a:pt x="15793" y="4282"/>
                  <a:pt x="15093" y="4500"/>
                  <a:pt x="14385" y="4500"/>
                </a:cubicBezTo>
                <a:cubicBezTo>
                  <a:pt x="14260" y="4500"/>
                  <a:pt x="14135" y="4493"/>
                  <a:pt x="14011" y="4478"/>
                </a:cubicBezTo>
                <a:cubicBezTo>
                  <a:pt x="13610" y="4412"/>
                  <a:pt x="13177" y="4278"/>
                  <a:pt x="12810" y="4078"/>
                </a:cubicBezTo>
                <a:cubicBezTo>
                  <a:pt x="12443" y="3811"/>
                  <a:pt x="12076" y="3544"/>
                  <a:pt x="11742" y="3244"/>
                </a:cubicBezTo>
                <a:cubicBezTo>
                  <a:pt x="11375" y="2944"/>
                  <a:pt x="11042" y="2610"/>
                  <a:pt x="10675" y="2344"/>
                </a:cubicBezTo>
                <a:cubicBezTo>
                  <a:pt x="10341" y="2077"/>
                  <a:pt x="9941" y="1810"/>
                  <a:pt x="9574" y="1610"/>
                </a:cubicBezTo>
                <a:cubicBezTo>
                  <a:pt x="8807" y="1176"/>
                  <a:pt x="8040" y="843"/>
                  <a:pt x="7239" y="576"/>
                </a:cubicBezTo>
                <a:cubicBezTo>
                  <a:pt x="6505" y="342"/>
                  <a:pt x="5771" y="175"/>
                  <a:pt x="5004" y="75"/>
                </a:cubicBezTo>
                <a:cubicBezTo>
                  <a:pt x="4671" y="25"/>
                  <a:pt x="4337" y="0"/>
                  <a:pt x="40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8"/>
          <p:cNvSpPr/>
          <p:nvPr/>
        </p:nvSpPr>
        <p:spPr>
          <a:xfrm>
            <a:off x="6349449" y="4298560"/>
            <a:ext cx="455657" cy="113929"/>
          </a:xfrm>
          <a:custGeom>
            <a:avLst/>
            <a:gdLst/>
            <a:ahLst/>
            <a:cxnLst/>
            <a:rect l="l" t="t" r="r" b="b"/>
            <a:pathLst>
              <a:path w="23385" h="5847" extrusionOk="0">
                <a:moveTo>
                  <a:pt x="4004" y="0"/>
                </a:moveTo>
                <a:cubicBezTo>
                  <a:pt x="3670" y="0"/>
                  <a:pt x="3336" y="25"/>
                  <a:pt x="3003" y="75"/>
                </a:cubicBezTo>
                <a:cubicBezTo>
                  <a:pt x="2436" y="175"/>
                  <a:pt x="1935" y="376"/>
                  <a:pt x="1435" y="642"/>
                </a:cubicBezTo>
                <a:cubicBezTo>
                  <a:pt x="1101" y="876"/>
                  <a:pt x="768" y="1176"/>
                  <a:pt x="534" y="1476"/>
                </a:cubicBezTo>
                <a:cubicBezTo>
                  <a:pt x="301" y="1777"/>
                  <a:pt x="134" y="2077"/>
                  <a:pt x="1" y="2410"/>
                </a:cubicBezTo>
                <a:cubicBezTo>
                  <a:pt x="1" y="2410"/>
                  <a:pt x="167" y="2077"/>
                  <a:pt x="601" y="1543"/>
                </a:cubicBezTo>
                <a:cubicBezTo>
                  <a:pt x="868" y="1243"/>
                  <a:pt x="1168" y="976"/>
                  <a:pt x="1535" y="776"/>
                </a:cubicBezTo>
                <a:cubicBezTo>
                  <a:pt x="2002" y="509"/>
                  <a:pt x="2502" y="342"/>
                  <a:pt x="3036" y="275"/>
                </a:cubicBezTo>
                <a:cubicBezTo>
                  <a:pt x="3353" y="225"/>
                  <a:pt x="3678" y="200"/>
                  <a:pt x="4008" y="200"/>
                </a:cubicBezTo>
                <a:cubicBezTo>
                  <a:pt x="4337" y="200"/>
                  <a:pt x="4671" y="225"/>
                  <a:pt x="5004" y="275"/>
                </a:cubicBezTo>
                <a:cubicBezTo>
                  <a:pt x="5738" y="342"/>
                  <a:pt x="6472" y="542"/>
                  <a:pt x="7172" y="776"/>
                </a:cubicBezTo>
                <a:cubicBezTo>
                  <a:pt x="8840" y="1310"/>
                  <a:pt x="10341" y="2210"/>
                  <a:pt x="11609" y="3411"/>
                </a:cubicBezTo>
                <a:cubicBezTo>
                  <a:pt x="11943" y="3711"/>
                  <a:pt x="12309" y="3978"/>
                  <a:pt x="12710" y="4245"/>
                </a:cubicBezTo>
                <a:cubicBezTo>
                  <a:pt x="13110" y="4478"/>
                  <a:pt x="13544" y="4612"/>
                  <a:pt x="14011" y="4679"/>
                </a:cubicBezTo>
                <a:cubicBezTo>
                  <a:pt x="14134" y="4692"/>
                  <a:pt x="14256" y="4698"/>
                  <a:pt x="14376" y="4698"/>
                </a:cubicBezTo>
                <a:cubicBezTo>
                  <a:pt x="15138" y="4698"/>
                  <a:pt x="15850" y="4451"/>
                  <a:pt x="16512" y="4278"/>
                </a:cubicBezTo>
                <a:cubicBezTo>
                  <a:pt x="17875" y="3893"/>
                  <a:pt x="19132" y="3456"/>
                  <a:pt x="20237" y="3456"/>
                </a:cubicBezTo>
                <a:cubicBezTo>
                  <a:pt x="20377" y="3456"/>
                  <a:pt x="20514" y="3463"/>
                  <a:pt x="20649" y="3478"/>
                </a:cubicBezTo>
                <a:cubicBezTo>
                  <a:pt x="21182" y="3544"/>
                  <a:pt x="21683" y="3745"/>
                  <a:pt x="22150" y="4045"/>
                </a:cubicBezTo>
                <a:cubicBezTo>
                  <a:pt x="22483" y="4278"/>
                  <a:pt x="22750" y="4545"/>
                  <a:pt x="22984" y="4879"/>
                </a:cubicBezTo>
                <a:cubicBezTo>
                  <a:pt x="23184" y="5179"/>
                  <a:pt x="23317" y="5513"/>
                  <a:pt x="23384" y="5846"/>
                </a:cubicBezTo>
                <a:cubicBezTo>
                  <a:pt x="23384" y="5779"/>
                  <a:pt x="23384" y="5679"/>
                  <a:pt x="23351" y="5613"/>
                </a:cubicBezTo>
                <a:cubicBezTo>
                  <a:pt x="23317" y="5346"/>
                  <a:pt x="23217" y="5112"/>
                  <a:pt x="23050" y="4879"/>
                </a:cubicBezTo>
                <a:cubicBezTo>
                  <a:pt x="22517" y="4045"/>
                  <a:pt x="21649" y="3511"/>
                  <a:pt x="20649" y="3344"/>
                </a:cubicBezTo>
                <a:cubicBezTo>
                  <a:pt x="20482" y="3322"/>
                  <a:pt x="20312" y="3311"/>
                  <a:pt x="20138" y="3311"/>
                </a:cubicBezTo>
                <a:cubicBezTo>
                  <a:pt x="19025" y="3311"/>
                  <a:pt x="17773" y="3736"/>
                  <a:pt x="16446" y="4112"/>
                </a:cubicBezTo>
                <a:cubicBezTo>
                  <a:pt x="15793" y="4282"/>
                  <a:pt x="15093" y="4500"/>
                  <a:pt x="14385" y="4500"/>
                </a:cubicBezTo>
                <a:cubicBezTo>
                  <a:pt x="14260" y="4500"/>
                  <a:pt x="14135" y="4493"/>
                  <a:pt x="14011" y="4478"/>
                </a:cubicBezTo>
                <a:cubicBezTo>
                  <a:pt x="13610" y="4412"/>
                  <a:pt x="13177" y="4278"/>
                  <a:pt x="12810" y="4078"/>
                </a:cubicBezTo>
                <a:cubicBezTo>
                  <a:pt x="12443" y="3811"/>
                  <a:pt x="12076" y="3544"/>
                  <a:pt x="11742" y="3244"/>
                </a:cubicBezTo>
                <a:cubicBezTo>
                  <a:pt x="11375" y="2944"/>
                  <a:pt x="11042" y="2610"/>
                  <a:pt x="10675" y="2344"/>
                </a:cubicBezTo>
                <a:cubicBezTo>
                  <a:pt x="10341" y="2077"/>
                  <a:pt x="9941" y="1810"/>
                  <a:pt x="9574" y="1610"/>
                </a:cubicBezTo>
                <a:cubicBezTo>
                  <a:pt x="8807" y="1176"/>
                  <a:pt x="8040" y="843"/>
                  <a:pt x="7239" y="576"/>
                </a:cubicBezTo>
                <a:cubicBezTo>
                  <a:pt x="6505" y="342"/>
                  <a:pt x="5771" y="175"/>
                  <a:pt x="5004" y="75"/>
                </a:cubicBezTo>
                <a:cubicBezTo>
                  <a:pt x="4671" y="25"/>
                  <a:pt x="4337" y="0"/>
                  <a:pt x="40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8"/>
          <p:cNvSpPr/>
          <p:nvPr/>
        </p:nvSpPr>
        <p:spPr>
          <a:xfrm>
            <a:off x="6414451" y="4348110"/>
            <a:ext cx="120904" cy="56565"/>
          </a:xfrm>
          <a:custGeom>
            <a:avLst/>
            <a:gdLst/>
            <a:ahLst/>
            <a:cxnLst/>
            <a:rect l="l" t="t" r="r" b="b"/>
            <a:pathLst>
              <a:path w="6205" h="2903" extrusionOk="0">
                <a:moveTo>
                  <a:pt x="6205" y="1"/>
                </a:moveTo>
                <a:lnTo>
                  <a:pt x="6205" y="1"/>
                </a:lnTo>
                <a:cubicBezTo>
                  <a:pt x="5871" y="67"/>
                  <a:pt x="5538" y="134"/>
                  <a:pt x="5237" y="268"/>
                </a:cubicBezTo>
                <a:cubicBezTo>
                  <a:pt x="4470" y="534"/>
                  <a:pt x="3703" y="868"/>
                  <a:pt x="3003" y="1202"/>
                </a:cubicBezTo>
                <a:cubicBezTo>
                  <a:pt x="2269" y="1535"/>
                  <a:pt x="1535" y="1935"/>
                  <a:pt x="834" y="2336"/>
                </a:cubicBezTo>
                <a:cubicBezTo>
                  <a:pt x="534" y="2503"/>
                  <a:pt x="267" y="2703"/>
                  <a:pt x="0" y="2903"/>
                </a:cubicBezTo>
                <a:cubicBezTo>
                  <a:pt x="334" y="2803"/>
                  <a:pt x="634" y="2636"/>
                  <a:pt x="934" y="2469"/>
                </a:cubicBezTo>
                <a:cubicBezTo>
                  <a:pt x="1468" y="2202"/>
                  <a:pt x="2235" y="1802"/>
                  <a:pt x="3069" y="1402"/>
                </a:cubicBezTo>
                <a:cubicBezTo>
                  <a:pt x="3937" y="1001"/>
                  <a:pt x="4704" y="668"/>
                  <a:pt x="5271" y="434"/>
                </a:cubicBezTo>
                <a:cubicBezTo>
                  <a:pt x="5604" y="301"/>
                  <a:pt x="5905" y="168"/>
                  <a:pt x="62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8"/>
          <p:cNvSpPr/>
          <p:nvPr/>
        </p:nvSpPr>
        <p:spPr>
          <a:xfrm>
            <a:off x="6426142" y="4376071"/>
            <a:ext cx="124821" cy="60462"/>
          </a:xfrm>
          <a:custGeom>
            <a:avLst/>
            <a:gdLst/>
            <a:ahLst/>
            <a:cxnLst/>
            <a:rect l="l" t="t" r="r" b="b"/>
            <a:pathLst>
              <a:path w="6406" h="3103" extrusionOk="0">
                <a:moveTo>
                  <a:pt x="6405" y="0"/>
                </a:moveTo>
                <a:lnTo>
                  <a:pt x="6405" y="0"/>
                </a:lnTo>
                <a:cubicBezTo>
                  <a:pt x="5271" y="400"/>
                  <a:pt x="4204" y="901"/>
                  <a:pt x="3136" y="1434"/>
                </a:cubicBezTo>
                <a:cubicBezTo>
                  <a:pt x="2069" y="1935"/>
                  <a:pt x="1002" y="2469"/>
                  <a:pt x="1" y="3102"/>
                </a:cubicBezTo>
                <a:cubicBezTo>
                  <a:pt x="1102" y="2669"/>
                  <a:pt x="2169" y="2202"/>
                  <a:pt x="3236" y="1635"/>
                </a:cubicBezTo>
                <a:cubicBezTo>
                  <a:pt x="4337" y="1168"/>
                  <a:pt x="5371" y="601"/>
                  <a:pt x="64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8"/>
          <p:cNvSpPr/>
          <p:nvPr/>
        </p:nvSpPr>
        <p:spPr>
          <a:xfrm>
            <a:off x="6407943" y="4357151"/>
            <a:ext cx="148865" cy="93041"/>
          </a:xfrm>
          <a:custGeom>
            <a:avLst/>
            <a:gdLst/>
            <a:ahLst/>
            <a:cxnLst/>
            <a:rect l="l" t="t" r="r" b="b"/>
            <a:pathLst>
              <a:path w="7640" h="4775" extrusionOk="0">
                <a:moveTo>
                  <a:pt x="6" y="1"/>
                </a:moveTo>
                <a:cubicBezTo>
                  <a:pt x="2" y="1"/>
                  <a:pt x="1" y="2"/>
                  <a:pt x="1" y="4"/>
                </a:cubicBezTo>
                <a:cubicBezTo>
                  <a:pt x="1" y="37"/>
                  <a:pt x="1669" y="1171"/>
                  <a:pt x="3737" y="2472"/>
                </a:cubicBezTo>
                <a:cubicBezTo>
                  <a:pt x="5804" y="3785"/>
                  <a:pt x="7517" y="4775"/>
                  <a:pt x="7603" y="4775"/>
                </a:cubicBezTo>
                <a:cubicBezTo>
                  <a:pt x="7605" y="4775"/>
                  <a:pt x="7606" y="4774"/>
                  <a:pt x="7606" y="4774"/>
                </a:cubicBezTo>
                <a:cubicBezTo>
                  <a:pt x="7640" y="4707"/>
                  <a:pt x="5938" y="3606"/>
                  <a:pt x="3837" y="2305"/>
                </a:cubicBezTo>
                <a:cubicBezTo>
                  <a:pt x="1800" y="1012"/>
                  <a:pt x="107" y="1"/>
                  <a:pt x="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8"/>
          <p:cNvSpPr/>
          <p:nvPr/>
        </p:nvSpPr>
        <p:spPr>
          <a:xfrm>
            <a:off x="6464489" y="4340959"/>
            <a:ext cx="110519" cy="76712"/>
          </a:xfrm>
          <a:custGeom>
            <a:avLst/>
            <a:gdLst/>
            <a:ahLst/>
            <a:cxnLst/>
            <a:rect l="l" t="t" r="r" b="b"/>
            <a:pathLst>
              <a:path w="5672" h="3937" extrusionOk="0">
                <a:moveTo>
                  <a:pt x="1" y="1"/>
                </a:moveTo>
                <a:lnTo>
                  <a:pt x="1" y="1"/>
                </a:lnTo>
                <a:cubicBezTo>
                  <a:pt x="234" y="201"/>
                  <a:pt x="535" y="401"/>
                  <a:pt x="835" y="568"/>
                </a:cubicBezTo>
                <a:cubicBezTo>
                  <a:pt x="1335" y="935"/>
                  <a:pt x="2069" y="1402"/>
                  <a:pt x="2836" y="1936"/>
                </a:cubicBezTo>
                <a:cubicBezTo>
                  <a:pt x="3637" y="2503"/>
                  <a:pt x="4337" y="3003"/>
                  <a:pt x="4838" y="3370"/>
                </a:cubicBezTo>
                <a:cubicBezTo>
                  <a:pt x="5105" y="3570"/>
                  <a:pt x="5371" y="3770"/>
                  <a:pt x="5672" y="3937"/>
                </a:cubicBezTo>
                <a:cubicBezTo>
                  <a:pt x="5438" y="3670"/>
                  <a:pt x="5205" y="3437"/>
                  <a:pt x="4938" y="3236"/>
                </a:cubicBezTo>
                <a:cubicBezTo>
                  <a:pt x="4471" y="2836"/>
                  <a:pt x="3770" y="2302"/>
                  <a:pt x="2970" y="1769"/>
                </a:cubicBezTo>
                <a:cubicBezTo>
                  <a:pt x="2169" y="1235"/>
                  <a:pt x="1435" y="768"/>
                  <a:pt x="902" y="434"/>
                </a:cubicBezTo>
                <a:cubicBezTo>
                  <a:pt x="601" y="268"/>
                  <a:pt x="301" y="1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8"/>
          <p:cNvSpPr txBox="1">
            <a:spLocks noGrp="1"/>
          </p:cNvSpPr>
          <p:nvPr>
            <p:ph type="subTitle" idx="1"/>
          </p:nvPr>
        </p:nvSpPr>
        <p:spPr>
          <a:xfrm>
            <a:off x="865625" y="3554300"/>
            <a:ext cx="3600000" cy="449700"/>
          </a:xfrm>
          <a:prstGeom prst="rect">
            <a:avLst/>
          </a:prstGeom>
        </p:spPr>
        <p:txBody>
          <a:bodyPr spcFirstLastPara="1" wrap="square" lIns="0" tIns="91425" rIns="0" bIns="91425" anchor="t" anchorCtr="0">
            <a:noAutofit/>
          </a:bodyPr>
          <a:lstStyle>
            <a:lvl1pPr lvl="0" rtl="0">
              <a:lnSpc>
                <a:spcPct val="100000"/>
              </a:lnSpc>
              <a:spcBef>
                <a:spcPts val="0"/>
              </a:spcBef>
              <a:spcAft>
                <a:spcPts val="0"/>
              </a:spcAft>
              <a:buClr>
                <a:srgbClr val="212121"/>
              </a:buClr>
              <a:buSzPts val="1800"/>
              <a:buFont typeface="Hind"/>
              <a:buNone/>
              <a:defRPr sz="1600">
                <a:solidFill>
                  <a:schemeClr val="lt2"/>
                </a:solidFill>
              </a:defRPr>
            </a:lvl1pPr>
            <a:lvl2pPr lvl="1"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800"/>
              <a:buFont typeface="Hind"/>
              <a:buNone/>
              <a:defRPr sz="1800">
                <a:solidFill>
                  <a:srgbClr val="212121"/>
                </a:solidFill>
                <a:latin typeface="Hind"/>
                <a:ea typeface="Hind"/>
                <a:cs typeface="Hind"/>
                <a:sym typeface="Hind"/>
              </a:defRPr>
            </a:lvl9pPr>
          </a:lstStyle>
          <a:p>
            <a:endParaRPr/>
          </a:p>
        </p:txBody>
      </p:sp>
      <p:sp>
        <p:nvSpPr>
          <p:cNvPr id="1615" name="Google Shape;1615;p18"/>
          <p:cNvSpPr txBox="1">
            <a:spLocks noGrp="1"/>
          </p:cNvSpPr>
          <p:nvPr>
            <p:ph type="title"/>
          </p:nvPr>
        </p:nvSpPr>
        <p:spPr>
          <a:xfrm>
            <a:off x="865625" y="2182800"/>
            <a:ext cx="2599500" cy="1295700"/>
          </a:xfrm>
          <a:prstGeom prst="rect">
            <a:avLst/>
          </a:prstGeom>
        </p:spPr>
        <p:txBody>
          <a:bodyPr spcFirstLastPara="1" wrap="square" lIns="0" tIns="91425" rIns="0" bIns="91425" anchor="ctr" anchorCtr="0">
            <a:noAutofit/>
          </a:bodyPr>
          <a:lstStyle>
            <a:lvl1pPr lvl="0" rtl="0">
              <a:lnSpc>
                <a:spcPct val="90000"/>
              </a:lnSpc>
              <a:spcBef>
                <a:spcPts val="0"/>
              </a:spcBef>
              <a:spcAft>
                <a:spcPts val="0"/>
              </a:spcAft>
              <a:buClr>
                <a:srgbClr val="212121"/>
              </a:buClr>
              <a:buSzPts val="4600"/>
              <a:buNone/>
              <a:defRPr sz="4600">
                <a:solidFill>
                  <a:srgbClr val="212121"/>
                </a:solidFill>
              </a:defRPr>
            </a:lvl1pPr>
            <a:lvl2pPr lvl="1"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lnSpc>
                <a:spcPct val="90000"/>
              </a:lnSpc>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
        <p:nvSpPr>
          <p:cNvPr id="1616" name="Google Shape;1616;p18"/>
          <p:cNvSpPr txBox="1">
            <a:spLocks noGrp="1"/>
          </p:cNvSpPr>
          <p:nvPr>
            <p:ph type="title" idx="2" hasCustomPrompt="1"/>
          </p:nvPr>
        </p:nvSpPr>
        <p:spPr>
          <a:xfrm>
            <a:off x="865625" y="1139500"/>
            <a:ext cx="1132800" cy="1043400"/>
          </a:xfrm>
          <a:prstGeom prst="rect">
            <a:avLst/>
          </a:prstGeom>
        </p:spPr>
        <p:txBody>
          <a:bodyPr spcFirstLastPara="1" wrap="square" lIns="0" tIns="91425" rIns="0" bIns="91425" anchor="ctr" anchorCtr="0">
            <a:noAutofit/>
          </a:bodyPr>
          <a:lstStyle>
            <a:lvl1pPr lvl="0" rtl="0">
              <a:spcBef>
                <a:spcPts val="0"/>
              </a:spcBef>
              <a:spcAft>
                <a:spcPts val="0"/>
              </a:spcAft>
              <a:buClr>
                <a:srgbClr val="212121"/>
              </a:buClr>
              <a:buSzPts val="13000"/>
              <a:buNone/>
              <a:defRPr sz="7200">
                <a:solidFill>
                  <a:schemeClr val="accent1"/>
                </a:solidFill>
              </a:defRPr>
            </a:lvl1pPr>
            <a:lvl2pPr lvl="1" rtl="0">
              <a:spcBef>
                <a:spcPts val="0"/>
              </a:spcBef>
              <a:spcAft>
                <a:spcPts val="0"/>
              </a:spcAft>
              <a:buClr>
                <a:srgbClr val="212121"/>
              </a:buClr>
              <a:buSzPts val="12000"/>
              <a:buNone/>
              <a:defRPr sz="12000">
                <a:solidFill>
                  <a:srgbClr val="212121"/>
                </a:solidFill>
              </a:defRPr>
            </a:lvl2pPr>
            <a:lvl3pPr lvl="2" rtl="0">
              <a:spcBef>
                <a:spcPts val="0"/>
              </a:spcBef>
              <a:spcAft>
                <a:spcPts val="0"/>
              </a:spcAft>
              <a:buClr>
                <a:srgbClr val="212121"/>
              </a:buClr>
              <a:buSzPts val="12000"/>
              <a:buNone/>
              <a:defRPr sz="12000">
                <a:solidFill>
                  <a:srgbClr val="212121"/>
                </a:solidFill>
              </a:defRPr>
            </a:lvl3pPr>
            <a:lvl4pPr lvl="3" rtl="0">
              <a:spcBef>
                <a:spcPts val="0"/>
              </a:spcBef>
              <a:spcAft>
                <a:spcPts val="0"/>
              </a:spcAft>
              <a:buClr>
                <a:srgbClr val="212121"/>
              </a:buClr>
              <a:buSzPts val="12000"/>
              <a:buNone/>
              <a:defRPr sz="12000">
                <a:solidFill>
                  <a:srgbClr val="212121"/>
                </a:solidFill>
              </a:defRPr>
            </a:lvl4pPr>
            <a:lvl5pPr lvl="4" rtl="0">
              <a:spcBef>
                <a:spcPts val="0"/>
              </a:spcBef>
              <a:spcAft>
                <a:spcPts val="0"/>
              </a:spcAft>
              <a:buClr>
                <a:srgbClr val="212121"/>
              </a:buClr>
              <a:buSzPts val="12000"/>
              <a:buNone/>
              <a:defRPr sz="12000">
                <a:solidFill>
                  <a:srgbClr val="212121"/>
                </a:solidFill>
              </a:defRPr>
            </a:lvl5pPr>
            <a:lvl6pPr lvl="5" rtl="0">
              <a:spcBef>
                <a:spcPts val="0"/>
              </a:spcBef>
              <a:spcAft>
                <a:spcPts val="0"/>
              </a:spcAft>
              <a:buClr>
                <a:srgbClr val="212121"/>
              </a:buClr>
              <a:buSzPts val="12000"/>
              <a:buNone/>
              <a:defRPr sz="12000">
                <a:solidFill>
                  <a:srgbClr val="212121"/>
                </a:solidFill>
              </a:defRPr>
            </a:lvl6pPr>
            <a:lvl7pPr lvl="6" rtl="0">
              <a:spcBef>
                <a:spcPts val="0"/>
              </a:spcBef>
              <a:spcAft>
                <a:spcPts val="0"/>
              </a:spcAft>
              <a:buClr>
                <a:srgbClr val="212121"/>
              </a:buClr>
              <a:buSzPts val="12000"/>
              <a:buNone/>
              <a:defRPr sz="12000">
                <a:solidFill>
                  <a:srgbClr val="212121"/>
                </a:solidFill>
              </a:defRPr>
            </a:lvl7pPr>
            <a:lvl8pPr lvl="7" rtl="0">
              <a:spcBef>
                <a:spcPts val="0"/>
              </a:spcBef>
              <a:spcAft>
                <a:spcPts val="0"/>
              </a:spcAft>
              <a:buClr>
                <a:srgbClr val="212121"/>
              </a:buClr>
              <a:buSzPts val="12000"/>
              <a:buNone/>
              <a:defRPr sz="12000">
                <a:solidFill>
                  <a:srgbClr val="212121"/>
                </a:solidFill>
              </a:defRPr>
            </a:lvl8pPr>
            <a:lvl9pPr lvl="8" rtl="0">
              <a:spcBef>
                <a:spcPts val="0"/>
              </a:spcBef>
              <a:spcAft>
                <a:spcPts val="0"/>
              </a:spcAft>
              <a:buClr>
                <a:srgbClr val="212121"/>
              </a:buClr>
              <a:buSzPts val="12000"/>
              <a:buNone/>
              <a:defRPr sz="12000">
                <a:solidFill>
                  <a:srgbClr val="212121"/>
                </a:solidFill>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2">
    <p:bg>
      <p:bgPr>
        <a:solidFill>
          <a:schemeClr val="lt1"/>
        </a:solidFill>
        <a:effectLst/>
      </p:bgPr>
    </p:bg>
    <p:spTree>
      <p:nvGrpSpPr>
        <p:cNvPr id="1" name="Shape 1617"/>
        <p:cNvGrpSpPr/>
        <p:nvPr/>
      </p:nvGrpSpPr>
      <p:grpSpPr>
        <a:xfrm>
          <a:off x="0" y="0"/>
          <a:ext cx="0" cy="0"/>
          <a:chOff x="0" y="0"/>
          <a:chExt cx="0" cy="0"/>
        </a:xfrm>
      </p:grpSpPr>
      <p:grpSp>
        <p:nvGrpSpPr>
          <p:cNvPr id="1618" name="Google Shape;1618;p19"/>
          <p:cNvGrpSpPr/>
          <p:nvPr/>
        </p:nvGrpSpPr>
        <p:grpSpPr>
          <a:xfrm>
            <a:off x="7296625" y="863250"/>
            <a:ext cx="948182" cy="792007"/>
            <a:chOff x="7296625" y="863250"/>
            <a:chExt cx="948182" cy="792007"/>
          </a:xfrm>
        </p:grpSpPr>
        <p:sp>
          <p:nvSpPr>
            <p:cNvPr id="1619" name="Google Shape;1619;p19"/>
            <p:cNvSpPr/>
            <p:nvPr/>
          </p:nvSpPr>
          <p:spPr>
            <a:xfrm>
              <a:off x="7296625" y="863250"/>
              <a:ext cx="948182" cy="792007"/>
            </a:xfrm>
            <a:custGeom>
              <a:avLst/>
              <a:gdLst/>
              <a:ahLst/>
              <a:cxnLst/>
              <a:rect l="l" t="t" r="r" b="b"/>
              <a:pathLst>
                <a:path w="22233" h="18571" extrusionOk="0">
                  <a:moveTo>
                    <a:pt x="12216" y="0"/>
                  </a:moveTo>
                  <a:cubicBezTo>
                    <a:pt x="11729" y="0"/>
                    <a:pt x="11239" y="41"/>
                    <a:pt x="10761" y="114"/>
                  </a:cubicBezTo>
                  <a:cubicBezTo>
                    <a:pt x="2584" y="1360"/>
                    <a:pt x="1" y="11847"/>
                    <a:pt x="6657" y="16741"/>
                  </a:cubicBezTo>
                  <a:cubicBezTo>
                    <a:pt x="8378" y="18006"/>
                    <a:pt x="10272" y="18570"/>
                    <a:pt x="12112" y="18570"/>
                  </a:cubicBezTo>
                  <a:cubicBezTo>
                    <a:pt x="17391" y="18570"/>
                    <a:pt x="22232" y="13928"/>
                    <a:pt x="21308" y="7865"/>
                  </a:cubicBezTo>
                  <a:lnTo>
                    <a:pt x="21308" y="7865"/>
                  </a:lnTo>
                  <a:lnTo>
                    <a:pt x="12159" y="9263"/>
                  </a:lnTo>
                  <a:lnTo>
                    <a:pt x="13162" y="53"/>
                  </a:lnTo>
                  <a:cubicBezTo>
                    <a:pt x="12850" y="18"/>
                    <a:pt x="12534" y="0"/>
                    <a:pt x="12216" y="0"/>
                  </a:cubicBezTo>
                  <a:close/>
                </a:path>
              </a:pathLst>
            </a:custGeom>
            <a:solidFill>
              <a:srgbClr val="E0E0E0">
                <a:alpha val="44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9"/>
            <p:cNvSpPr/>
            <p:nvPr/>
          </p:nvSpPr>
          <p:spPr>
            <a:xfrm>
              <a:off x="7894256" y="866790"/>
              <a:ext cx="296869" cy="302115"/>
            </a:xfrm>
            <a:custGeom>
              <a:avLst/>
              <a:gdLst/>
              <a:ahLst/>
              <a:cxnLst/>
              <a:rect l="l" t="t" r="r" b="b"/>
              <a:pathLst>
                <a:path w="6961" h="7084" extrusionOk="0">
                  <a:moveTo>
                    <a:pt x="1125" y="1"/>
                  </a:moveTo>
                  <a:lnTo>
                    <a:pt x="0" y="7083"/>
                  </a:lnTo>
                  <a:lnTo>
                    <a:pt x="0" y="7083"/>
                  </a:lnTo>
                  <a:lnTo>
                    <a:pt x="6961" y="5776"/>
                  </a:lnTo>
                  <a:cubicBezTo>
                    <a:pt x="6961" y="5776"/>
                    <a:pt x="5958" y="1825"/>
                    <a:pt x="1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1" name="Google Shape;1621;p19"/>
          <p:cNvSpPr/>
          <p:nvPr/>
        </p:nvSpPr>
        <p:spPr>
          <a:xfrm>
            <a:off x="931775" y="866800"/>
            <a:ext cx="874593" cy="874593"/>
          </a:xfrm>
          <a:custGeom>
            <a:avLst/>
            <a:gdLst/>
            <a:ahLst/>
            <a:cxnLst/>
            <a:rect l="l" t="t" r="r" b="b"/>
            <a:pathLst>
              <a:path w="22129" h="22129" extrusionOk="0">
                <a:moveTo>
                  <a:pt x="11242" y="7061"/>
                </a:moveTo>
                <a:cubicBezTo>
                  <a:pt x="13026" y="7061"/>
                  <a:pt x="14637" y="8278"/>
                  <a:pt x="15077" y="10092"/>
                </a:cubicBezTo>
                <a:cubicBezTo>
                  <a:pt x="15740" y="12744"/>
                  <a:pt x="13635" y="14991"/>
                  <a:pt x="11235" y="14991"/>
                </a:cubicBezTo>
                <a:cubicBezTo>
                  <a:pt x="10555" y="14991"/>
                  <a:pt x="9851" y="14810"/>
                  <a:pt x="9180" y="14408"/>
                </a:cubicBezTo>
                <a:cubicBezTo>
                  <a:pt x="6171" y="12584"/>
                  <a:pt x="6870" y="8025"/>
                  <a:pt x="10305" y="7174"/>
                </a:cubicBezTo>
                <a:cubicBezTo>
                  <a:pt x="10619" y="7097"/>
                  <a:pt x="10933" y="7061"/>
                  <a:pt x="11242" y="7061"/>
                </a:cubicBezTo>
                <a:close/>
                <a:moveTo>
                  <a:pt x="10244" y="0"/>
                </a:moveTo>
                <a:lnTo>
                  <a:pt x="6657" y="882"/>
                </a:lnTo>
                <a:lnTo>
                  <a:pt x="6718" y="3101"/>
                </a:lnTo>
                <a:cubicBezTo>
                  <a:pt x="5989" y="3496"/>
                  <a:pt x="5350" y="3952"/>
                  <a:pt x="4773" y="4529"/>
                </a:cubicBezTo>
                <a:lnTo>
                  <a:pt x="2645" y="3800"/>
                </a:lnTo>
                <a:lnTo>
                  <a:pt x="761" y="6961"/>
                </a:lnTo>
                <a:lnTo>
                  <a:pt x="2372" y="8511"/>
                </a:lnTo>
                <a:cubicBezTo>
                  <a:pt x="2128" y="9271"/>
                  <a:pt x="2007" y="10092"/>
                  <a:pt x="1976" y="10882"/>
                </a:cubicBezTo>
                <a:lnTo>
                  <a:pt x="1" y="11885"/>
                </a:lnTo>
                <a:lnTo>
                  <a:pt x="882" y="15472"/>
                </a:lnTo>
                <a:lnTo>
                  <a:pt x="3101" y="15411"/>
                </a:lnTo>
                <a:cubicBezTo>
                  <a:pt x="3466" y="16140"/>
                  <a:pt x="3952" y="16779"/>
                  <a:pt x="4530" y="17356"/>
                </a:cubicBezTo>
                <a:lnTo>
                  <a:pt x="3800" y="19484"/>
                </a:lnTo>
                <a:lnTo>
                  <a:pt x="6961" y="21368"/>
                </a:lnTo>
                <a:lnTo>
                  <a:pt x="8511" y="19757"/>
                </a:lnTo>
                <a:cubicBezTo>
                  <a:pt x="9271" y="20001"/>
                  <a:pt x="10092" y="20122"/>
                  <a:pt x="10882" y="20153"/>
                </a:cubicBezTo>
                <a:lnTo>
                  <a:pt x="11885" y="22128"/>
                </a:lnTo>
                <a:lnTo>
                  <a:pt x="15472" y="21277"/>
                </a:lnTo>
                <a:lnTo>
                  <a:pt x="15411" y="19028"/>
                </a:lnTo>
                <a:cubicBezTo>
                  <a:pt x="16141" y="18663"/>
                  <a:pt x="16779" y="18177"/>
                  <a:pt x="17357" y="17630"/>
                </a:cubicBezTo>
                <a:lnTo>
                  <a:pt x="19484" y="18329"/>
                </a:lnTo>
                <a:lnTo>
                  <a:pt x="21369" y="15168"/>
                </a:lnTo>
                <a:lnTo>
                  <a:pt x="19758" y="13617"/>
                </a:lnTo>
                <a:cubicBezTo>
                  <a:pt x="20001" y="12858"/>
                  <a:pt x="20123" y="12037"/>
                  <a:pt x="20153" y="11247"/>
                </a:cubicBezTo>
                <a:lnTo>
                  <a:pt x="22129" y="10244"/>
                </a:lnTo>
                <a:lnTo>
                  <a:pt x="21278" y="6657"/>
                </a:lnTo>
                <a:lnTo>
                  <a:pt x="19028" y="6718"/>
                </a:lnTo>
                <a:cubicBezTo>
                  <a:pt x="18664" y="5988"/>
                  <a:pt x="18177" y="5350"/>
                  <a:pt x="17630" y="4772"/>
                </a:cubicBezTo>
                <a:lnTo>
                  <a:pt x="18329" y="2645"/>
                </a:lnTo>
                <a:lnTo>
                  <a:pt x="15168" y="760"/>
                </a:lnTo>
                <a:lnTo>
                  <a:pt x="13618" y="2371"/>
                </a:lnTo>
                <a:cubicBezTo>
                  <a:pt x="12858" y="2128"/>
                  <a:pt x="12037" y="2006"/>
                  <a:pt x="11247" y="1976"/>
                </a:cubicBezTo>
                <a:lnTo>
                  <a:pt x="10244" y="0"/>
                </a:lnTo>
                <a:close/>
              </a:path>
            </a:pathLst>
          </a:custGeom>
          <a:solidFill>
            <a:srgbClr val="E0E0E0">
              <a:alpha val="45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9"/>
          <p:cNvSpPr/>
          <p:nvPr/>
        </p:nvSpPr>
        <p:spPr>
          <a:xfrm rot="900879">
            <a:off x="4343871" y="3973418"/>
            <a:ext cx="1457592" cy="958581"/>
          </a:xfrm>
          <a:custGeom>
            <a:avLst/>
            <a:gdLst/>
            <a:ahLst/>
            <a:cxnLst/>
            <a:rect l="l" t="t" r="r" b="b"/>
            <a:pathLst>
              <a:path w="21916" h="14413" extrusionOk="0">
                <a:moveTo>
                  <a:pt x="17442" y="1"/>
                </a:moveTo>
                <a:cubicBezTo>
                  <a:pt x="16743" y="1"/>
                  <a:pt x="16031" y="157"/>
                  <a:pt x="15472" y="431"/>
                </a:cubicBezTo>
                <a:cubicBezTo>
                  <a:pt x="14104" y="1099"/>
                  <a:pt x="13162" y="2376"/>
                  <a:pt x="12250" y="3561"/>
                </a:cubicBezTo>
                <a:cubicBezTo>
                  <a:pt x="11307" y="4777"/>
                  <a:pt x="10274" y="5993"/>
                  <a:pt x="8815" y="6510"/>
                </a:cubicBezTo>
                <a:cubicBezTo>
                  <a:pt x="8221" y="6708"/>
                  <a:pt x="7609" y="6767"/>
                  <a:pt x="6988" y="6767"/>
                </a:cubicBezTo>
                <a:cubicBezTo>
                  <a:pt x="6046" y="6767"/>
                  <a:pt x="5081" y="6630"/>
                  <a:pt x="4125" y="6630"/>
                </a:cubicBezTo>
                <a:cubicBezTo>
                  <a:pt x="4067" y="6630"/>
                  <a:pt x="4009" y="6630"/>
                  <a:pt x="3952" y="6631"/>
                </a:cubicBezTo>
                <a:cubicBezTo>
                  <a:pt x="2310" y="6631"/>
                  <a:pt x="395" y="7422"/>
                  <a:pt x="152" y="9033"/>
                </a:cubicBezTo>
                <a:cubicBezTo>
                  <a:pt x="0" y="9975"/>
                  <a:pt x="304" y="10917"/>
                  <a:pt x="973" y="11616"/>
                </a:cubicBezTo>
                <a:cubicBezTo>
                  <a:pt x="1611" y="12224"/>
                  <a:pt x="2371" y="12741"/>
                  <a:pt x="3222" y="13075"/>
                </a:cubicBezTo>
                <a:cubicBezTo>
                  <a:pt x="5380" y="13957"/>
                  <a:pt x="7721" y="14413"/>
                  <a:pt x="10061" y="14413"/>
                </a:cubicBezTo>
                <a:cubicBezTo>
                  <a:pt x="13101" y="14352"/>
                  <a:pt x="15958" y="12893"/>
                  <a:pt x="17782" y="10461"/>
                </a:cubicBezTo>
                <a:cubicBezTo>
                  <a:pt x="19545" y="8030"/>
                  <a:pt x="21915" y="3805"/>
                  <a:pt x="19849" y="1099"/>
                </a:cubicBezTo>
                <a:lnTo>
                  <a:pt x="19879" y="1099"/>
                </a:lnTo>
                <a:cubicBezTo>
                  <a:pt x="19430" y="327"/>
                  <a:pt x="18450" y="1"/>
                  <a:pt x="17442" y="1"/>
                </a:cubicBezTo>
                <a:close/>
              </a:path>
            </a:pathLst>
          </a:custGeom>
          <a:solidFill>
            <a:srgbClr val="E0E0E0">
              <a:alpha val="4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9"/>
          <p:cNvSpPr txBox="1">
            <a:spLocks noGrp="1"/>
          </p:cNvSpPr>
          <p:nvPr>
            <p:ph type="subTitle" idx="1"/>
          </p:nvPr>
        </p:nvSpPr>
        <p:spPr>
          <a:xfrm>
            <a:off x="1659063" y="2572402"/>
            <a:ext cx="1381800" cy="511800"/>
          </a:xfrm>
          <a:prstGeom prst="rect">
            <a:avLst/>
          </a:prstGeom>
        </p:spPr>
        <p:txBody>
          <a:bodyPr spcFirstLastPara="1" wrap="square" lIns="0" tIns="91425" rIns="0" bIns="91425" anchor="ctr" anchorCtr="0">
            <a:noAutofit/>
          </a:bodyPr>
          <a:lstStyle>
            <a:lvl1pPr lvl="0" algn="ctr" rtl="0">
              <a:lnSpc>
                <a:spcPct val="100000"/>
              </a:lnSpc>
              <a:spcBef>
                <a:spcPts val="0"/>
              </a:spcBef>
              <a:spcAft>
                <a:spcPts val="0"/>
              </a:spcAft>
              <a:buClr>
                <a:srgbClr val="212121"/>
              </a:buClr>
              <a:buSzPts val="1800"/>
              <a:buFont typeface="Karla"/>
              <a:buNone/>
              <a:defRPr sz="2100" b="1">
                <a:solidFill>
                  <a:srgbClr val="212121"/>
                </a:solidFill>
                <a:latin typeface="Anaheim"/>
                <a:ea typeface="Anaheim"/>
                <a:cs typeface="Anaheim"/>
                <a:sym typeface="Anaheim"/>
              </a:defRPr>
            </a:lvl1pPr>
            <a:lvl2pPr lvl="1" rtl="0">
              <a:lnSpc>
                <a:spcPct val="100000"/>
              </a:lnSpc>
              <a:spcBef>
                <a:spcPts val="0"/>
              </a:spcBef>
              <a:spcAft>
                <a:spcPts val="0"/>
              </a:spcAft>
              <a:buClr>
                <a:srgbClr val="212121"/>
              </a:buClr>
              <a:buSzPts val="1800"/>
              <a:buFont typeface="Karla"/>
              <a:buNone/>
              <a:defRPr sz="1800" b="1">
                <a:solidFill>
                  <a:srgbClr val="212121"/>
                </a:solidFill>
                <a:latin typeface="Karla"/>
                <a:ea typeface="Karla"/>
                <a:cs typeface="Karla"/>
                <a:sym typeface="Karla"/>
              </a:defRPr>
            </a:lvl2pPr>
            <a:lvl3pPr lvl="2"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3pPr>
            <a:lvl4pPr lvl="3"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4pPr>
            <a:lvl5pPr lvl="4"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5pPr>
            <a:lvl6pPr lvl="5"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6pPr>
            <a:lvl7pPr lvl="6"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7pPr>
            <a:lvl8pPr lvl="7"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8pPr>
            <a:lvl9pPr lvl="8" rtl="0">
              <a:lnSpc>
                <a:spcPct val="100000"/>
              </a:lnSpc>
              <a:spcBef>
                <a:spcPts val="1600"/>
              </a:spcBef>
              <a:spcAft>
                <a:spcPts val="1600"/>
              </a:spcAft>
              <a:buClr>
                <a:srgbClr val="212121"/>
              </a:buClr>
              <a:buSzPts val="1800"/>
              <a:buFont typeface="Karla"/>
              <a:buNone/>
              <a:defRPr sz="1800" b="1">
                <a:solidFill>
                  <a:srgbClr val="212121"/>
                </a:solidFill>
                <a:latin typeface="Karla"/>
                <a:ea typeface="Karla"/>
                <a:cs typeface="Karla"/>
                <a:sym typeface="Karla"/>
              </a:defRPr>
            </a:lvl9pPr>
          </a:lstStyle>
          <a:p>
            <a:endParaRPr/>
          </a:p>
        </p:txBody>
      </p:sp>
      <p:sp>
        <p:nvSpPr>
          <p:cNvPr id="1624" name="Google Shape;1624;p19"/>
          <p:cNvSpPr txBox="1">
            <a:spLocks noGrp="1"/>
          </p:cNvSpPr>
          <p:nvPr>
            <p:ph type="subTitle" idx="2"/>
          </p:nvPr>
        </p:nvSpPr>
        <p:spPr>
          <a:xfrm>
            <a:off x="1659063" y="3028669"/>
            <a:ext cx="1381800" cy="818400"/>
          </a:xfrm>
          <a:prstGeom prst="rect">
            <a:avLst/>
          </a:prstGeom>
        </p:spPr>
        <p:txBody>
          <a:bodyPr spcFirstLastPara="1" wrap="square" lIns="0" tIns="91425" rIns="0" bIns="91425" anchor="ctr" anchorCtr="0">
            <a:noAutofit/>
          </a:bodyPr>
          <a:lstStyle>
            <a:lvl1pPr lvl="0" algn="ctr" rtl="0">
              <a:lnSpc>
                <a:spcPct val="100000"/>
              </a:lnSpc>
              <a:spcBef>
                <a:spcPts val="0"/>
              </a:spcBef>
              <a:spcAft>
                <a:spcPts val="0"/>
              </a:spcAft>
              <a:buClr>
                <a:srgbClr val="212121"/>
              </a:buClr>
              <a:buSzPts val="1400"/>
              <a:buFont typeface="Hind"/>
              <a:buNone/>
              <a:defRPr sz="1400">
                <a:solidFill>
                  <a:schemeClr val="lt2"/>
                </a:solidFill>
              </a:defRPr>
            </a:lvl1pPr>
            <a:lvl2pPr lvl="1"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9pPr>
          </a:lstStyle>
          <a:p>
            <a:endParaRPr/>
          </a:p>
        </p:txBody>
      </p:sp>
      <p:sp>
        <p:nvSpPr>
          <p:cNvPr id="1625" name="Google Shape;1625;p19"/>
          <p:cNvSpPr txBox="1">
            <a:spLocks noGrp="1"/>
          </p:cNvSpPr>
          <p:nvPr>
            <p:ph type="subTitle" idx="3"/>
          </p:nvPr>
        </p:nvSpPr>
        <p:spPr>
          <a:xfrm>
            <a:off x="3881098" y="2571752"/>
            <a:ext cx="1381800" cy="511800"/>
          </a:xfrm>
          <a:prstGeom prst="rect">
            <a:avLst/>
          </a:prstGeom>
        </p:spPr>
        <p:txBody>
          <a:bodyPr spcFirstLastPara="1" wrap="square" lIns="0" tIns="91425" rIns="0" bIns="91425" anchor="ctr" anchorCtr="0">
            <a:noAutofit/>
          </a:bodyPr>
          <a:lstStyle>
            <a:lvl1pPr lvl="0" algn="ctr" rtl="0">
              <a:lnSpc>
                <a:spcPct val="100000"/>
              </a:lnSpc>
              <a:spcBef>
                <a:spcPts val="0"/>
              </a:spcBef>
              <a:spcAft>
                <a:spcPts val="0"/>
              </a:spcAft>
              <a:buClr>
                <a:srgbClr val="212121"/>
              </a:buClr>
              <a:buSzPts val="1800"/>
              <a:buFont typeface="Karla"/>
              <a:buNone/>
              <a:defRPr sz="2100" b="1">
                <a:solidFill>
                  <a:srgbClr val="212121"/>
                </a:solidFill>
                <a:latin typeface="Anaheim"/>
                <a:ea typeface="Anaheim"/>
                <a:cs typeface="Anaheim"/>
                <a:sym typeface="Anaheim"/>
              </a:defRPr>
            </a:lvl1pPr>
            <a:lvl2pPr lvl="1" rtl="0">
              <a:lnSpc>
                <a:spcPct val="100000"/>
              </a:lnSpc>
              <a:spcBef>
                <a:spcPts val="0"/>
              </a:spcBef>
              <a:spcAft>
                <a:spcPts val="0"/>
              </a:spcAft>
              <a:buClr>
                <a:srgbClr val="212121"/>
              </a:buClr>
              <a:buSzPts val="1800"/>
              <a:buFont typeface="Karla"/>
              <a:buNone/>
              <a:defRPr sz="1800" b="1">
                <a:solidFill>
                  <a:srgbClr val="212121"/>
                </a:solidFill>
                <a:latin typeface="Karla"/>
                <a:ea typeface="Karla"/>
                <a:cs typeface="Karla"/>
                <a:sym typeface="Karla"/>
              </a:defRPr>
            </a:lvl2pPr>
            <a:lvl3pPr lvl="2"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3pPr>
            <a:lvl4pPr lvl="3"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4pPr>
            <a:lvl5pPr lvl="4"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5pPr>
            <a:lvl6pPr lvl="5"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6pPr>
            <a:lvl7pPr lvl="6"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7pPr>
            <a:lvl8pPr lvl="7"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8pPr>
            <a:lvl9pPr lvl="8" rtl="0">
              <a:lnSpc>
                <a:spcPct val="100000"/>
              </a:lnSpc>
              <a:spcBef>
                <a:spcPts val="1600"/>
              </a:spcBef>
              <a:spcAft>
                <a:spcPts val="1600"/>
              </a:spcAft>
              <a:buClr>
                <a:srgbClr val="212121"/>
              </a:buClr>
              <a:buSzPts val="1800"/>
              <a:buFont typeface="Karla"/>
              <a:buNone/>
              <a:defRPr sz="1800" b="1">
                <a:solidFill>
                  <a:srgbClr val="212121"/>
                </a:solidFill>
                <a:latin typeface="Karla"/>
                <a:ea typeface="Karla"/>
                <a:cs typeface="Karla"/>
                <a:sym typeface="Karla"/>
              </a:defRPr>
            </a:lvl9pPr>
          </a:lstStyle>
          <a:p>
            <a:endParaRPr/>
          </a:p>
        </p:txBody>
      </p:sp>
      <p:sp>
        <p:nvSpPr>
          <p:cNvPr id="1626" name="Google Shape;1626;p19"/>
          <p:cNvSpPr txBox="1">
            <a:spLocks noGrp="1"/>
          </p:cNvSpPr>
          <p:nvPr>
            <p:ph type="subTitle" idx="4"/>
          </p:nvPr>
        </p:nvSpPr>
        <p:spPr>
          <a:xfrm>
            <a:off x="3881098" y="3028019"/>
            <a:ext cx="1381800" cy="818400"/>
          </a:xfrm>
          <a:prstGeom prst="rect">
            <a:avLst/>
          </a:prstGeom>
        </p:spPr>
        <p:txBody>
          <a:bodyPr spcFirstLastPara="1" wrap="square" lIns="0" tIns="91425" rIns="0" bIns="91425" anchor="ctr" anchorCtr="0">
            <a:noAutofit/>
          </a:bodyPr>
          <a:lstStyle>
            <a:lvl1pPr lvl="0" algn="ctr" rtl="0">
              <a:lnSpc>
                <a:spcPct val="100000"/>
              </a:lnSpc>
              <a:spcBef>
                <a:spcPts val="0"/>
              </a:spcBef>
              <a:spcAft>
                <a:spcPts val="0"/>
              </a:spcAft>
              <a:buClr>
                <a:srgbClr val="212121"/>
              </a:buClr>
              <a:buSzPts val="1400"/>
              <a:buFont typeface="Hind"/>
              <a:buNone/>
              <a:defRPr sz="1400">
                <a:solidFill>
                  <a:schemeClr val="lt2"/>
                </a:solidFill>
              </a:defRPr>
            </a:lvl1pPr>
            <a:lvl2pPr lvl="1"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9pPr>
          </a:lstStyle>
          <a:p>
            <a:endParaRPr/>
          </a:p>
        </p:txBody>
      </p:sp>
      <p:sp>
        <p:nvSpPr>
          <p:cNvPr id="1627" name="Google Shape;1627;p19"/>
          <p:cNvSpPr txBox="1">
            <a:spLocks noGrp="1"/>
          </p:cNvSpPr>
          <p:nvPr>
            <p:ph type="subTitle" idx="5"/>
          </p:nvPr>
        </p:nvSpPr>
        <p:spPr>
          <a:xfrm>
            <a:off x="6103138" y="2571752"/>
            <a:ext cx="1381800" cy="511800"/>
          </a:xfrm>
          <a:prstGeom prst="rect">
            <a:avLst/>
          </a:prstGeom>
        </p:spPr>
        <p:txBody>
          <a:bodyPr spcFirstLastPara="1" wrap="square" lIns="0" tIns="91425" rIns="0" bIns="91425" anchor="ctr" anchorCtr="0">
            <a:noAutofit/>
          </a:bodyPr>
          <a:lstStyle>
            <a:lvl1pPr lvl="0" algn="ctr" rtl="0">
              <a:lnSpc>
                <a:spcPct val="100000"/>
              </a:lnSpc>
              <a:spcBef>
                <a:spcPts val="0"/>
              </a:spcBef>
              <a:spcAft>
                <a:spcPts val="0"/>
              </a:spcAft>
              <a:buClr>
                <a:srgbClr val="212121"/>
              </a:buClr>
              <a:buSzPts val="1800"/>
              <a:buFont typeface="Karla"/>
              <a:buNone/>
              <a:defRPr sz="2100" b="1">
                <a:solidFill>
                  <a:srgbClr val="212121"/>
                </a:solidFill>
                <a:latin typeface="Anaheim"/>
                <a:ea typeface="Anaheim"/>
                <a:cs typeface="Anaheim"/>
                <a:sym typeface="Anaheim"/>
              </a:defRPr>
            </a:lvl1pPr>
            <a:lvl2pPr lvl="1" rtl="0">
              <a:lnSpc>
                <a:spcPct val="100000"/>
              </a:lnSpc>
              <a:spcBef>
                <a:spcPts val="0"/>
              </a:spcBef>
              <a:spcAft>
                <a:spcPts val="0"/>
              </a:spcAft>
              <a:buClr>
                <a:srgbClr val="212121"/>
              </a:buClr>
              <a:buSzPts val="1800"/>
              <a:buFont typeface="Karla"/>
              <a:buNone/>
              <a:defRPr sz="1800" b="1">
                <a:solidFill>
                  <a:srgbClr val="212121"/>
                </a:solidFill>
                <a:latin typeface="Karla"/>
                <a:ea typeface="Karla"/>
                <a:cs typeface="Karla"/>
                <a:sym typeface="Karla"/>
              </a:defRPr>
            </a:lvl2pPr>
            <a:lvl3pPr lvl="2"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3pPr>
            <a:lvl4pPr lvl="3"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4pPr>
            <a:lvl5pPr lvl="4"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5pPr>
            <a:lvl6pPr lvl="5"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6pPr>
            <a:lvl7pPr lvl="6"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7pPr>
            <a:lvl8pPr lvl="7" rtl="0">
              <a:lnSpc>
                <a:spcPct val="100000"/>
              </a:lnSpc>
              <a:spcBef>
                <a:spcPts val="1600"/>
              </a:spcBef>
              <a:spcAft>
                <a:spcPts val="0"/>
              </a:spcAft>
              <a:buClr>
                <a:srgbClr val="212121"/>
              </a:buClr>
              <a:buSzPts val="1800"/>
              <a:buFont typeface="Karla"/>
              <a:buNone/>
              <a:defRPr sz="1800" b="1">
                <a:solidFill>
                  <a:srgbClr val="212121"/>
                </a:solidFill>
                <a:latin typeface="Karla"/>
                <a:ea typeface="Karla"/>
                <a:cs typeface="Karla"/>
                <a:sym typeface="Karla"/>
              </a:defRPr>
            </a:lvl8pPr>
            <a:lvl9pPr lvl="8" rtl="0">
              <a:lnSpc>
                <a:spcPct val="100000"/>
              </a:lnSpc>
              <a:spcBef>
                <a:spcPts val="1600"/>
              </a:spcBef>
              <a:spcAft>
                <a:spcPts val="1600"/>
              </a:spcAft>
              <a:buClr>
                <a:srgbClr val="212121"/>
              </a:buClr>
              <a:buSzPts val="1800"/>
              <a:buFont typeface="Karla"/>
              <a:buNone/>
              <a:defRPr sz="1800" b="1">
                <a:solidFill>
                  <a:srgbClr val="212121"/>
                </a:solidFill>
                <a:latin typeface="Karla"/>
                <a:ea typeface="Karla"/>
                <a:cs typeface="Karla"/>
                <a:sym typeface="Karla"/>
              </a:defRPr>
            </a:lvl9pPr>
          </a:lstStyle>
          <a:p>
            <a:endParaRPr/>
          </a:p>
        </p:txBody>
      </p:sp>
      <p:sp>
        <p:nvSpPr>
          <p:cNvPr id="1628" name="Google Shape;1628;p19"/>
          <p:cNvSpPr txBox="1">
            <a:spLocks noGrp="1"/>
          </p:cNvSpPr>
          <p:nvPr>
            <p:ph type="subTitle" idx="6"/>
          </p:nvPr>
        </p:nvSpPr>
        <p:spPr>
          <a:xfrm>
            <a:off x="6103138" y="3028019"/>
            <a:ext cx="1381800" cy="818400"/>
          </a:xfrm>
          <a:prstGeom prst="rect">
            <a:avLst/>
          </a:prstGeom>
        </p:spPr>
        <p:txBody>
          <a:bodyPr spcFirstLastPara="1" wrap="square" lIns="0" tIns="91425" rIns="0" bIns="91425" anchor="ctr" anchorCtr="0">
            <a:noAutofit/>
          </a:bodyPr>
          <a:lstStyle>
            <a:lvl1pPr lvl="0" algn="ctr" rtl="0">
              <a:lnSpc>
                <a:spcPct val="100000"/>
              </a:lnSpc>
              <a:spcBef>
                <a:spcPts val="0"/>
              </a:spcBef>
              <a:spcAft>
                <a:spcPts val="0"/>
              </a:spcAft>
              <a:buClr>
                <a:srgbClr val="212121"/>
              </a:buClr>
              <a:buSzPts val="1400"/>
              <a:buFont typeface="Hind"/>
              <a:buNone/>
              <a:defRPr sz="1400">
                <a:solidFill>
                  <a:schemeClr val="lt2"/>
                </a:solidFill>
              </a:defRPr>
            </a:lvl1pPr>
            <a:lvl2pPr lvl="1"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2pPr>
            <a:lvl3pPr lvl="2"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3pPr>
            <a:lvl4pPr lvl="3"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4pPr>
            <a:lvl5pPr lvl="4"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5pPr>
            <a:lvl6pPr lvl="5"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6pPr>
            <a:lvl7pPr lvl="6"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7pPr>
            <a:lvl8pPr lvl="7"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8pPr>
            <a:lvl9pPr lvl="8" rtl="0">
              <a:lnSpc>
                <a:spcPct val="100000"/>
              </a:lnSpc>
              <a:spcBef>
                <a:spcPts val="0"/>
              </a:spcBef>
              <a:spcAft>
                <a:spcPts val="0"/>
              </a:spcAft>
              <a:buClr>
                <a:srgbClr val="212121"/>
              </a:buClr>
              <a:buSzPts val="1400"/>
              <a:buFont typeface="Hind"/>
              <a:buNone/>
              <a:defRPr>
                <a:solidFill>
                  <a:srgbClr val="212121"/>
                </a:solidFill>
                <a:latin typeface="Hind"/>
                <a:ea typeface="Hind"/>
                <a:cs typeface="Hind"/>
                <a:sym typeface="Hind"/>
              </a:defRPr>
            </a:lvl9pPr>
          </a:lstStyle>
          <a:p>
            <a:endParaRPr/>
          </a:p>
        </p:txBody>
      </p:sp>
      <p:sp>
        <p:nvSpPr>
          <p:cNvPr id="1629" name="Google Shape;1629;p19"/>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lvl1pPr lvl="0" algn="ctr" rtl="0">
              <a:spcBef>
                <a:spcPts val="0"/>
              </a:spcBef>
              <a:spcAft>
                <a:spcPts val="0"/>
              </a:spcAft>
              <a:buClr>
                <a:srgbClr val="212121"/>
              </a:buClr>
              <a:buSzPts val="2800"/>
              <a:buNone/>
              <a:defRPr>
                <a:solidFill>
                  <a:srgbClr val="212121"/>
                </a:solidFill>
              </a:defRPr>
            </a:lvl1pPr>
            <a:lvl2pPr lvl="1"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4">
    <p:bg>
      <p:bgPr>
        <a:solidFill>
          <a:schemeClr val="lt1"/>
        </a:solidFill>
        <a:effectLst/>
      </p:bgPr>
    </p:bg>
    <p:spTree>
      <p:nvGrpSpPr>
        <p:cNvPr id="1" name="Shape 1645"/>
        <p:cNvGrpSpPr/>
        <p:nvPr/>
      </p:nvGrpSpPr>
      <p:grpSpPr>
        <a:xfrm>
          <a:off x="0" y="0"/>
          <a:ext cx="0" cy="0"/>
          <a:chOff x="0" y="0"/>
          <a:chExt cx="0" cy="0"/>
        </a:xfrm>
      </p:grpSpPr>
      <p:sp>
        <p:nvSpPr>
          <p:cNvPr id="1646" name="Google Shape;1646;p21"/>
          <p:cNvSpPr/>
          <p:nvPr/>
        </p:nvSpPr>
        <p:spPr>
          <a:xfrm rot="6916438" flipH="1">
            <a:off x="8090189" y="384028"/>
            <a:ext cx="648392" cy="648359"/>
          </a:xfrm>
          <a:custGeom>
            <a:avLst/>
            <a:gdLst/>
            <a:ahLst/>
            <a:cxnLst/>
            <a:rect l="l" t="t" r="r" b="b"/>
            <a:pathLst>
              <a:path w="14682" h="14682" extrusionOk="0">
                <a:moveTo>
                  <a:pt x="7418" y="4690"/>
                </a:moveTo>
                <a:cubicBezTo>
                  <a:pt x="8715" y="4690"/>
                  <a:pt x="9863" y="5645"/>
                  <a:pt x="10031" y="6961"/>
                </a:cubicBezTo>
                <a:cubicBezTo>
                  <a:pt x="10254" y="8658"/>
                  <a:pt x="8902" y="9929"/>
                  <a:pt x="7434" y="9929"/>
                </a:cubicBezTo>
                <a:cubicBezTo>
                  <a:pt x="6904" y="9929"/>
                  <a:pt x="6358" y="9764"/>
                  <a:pt x="5867" y="9393"/>
                </a:cubicBezTo>
                <a:cubicBezTo>
                  <a:pt x="4012" y="7994"/>
                  <a:pt x="4772" y="5046"/>
                  <a:pt x="7082" y="4712"/>
                </a:cubicBezTo>
                <a:cubicBezTo>
                  <a:pt x="7195" y="4697"/>
                  <a:pt x="7307" y="4690"/>
                  <a:pt x="7418" y="4690"/>
                </a:cubicBezTo>
                <a:close/>
                <a:moveTo>
                  <a:pt x="7569" y="0"/>
                </a:moveTo>
                <a:lnTo>
                  <a:pt x="5168" y="335"/>
                </a:lnTo>
                <a:lnTo>
                  <a:pt x="5046" y="1794"/>
                </a:lnTo>
                <a:cubicBezTo>
                  <a:pt x="4529" y="2007"/>
                  <a:pt x="4073" y="2250"/>
                  <a:pt x="3648" y="2584"/>
                </a:cubicBezTo>
                <a:lnTo>
                  <a:pt x="2310" y="1976"/>
                </a:lnTo>
                <a:lnTo>
                  <a:pt x="851" y="3921"/>
                </a:lnTo>
                <a:lnTo>
                  <a:pt x="1794" y="5046"/>
                </a:lnTo>
                <a:cubicBezTo>
                  <a:pt x="1581" y="5532"/>
                  <a:pt x="1459" y="6049"/>
                  <a:pt x="1398" y="6596"/>
                </a:cubicBezTo>
                <a:lnTo>
                  <a:pt x="0" y="7113"/>
                </a:lnTo>
                <a:lnTo>
                  <a:pt x="335" y="9514"/>
                </a:lnTo>
                <a:lnTo>
                  <a:pt x="1794" y="9666"/>
                </a:lnTo>
                <a:cubicBezTo>
                  <a:pt x="2006" y="10153"/>
                  <a:pt x="2280" y="10608"/>
                  <a:pt x="2584" y="11034"/>
                </a:cubicBezTo>
                <a:lnTo>
                  <a:pt x="1976" y="12371"/>
                </a:lnTo>
                <a:lnTo>
                  <a:pt x="3921" y="13830"/>
                </a:lnTo>
                <a:lnTo>
                  <a:pt x="5076" y="12888"/>
                </a:lnTo>
                <a:cubicBezTo>
                  <a:pt x="5563" y="13101"/>
                  <a:pt x="6049" y="13223"/>
                  <a:pt x="6596" y="13314"/>
                </a:cubicBezTo>
                <a:lnTo>
                  <a:pt x="7113" y="14681"/>
                </a:lnTo>
                <a:lnTo>
                  <a:pt x="9514" y="14347"/>
                </a:lnTo>
                <a:lnTo>
                  <a:pt x="9636" y="12888"/>
                </a:lnTo>
                <a:cubicBezTo>
                  <a:pt x="10122" y="12675"/>
                  <a:pt x="10608" y="12402"/>
                  <a:pt x="11034" y="12098"/>
                </a:cubicBezTo>
                <a:lnTo>
                  <a:pt x="12341" y="12675"/>
                </a:lnTo>
                <a:lnTo>
                  <a:pt x="13830" y="10730"/>
                </a:lnTo>
                <a:lnTo>
                  <a:pt x="12888" y="9605"/>
                </a:lnTo>
                <a:cubicBezTo>
                  <a:pt x="13070" y="9119"/>
                  <a:pt x="13222" y="8602"/>
                  <a:pt x="13283" y="8086"/>
                </a:cubicBezTo>
                <a:lnTo>
                  <a:pt x="14681" y="7569"/>
                </a:lnTo>
                <a:lnTo>
                  <a:pt x="14347" y="5137"/>
                </a:lnTo>
                <a:lnTo>
                  <a:pt x="12888" y="5016"/>
                </a:lnTo>
                <a:cubicBezTo>
                  <a:pt x="12675" y="4529"/>
                  <a:pt x="12402" y="4073"/>
                  <a:pt x="12067" y="3648"/>
                </a:cubicBezTo>
                <a:lnTo>
                  <a:pt x="12675" y="2310"/>
                </a:lnTo>
                <a:lnTo>
                  <a:pt x="10760" y="821"/>
                </a:lnTo>
                <a:lnTo>
                  <a:pt x="9605" y="1794"/>
                </a:lnTo>
                <a:cubicBezTo>
                  <a:pt x="9119" y="1581"/>
                  <a:pt x="8602" y="1429"/>
                  <a:pt x="8086" y="1368"/>
                </a:cubicBezTo>
                <a:lnTo>
                  <a:pt x="75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 name="Google Shape;1647;p21"/>
          <p:cNvGrpSpPr/>
          <p:nvPr/>
        </p:nvGrpSpPr>
        <p:grpSpPr>
          <a:xfrm rot="6916464" flipH="1">
            <a:off x="7657355" y="600855"/>
            <a:ext cx="410767" cy="410767"/>
            <a:chOff x="2948201" y="3788666"/>
            <a:chExt cx="450728" cy="450728"/>
          </a:xfrm>
        </p:grpSpPr>
        <p:sp>
          <p:nvSpPr>
            <p:cNvPr id="1648" name="Google Shape;1648;p21"/>
            <p:cNvSpPr/>
            <p:nvPr/>
          </p:nvSpPr>
          <p:spPr>
            <a:xfrm>
              <a:off x="3092498" y="3933353"/>
              <a:ext cx="199732" cy="163729"/>
            </a:xfrm>
            <a:custGeom>
              <a:avLst/>
              <a:gdLst/>
              <a:ahLst/>
              <a:cxnLst/>
              <a:rect l="l" t="t" r="r" b="b"/>
              <a:pathLst>
                <a:path w="4122" h="3379" extrusionOk="0">
                  <a:moveTo>
                    <a:pt x="1806" y="1"/>
                  </a:moveTo>
                  <a:cubicBezTo>
                    <a:pt x="1756" y="1"/>
                    <a:pt x="1703" y="8"/>
                    <a:pt x="1642" y="24"/>
                  </a:cubicBezTo>
                  <a:lnTo>
                    <a:pt x="1551" y="24"/>
                  </a:lnTo>
                  <a:cubicBezTo>
                    <a:pt x="1551" y="54"/>
                    <a:pt x="1703" y="24"/>
                    <a:pt x="1977" y="84"/>
                  </a:cubicBezTo>
                  <a:cubicBezTo>
                    <a:pt x="2311" y="115"/>
                    <a:pt x="2645" y="297"/>
                    <a:pt x="2919" y="540"/>
                  </a:cubicBezTo>
                  <a:cubicBezTo>
                    <a:pt x="3284" y="935"/>
                    <a:pt x="3436" y="1483"/>
                    <a:pt x="3314" y="1999"/>
                  </a:cubicBezTo>
                  <a:cubicBezTo>
                    <a:pt x="3253" y="2303"/>
                    <a:pt x="3101" y="2607"/>
                    <a:pt x="2888" y="2820"/>
                  </a:cubicBezTo>
                  <a:cubicBezTo>
                    <a:pt x="2571" y="3100"/>
                    <a:pt x="2174" y="3253"/>
                    <a:pt x="1775" y="3253"/>
                  </a:cubicBezTo>
                  <a:cubicBezTo>
                    <a:pt x="1523" y="3253"/>
                    <a:pt x="1269" y="3192"/>
                    <a:pt x="1034" y="3063"/>
                  </a:cubicBezTo>
                  <a:cubicBezTo>
                    <a:pt x="761" y="2911"/>
                    <a:pt x="518" y="2698"/>
                    <a:pt x="396" y="2425"/>
                  </a:cubicBezTo>
                  <a:cubicBezTo>
                    <a:pt x="122" y="1938"/>
                    <a:pt x="122" y="1361"/>
                    <a:pt x="396" y="905"/>
                  </a:cubicBezTo>
                  <a:cubicBezTo>
                    <a:pt x="548" y="571"/>
                    <a:pt x="852" y="328"/>
                    <a:pt x="1186" y="176"/>
                  </a:cubicBezTo>
                  <a:cubicBezTo>
                    <a:pt x="1399" y="84"/>
                    <a:pt x="1551" y="54"/>
                    <a:pt x="1551" y="54"/>
                  </a:cubicBezTo>
                  <a:lnTo>
                    <a:pt x="1460" y="54"/>
                  </a:lnTo>
                  <a:cubicBezTo>
                    <a:pt x="1338" y="54"/>
                    <a:pt x="1247" y="84"/>
                    <a:pt x="1156" y="115"/>
                  </a:cubicBezTo>
                  <a:cubicBezTo>
                    <a:pt x="791" y="236"/>
                    <a:pt x="487" y="510"/>
                    <a:pt x="305" y="844"/>
                  </a:cubicBezTo>
                  <a:cubicBezTo>
                    <a:pt x="31" y="1331"/>
                    <a:pt x="1" y="1938"/>
                    <a:pt x="274" y="2455"/>
                  </a:cubicBezTo>
                  <a:cubicBezTo>
                    <a:pt x="426" y="2759"/>
                    <a:pt x="670" y="3002"/>
                    <a:pt x="974" y="3154"/>
                  </a:cubicBezTo>
                  <a:cubicBezTo>
                    <a:pt x="1254" y="3310"/>
                    <a:pt x="1534" y="3378"/>
                    <a:pt x="1800" y="3378"/>
                  </a:cubicBezTo>
                  <a:cubicBezTo>
                    <a:pt x="3145" y="3378"/>
                    <a:pt x="4122" y="1622"/>
                    <a:pt x="2980" y="479"/>
                  </a:cubicBezTo>
                  <a:cubicBezTo>
                    <a:pt x="2706" y="206"/>
                    <a:pt x="2341" y="54"/>
                    <a:pt x="1946" y="24"/>
                  </a:cubicBezTo>
                  <a:cubicBezTo>
                    <a:pt x="1901" y="8"/>
                    <a:pt x="1855" y="1"/>
                    <a:pt x="18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1"/>
            <p:cNvSpPr/>
            <p:nvPr/>
          </p:nvSpPr>
          <p:spPr>
            <a:xfrm>
              <a:off x="2948201" y="3788666"/>
              <a:ext cx="450728" cy="450728"/>
            </a:xfrm>
            <a:custGeom>
              <a:avLst/>
              <a:gdLst/>
              <a:ahLst/>
              <a:cxnLst/>
              <a:rect l="l" t="t" r="r" b="b"/>
              <a:pathLst>
                <a:path w="9302" h="9302" extrusionOk="0">
                  <a:moveTo>
                    <a:pt x="4987" y="483"/>
                  </a:moveTo>
                  <a:lnTo>
                    <a:pt x="5046" y="669"/>
                  </a:lnTo>
                  <a:lnTo>
                    <a:pt x="5107" y="821"/>
                  </a:lnTo>
                  <a:cubicBezTo>
                    <a:pt x="5114" y="828"/>
                    <a:pt x="5119" y="836"/>
                    <a:pt x="5124" y="843"/>
                  </a:cubicBezTo>
                  <a:lnTo>
                    <a:pt x="5124" y="843"/>
                  </a:lnTo>
                  <a:lnTo>
                    <a:pt x="5076" y="699"/>
                  </a:lnTo>
                  <a:cubicBezTo>
                    <a:pt x="5051" y="638"/>
                    <a:pt x="5022" y="565"/>
                    <a:pt x="4987" y="483"/>
                  </a:cubicBezTo>
                  <a:close/>
                  <a:moveTo>
                    <a:pt x="5124" y="843"/>
                  </a:moveTo>
                  <a:lnTo>
                    <a:pt x="5137" y="882"/>
                  </a:lnTo>
                  <a:lnTo>
                    <a:pt x="5167" y="912"/>
                  </a:lnTo>
                  <a:cubicBezTo>
                    <a:pt x="5144" y="889"/>
                    <a:pt x="5139" y="866"/>
                    <a:pt x="5124" y="843"/>
                  </a:cubicBezTo>
                  <a:close/>
                  <a:moveTo>
                    <a:pt x="4833" y="0"/>
                  </a:moveTo>
                  <a:lnTo>
                    <a:pt x="3313" y="213"/>
                  </a:lnTo>
                  <a:lnTo>
                    <a:pt x="3283" y="213"/>
                  </a:lnTo>
                  <a:lnTo>
                    <a:pt x="3283" y="244"/>
                  </a:lnTo>
                  <a:lnTo>
                    <a:pt x="3194" y="1136"/>
                  </a:lnTo>
                  <a:lnTo>
                    <a:pt x="3194" y="1136"/>
                  </a:lnTo>
                  <a:cubicBezTo>
                    <a:pt x="2881" y="1254"/>
                    <a:pt x="2622" y="1425"/>
                    <a:pt x="2363" y="1624"/>
                  </a:cubicBezTo>
                  <a:lnTo>
                    <a:pt x="2363" y="1624"/>
                  </a:lnTo>
                  <a:lnTo>
                    <a:pt x="1550" y="1247"/>
                  </a:lnTo>
                  <a:lnTo>
                    <a:pt x="1520" y="1247"/>
                  </a:lnTo>
                  <a:lnTo>
                    <a:pt x="1489" y="1277"/>
                  </a:lnTo>
                  <a:lnTo>
                    <a:pt x="547" y="2493"/>
                  </a:lnTo>
                  <a:lnTo>
                    <a:pt x="547" y="2523"/>
                  </a:lnTo>
                  <a:lnTo>
                    <a:pt x="578" y="2554"/>
                  </a:lnTo>
                  <a:lnTo>
                    <a:pt x="1137" y="3260"/>
                  </a:lnTo>
                  <a:lnTo>
                    <a:pt x="1137" y="3260"/>
                  </a:lnTo>
                  <a:cubicBezTo>
                    <a:pt x="1001" y="3547"/>
                    <a:pt x="942" y="3860"/>
                    <a:pt x="885" y="4174"/>
                  </a:cubicBezTo>
                  <a:lnTo>
                    <a:pt x="885" y="4174"/>
                  </a:lnTo>
                  <a:lnTo>
                    <a:pt x="61" y="4469"/>
                  </a:lnTo>
                  <a:lnTo>
                    <a:pt x="0" y="4469"/>
                  </a:lnTo>
                  <a:lnTo>
                    <a:pt x="0" y="4529"/>
                  </a:lnTo>
                  <a:cubicBezTo>
                    <a:pt x="91" y="5016"/>
                    <a:pt x="152" y="5532"/>
                    <a:pt x="213" y="6049"/>
                  </a:cubicBezTo>
                  <a:lnTo>
                    <a:pt x="213" y="6110"/>
                  </a:lnTo>
                  <a:lnTo>
                    <a:pt x="274" y="6110"/>
                  </a:lnTo>
                  <a:lnTo>
                    <a:pt x="1138" y="6168"/>
                  </a:lnTo>
                  <a:lnTo>
                    <a:pt x="1138" y="6168"/>
                  </a:lnTo>
                  <a:cubicBezTo>
                    <a:pt x="1282" y="6454"/>
                    <a:pt x="1427" y="6740"/>
                    <a:pt x="1624" y="7000"/>
                  </a:cubicBezTo>
                  <a:lnTo>
                    <a:pt x="1624" y="7000"/>
                  </a:lnTo>
                  <a:lnTo>
                    <a:pt x="1277" y="7782"/>
                  </a:lnTo>
                  <a:lnTo>
                    <a:pt x="1246" y="7842"/>
                  </a:lnTo>
                  <a:lnTo>
                    <a:pt x="1277" y="7873"/>
                  </a:lnTo>
                  <a:lnTo>
                    <a:pt x="2493" y="8785"/>
                  </a:lnTo>
                  <a:lnTo>
                    <a:pt x="2523" y="8815"/>
                  </a:lnTo>
                  <a:lnTo>
                    <a:pt x="2584" y="8785"/>
                  </a:lnTo>
                  <a:lnTo>
                    <a:pt x="3264" y="8193"/>
                  </a:lnTo>
                  <a:lnTo>
                    <a:pt x="3264" y="8193"/>
                  </a:lnTo>
                  <a:cubicBezTo>
                    <a:pt x="3538" y="8299"/>
                    <a:pt x="3835" y="8381"/>
                    <a:pt x="4134" y="8439"/>
                  </a:cubicBezTo>
                  <a:lnTo>
                    <a:pt x="4134" y="8439"/>
                  </a:lnTo>
                  <a:lnTo>
                    <a:pt x="4134" y="8450"/>
                  </a:lnTo>
                  <a:lnTo>
                    <a:pt x="4134" y="8511"/>
                  </a:lnTo>
                  <a:lnTo>
                    <a:pt x="4195" y="8602"/>
                  </a:lnTo>
                  <a:lnTo>
                    <a:pt x="4286" y="8815"/>
                  </a:lnTo>
                  <a:lnTo>
                    <a:pt x="4438" y="9271"/>
                  </a:lnTo>
                  <a:lnTo>
                    <a:pt x="4438" y="9301"/>
                  </a:lnTo>
                  <a:lnTo>
                    <a:pt x="4499" y="9301"/>
                  </a:lnTo>
                  <a:lnTo>
                    <a:pt x="6018" y="9089"/>
                  </a:lnTo>
                  <a:lnTo>
                    <a:pt x="6079" y="9089"/>
                  </a:lnTo>
                  <a:lnTo>
                    <a:pt x="6079" y="9058"/>
                  </a:lnTo>
                  <a:cubicBezTo>
                    <a:pt x="6108" y="8742"/>
                    <a:pt x="6137" y="8452"/>
                    <a:pt x="6140" y="8165"/>
                  </a:cubicBezTo>
                  <a:lnTo>
                    <a:pt x="6140" y="8165"/>
                  </a:lnTo>
                  <a:cubicBezTo>
                    <a:pt x="6425" y="8047"/>
                    <a:pt x="6709" y="7876"/>
                    <a:pt x="6968" y="7678"/>
                  </a:cubicBezTo>
                  <a:lnTo>
                    <a:pt x="6968" y="7678"/>
                  </a:lnTo>
                  <a:lnTo>
                    <a:pt x="7751" y="8055"/>
                  </a:lnTo>
                  <a:lnTo>
                    <a:pt x="7812" y="8055"/>
                  </a:lnTo>
                  <a:lnTo>
                    <a:pt x="7842" y="7994"/>
                  </a:lnTo>
                  <a:lnTo>
                    <a:pt x="8754" y="6779"/>
                  </a:lnTo>
                  <a:lnTo>
                    <a:pt x="8784" y="6748"/>
                  </a:lnTo>
                  <a:lnTo>
                    <a:pt x="8754" y="6718"/>
                  </a:lnTo>
                  <a:lnTo>
                    <a:pt x="8192" y="6037"/>
                  </a:lnTo>
                  <a:lnTo>
                    <a:pt x="8192" y="6037"/>
                  </a:lnTo>
                  <a:cubicBezTo>
                    <a:pt x="8300" y="5734"/>
                    <a:pt x="8381" y="5431"/>
                    <a:pt x="8415" y="5128"/>
                  </a:cubicBezTo>
                  <a:lnTo>
                    <a:pt x="8415" y="5128"/>
                  </a:lnTo>
                  <a:lnTo>
                    <a:pt x="9271" y="4803"/>
                  </a:lnTo>
                  <a:lnTo>
                    <a:pt x="9301" y="4803"/>
                  </a:lnTo>
                  <a:lnTo>
                    <a:pt x="9301" y="4772"/>
                  </a:lnTo>
                  <a:cubicBezTo>
                    <a:pt x="9240" y="4225"/>
                    <a:pt x="9149" y="3709"/>
                    <a:pt x="9088" y="3253"/>
                  </a:cubicBezTo>
                  <a:lnTo>
                    <a:pt x="9088" y="3192"/>
                  </a:lnTo>
                  <a:lnTo>
                    <a:pt x="9058" y="3192"/>
                  </a:lnTo>
                  <a:lnTo>
                    <a:pt x="8166" y="3134"/>
                  </a:lnTo>
                  <a:lnTo>
                    <a:pt x="8166" y="3134"/>
                  </a:lnTo>
                  <a:cubicBezTo>
                    <a:pt x="8048" y="2821"/>
                    <a:pt x="7877" y="2561"/>
                    <a:pt x="7677" y="2303"/>
                  </a:cubicBezTo>
                  <a:lnTo>
                    <a:pt x="7677" y="2303"/>
                  </a:lnTo>
                  <a:cubicBezTo>
                    <a:pt x="7821" y="1985"/>
                    <a:pt x="7937" y="1724"/>
                    <a:pt x="8025" y="1490"/>
                  </a:cubicBezTo>
                  <a:lnTo>
                    <a:pt x="8025" y="1459"/>
                  </a:lnTo>
                  <a:lnTo>
                    <a:pt x="6778" y="548"/>
                  </a:lnTo>
                  <a:lnTo>
                    <a:pt x="6079" y="1125"/>
                  </a:lnTo>
                  <a:cubicBezTo>
                    <a:pt x="5866" y="1034"/>
                    <a:pt x="5623" y="973"/>
                    <a:pt x="5350" y="943"/>
                  </a:cubicBezTo>
                  <a:lnTo>
                    <a:pt x="5350" y="943"/>
                  </a:lnTo>
                  <a:cubicBezTo>
                    <a:pt x="5593" y="1003"/>
                    <a:pt x="5836" y="1064"/>
                    <a:pt x="6079" y="1155"/>
                  </a:cubicBezTo>
                  <a:lnTo>
                    <a:pt x="6764" y="590"/>
                  </a:lnTo>
                  <a:lnTo>
                    <a:pt x="6764" y="590"/>
                  </a:lnTo>
                  <a:lnTo>
                    <a:pt x="7944" y="1505"/>
                  </a:lnTo>
                  <a:lnTo>
                    <a:pt x="7944" y="1505"/>
                  </a:lnTo>
                  <a:cubicBezTo>
                    <a:pt x="7829" y="1763"/>
                    <a:pt x="7714" y="2023"/>
                    <a:pt x="7599" y="2310"/>
                  </a:cubicBezTo>
                  <a:lnTo>
                    <a:pt x="7599" y="2341"/>
                  </a:lnTo>
                  <a:cubicBezTo>
                    <a:pt x="7781" y="2614"/>
                    <a:pt x="7964" y="2888"/>
                    <a:pt x="8085" y="3192"/>
                  </a:cubicBezTo>
                  <a:lnTo>
                    <a:pt x="8085" y="3222"/>
                  </a:lnTo>
                  <a:lnTo>
                    <a:pt x="8116" y="3222"/>
                  </a:lnTo>
                  <a:lnTo>
                    <a:pt x="9001" y="3311"/>
                  </a:lnTo>
                  <a:lnTo>
                    <a:pt x="9001" y="3311"/>
                  </a:lnTo>
                  <a:cubicBezTo>
                    <a:pt x="9059" y="3747"/>
                    <a:pt x="9116" y="4237"/>
                    <a:pt x="9174" y="4755"/>
                  </a:cubicBezTo>
                  <a:lnTo>
                    <a:pt x="9174" y="4755"/>
                  </a:lnTo>
                  <a:lnTo>
                    <a:pt x="8359" y="5046"/>
                  </a:lnTo>
                  <a:lnTo>
                    <a:pt x="8328" y="5046"/>
                  </a:lnTo>
                  <a:lnTo>
                    <a:pt x="8328" y="5076"/>
                  </a:lnTo>
                  <a:cubicBezTo>
                    <a:pt x="8268" y="5411"/>
                    <a:pt x="8207" y="5745"/>
                    <a:pt x="8055" y="6049"/>
                  </a:cubicBezTo>
                  <a:lnTo>
                    <a:pt x="8055" y="6080"/>
                  </a:lnTo>
                  <a:lnTo>
                    <a:pt x="8085" y="6110"/>
                  </a:lnTo>
                  <a:lnTo>
                    <a:pt x="8657" y="6768"/>
                  </a:lnTo>
                  <a:lnTo>
                    <a:pt x="8657" y="6768"/>
                  </a:lnTo>
                  <a:cubicBezTo>
                    <a:pt x="8378" y="7157"/>
                    <a:pt x="8098" y="7522"/>
                    <a:pt x="7793" y="7911"/>
                  </a:cubicBezTo>
                  <a:lnTo>
                    <a:pt x="7793" y="7911"/>
                  </a:lnTo>
                  <a:lnTo>
                    <a:pt x="6991" y="7538"/>
                  </a:lnTo>
                  <a:lnTo>
                    <a:pt x="6961" y="7538"/>
                  </a:lnTo>
                  <a:lnTo>
                    <a:pt x="6930" y="7569"/>
                  </a:lnTo>
                  <a:cubicBezTo>
                    <a:pt x="6657" y="7782"/>
                    <a:pt x="6383" y="7934"/>
                    <a:pt x="6079" y="8055"/>
                  </a:cubicBezTo>
                  <a:lnTo>
                    <a:pt x="6049" y="8055"/>
                  </a:lnTo>
                  <a:lnTo>
                    <a:pt x="6049" y="8116"/>
                  </a:lnTo>
                  <a:cubicBezTo>
                    <a:pt x="6020" y="8402"/>
                    <a:pt x="5992" y="8689"/>
                    <a:pt x="5963" y="8975"/>
                  </a:cubicBezTo>
                  <a:lnTo>
                    <a:pt x="5963" y="8975"/>
                  </a:lnTo>
                  <a:lnTo>
                    <a:pt x="4551" y="9173"/>
                  </a:lnTo>
                  <a:lnTo>
                    <a:pt x="4551" y="9173"/>
                  </a:lnTo>
                  <a:cubicBezTo>
                    <a:pt x="4519" y="9038"/>
                    <a:pt x="4463" y="8924"/>
                    <a:pt x="4407" y="8785"/>
                  </a:cubicBezTo>
                  <a:lnTo>
                    <a:pt x="4316" y="8572"/>
                  </a:lnTo>
                  <a:lnTo>
                    <a:pt x="4286" y="8450"/>
                  </a:lnTo>
                  <a:lnTo>
                    <a:pt x="4255" y="8390"/>
                  </a:lnTo>
                  <a:lnTo>
                    <a:pt x="4255" y="8359"/>
                  </a:lnTo>
                  <a:lnTo>
                    <a:pt x="4225" y="8298"/>
                  </a:lnTo>
                  <a:cubicBezTo>
                    <a:pt x="3891" y="8268"/>
                    <a:pt x="3556" y="8177"/>
                    <a:pt x="3283" y="8055"/>
                  </a:cubicBezTo>
                  <a:lnTo>
                    <a:pt x="3222" y="8055"/>
                  </a:lnTo>
                  <a:lnTo>
                    <a:pt x="3192" y="8086"/>
                  </a:lnTo>
                  <a:cubicBezTo>
                    <a:pt x="2969" y="8281"/>
                    <a:pt x="2746" y="8450"/>
                    <a:pt x="2546" y="8641"/>
                  </a:cubicBezTo>
                  <a:lnTo>
                    <a:pt x="2546" y="8641"/>
                  </a:lnTo>
                  <a:lnTo>
                    <a:pt x="1428" y="7774"/>
                  </a:lnTo>
                  <a:lnTo>
                    <a:pt x="1428" y="7774"/>
                  </a:lnTo>
                  <a:lnTo>
                    <a:pt x="1763" y="6991"/>
                  </a:lnTo>
                  <a:lnTo>
                    <a:pt x="1763" y="6961"/>
                  </a:lnTo>
                  <a:lnTo>
                    <a:pt x="1763" y="6931"/>
                  </a:lnTo>
                  <a:cubicBezTo>
                    <a:pt x="1550" y="6657"/>
                    <a:pt x="1398" y="6383"/>
                    <a:pt x="1246" y="6080"/>
                  </a:cubicBezTo>
                  <a:lnTo>
                    <a:pt x="1246" y="6049"/>
                  </a:lnTo>
                  <a:lnTo>
                    <a:pt x="1216" y="6049"/>
                  </a:lnTo>
                  <a:lnTo>
                    <a:pt x="355" y="5963"/>
                  </a:lnTo>
                  <a:lnTo>
                    <a:pt x="355" y="5963"/>
                  </a:lnTo>
                  <a:cubicBezTo>
                    <a:pt x="272" y="5481"/>
                    <a:pt x="215" y="5001"/>
                    <a:pt x="158" y="4546"/>
                  </a:cubicBezTo>
                  <a:lnTo>
                    <a:pt x="158" y="4546"/>
                  </a:lnTo>
                  <a:lnTo>
                    <a:pt x="973" y="4225"/>
                  </a:lnTo>
                  <a:lnTo>
                    <a:pt x="1003" y="4225"/>
                  </a:lnTo>
                  <a:lnTo>
                    <a:pt x="1003" y="4195"/>
                  </a:lnTo>
                  <a:cubicBezTo>
                    <a:pt x="1034" y="3891"/>
                    <a:pt x="1125" y="3557"/>
                    <a:pt x="1246" y="3253"/>
                  </a:cubicBezTo>
                  <a:lnTo>
                    <a:pt x="1246" y="3222"/>
                  </a:lnTo>
                  <a:lnTo>
                    <a:pt x="1246" y="3192"/>
                  </a:lnTo>
                  <a:lnTo>
                    <a:pt x="663" y="2521"/>
                  </a:lnTo>
                  <a:lnTo>
                    <a:pt x="663" y="2521"/>
                  </a:lnTo>
                  <a:lnTo>
                    <a:pt x="1565" y="1328"/>
                  </a:lnTo>
                  <a:lnTo>
                    <a:pt x="1565" y="1328"/>
                  </a:lnTo>
                  <a:lnTo>
                    <a:pt x="2371" y="1703"/>
                  </a:lnTo>
                  <a:lnTo>
                    <a:pt x="2401" y="1703"/>
                  </a:lnTo>
                  <a:cubicBezTo>
                    <a:pt x="2645" y="1490"/>
                    <a:pt x="2948" y="1307"/>
                    <a:pt x="3252" y="1186"/>
                  </a:cubicBezTo>
                  <a:lnTo>
                    <a:pt x="3252" y="1155"/>
                  </a:lnTo>
                  <a:cubicBezTo>
                    <a:pt x="3282" y="832"/>
                    <a:pt x="3311" y="537"/>
                    <a:pt x="3341" y="270"/>
                  </a:cubicBezTo>
                  <a:lnTo>
                    <a:pt x="3341" y="270"/>
                  </a:lnTo>
                  <a:lnTo>
                    <a:pt x="4804" y="65"/>
                  </a:lnTo>
                  <a:lnTo>
                    <a:pt x="4804" y="65"/>
                  </a:lnTo>
                  <a:cubicBezTo>
                    <a:pt x="4876" y="226"/>
                    <a:pt x="4936" y="365"/>
                    <a:pt x="4987" y="483"/>
                  </a:cubicBezTo>
                  <a:lnTo>
                    <a:pt x="4987" y="483"/>
                  </a:lnTo>
                  <a:lnTo>
                    <a:pt x="48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21"/>
          <p:cNvGrpSpPr/>
          <p:nvPr/>
        </p:nvGrpSpPr>
        <p:grpSpPr>
          <a:xfrm>
            <a:off x="554813" y="325912"/>
            <a:ext cx="881337" cy="860447"/>
            <a:chOff x="-871313" y="856929"/>
            <a:chExt cx="1061724" cy="1036558"/>
          </a:xfrm>
        </p:grpSpPr>
        <p:sp>
          <p:nvSpPr>
            <p:cNvPr id="1651" name="Google Shape;1651;p21"/>
            <p:cNvSpPr/>
            <p:nvPr/>
          </p:nvSpPr>
          <p:spPr>
            <a:xfrm>
              <a:off x="-760118" y="979070"/>
              <a:ext cx="950529" cy="914416"/>
            </a:xfrm>
            <a:custGeom>
              <a:avLst/>
              <a:gdLst/>
              <a:ahLst/>
              <a:cxnLst/>
              <a:rect l="l" t="t" r="r" b="b"/>
              <a:pathLst>
                <a:path w="25953" h="24967" extrusionOk="0">
                  <a:moveTo>
                    <a:pt x="12476" y="1"/>
                  </a:moveTo>
                  <a:lnTo>
                    <a:pt x="12476" y="12476"/>
                  </a:lnTo>
                  <a:lnTo>
                    <a:pt x="0" y="12777"/>
                  </a:lnTo>
                  <a:cubicBezTo>
                    <a:pt x="134" y="17780"/>
                    <a:pt x="3236" y="22250"/>
                    <a:pt x="7906" y="24085"/>
                  </a:cubicBezTo>
                  <a:cubicBezTo>
                    <a:pt x="9392" y="24679"/>
                    <a:pt x="10946" y="24966"/>
                    <a:pt x="12487" y="24966"/>
                  </a:cubicBezTo>
                  <a:cubicBezTo>
                    <a:pt x="15787" y="24966"/>
                    <a:pt x="19028" y="23649"/>
                    <a:pt x="21416" y="21216"/>
                  </a:cubicBezTo>
                  <a:cubicBezTo>
                    <a:pt x="24918" y="17613"/>
                    <a:pt x="25952" y="12276"/>
                    <a:pt x="23984" y="7640"/>
                  </a:cubicBezTo>
                  <a:cubicBezTo>
                    <a:pt x="22049" y="3003"/>
                    <a:pt x="17513" y="1"/>
                    <a:pt x="1247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1"/>
            <p:cNvSpPr/>
            <p:nvPr/>
          </p:nvSpPr>
          <p:spPr>
            <a:xfrm>
              <a:off x="-871313" y="856929"/>
              <a:ext cx="456970" cy="466712"/>
            </a:xfrm>
            <a:custGeom>
              <a:avLst/>
              <a:gdLst/>
              <a:ahLst/>
              <a:cxnLst/>
              <a:rect l="l" t="t" r="r" b="b"/>
              <a:pathLst>
                <a:path w="12477" h="12743" extrusionOk="0">
                  <a:moveTo>
                    <a:pt x="12276" y="0"/>
                  </a:moveTo>
                  <a:cubicBezTo>
                    <a:pt x="9007" y="67"/>
                    <a:pt x="5872" y="1401"/>
                    <a:pt x="3537" y="3736"/>
                  </a:cubicBezTo>
                  <a:cubicBezTo>
                    <a:pt x="1268" y="6171"/>
                    <a:pt x="1" y="9407"/>
                    <a:pt x="1" y="12743"/>
                  </a:cubicBezTo>
                  <a:lnTo>
                    <a:pt x="12476" y="12442"/>
                  </a:lnTo>
                  <a:lnTo>
                    <a:pt x="1227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3" name="Google Shape;1653;p21"/>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lvl1pPr lvl="0" algn="ctr" rtl="0">
              <a:spcBef>
                <a:spcPts val="0"/>
              </a:spcBef>
              <a:spcAft>
                <a:spcPts val="0"/>
              </a:spcAft>
              <a:buClr>
                <a:srgbClr val="212121"/>
              </a:buClr>
              <a:buSzPts val="2800"/>
              <a:buNone/>
              <a:defRPr>
                <a:solidFill>
                  <a:srgbClr val="212121"/>
                </a:solidFill>
              </a:defRPr>
            </a:lvl1pPr>
            <a:lvl2pPr lvl="1"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2pPr>
            <a:lvl3pPr lvl="2"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3pPr>
            <a:lvl4pPr lvl="3"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4pPr>
            <a:lvl5pPr lvl="4"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5pPr>
            <a:lvl6pPr lvl="5"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6pPr>
            <a:lvl7pPr lvl="6"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7pPr>
            <a:lvl8pPr lvl="7"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8pPr>
            <a:lvl9pPr lvl="8" rtl="0">
              <a:spcBef>
                <a:spcPts val="0"/>
              </a:spcBef>
              <a:spcAft>
                <a:spcPts val="0"/>
              </a:spcAft>
              <a:buClr>
                <a:srgbClr val="212121"/>
              </a:buClr>
              <a:buSzPts val="2800"/>
              <a:buFont typeface="Karla"/>
              <a:buNone/>
              <a:defRPr>
                <a:solidFill>
                  <a:srgbClr val="212121"/>
                </a:solidFill>
                <a:latin typeface="Karla"/>
                <a:ea typeface="Karla"/>
                <a:cs typeface="Karla"/>
                <a:sym typeface="Karla"/>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Anaheim"/>
              <a:buNone/>
              <a:defRPr sz="2800" b="1">
                <a:latin typeface="Anaheim"/>
                <a:ea typeface="Anaheim"/>
                <a:cs typeface="Anaheim"/>
                <a:sym typeface="Anaheim"/>
              </a:defRPr>
            </a:lvl1pPr>
            <a:lvl2pPr lvl="1">
              <a:spcBef>
                <a:spcPts val="0"/>
              </a:spcBef>
              <a:spcAft>
                <a:spcPts val="0"/>
              </a:spcAft>
              <a:buSzPts val="2800"/>
              <a:buFont typeface="Anaheim"/>
              <a:buNone/>
              <a:defRPr sz="2800">
                <a:latin typeface="Anaheim"/>
                <a:ea typeface="Anaheim"/>
                <a:cs typeface="Anaheim"/>
                <a:sym typeface="Anaheim"/>
              </a:defRPr>
            </a:lvl2pPr>
            <a:lvl3pPr lvl="2">
              <a:spcBef>
                <a:spcPts val="0"/>
              </a:spcBef>
              <a:spcAft>
                <a:spcPts val="0"/>
              </a:spcAft>
              <a:buSzPts val="2800"/>
              <a:buFont typeface="Anaheim"/>
              <a:buNone/>
              <a:defRPr sz="2800">
                <a:latin typeface="Anaheim"/>
                <a:ea typeface="Anaheim"/>
                <a:cs typeface="Anaheim"/>
                <a:sym typeface="Anaheim"/>
              </a:defRPr>
            </a:lvl3pPr>
            <a:lvl4pPr lvl="3">
              <a:spcBef>
                <a:spcPts val="0"/>
              </a:spcBef>
              <a:spcAft>
                <a:spcPts val="0"/>
              </a:spcAft>
              <a:buSzPts val="2800"/>
              <a:buFont typeface="Anaheim"/>
              <a:buNone/>
              <a:defRPr sz="2800">
                <a:latin typeface="Anaheim"/>
                <a:ea typeface="Anaheim"/>
                <a:cs typeface="Anaheim"/>
                <a:sym typeface="Anaheim"/>
              </a:defRPr>
            </a:lvl4pPr>
            <a:lvl5pPr lvl="4">
              <a:spcBef>
                <a:spcPts val="0"/>
              </a:spcBef>
              <a:spcAft>
                <a:spcPts val="0"/>
              </a:spcAft>
              <a:buSzPts val="2800"/>
              <a:buFont typeface="Anaheim"/>
              <a:buNone/>
              <a:defRPr sz="2800">
                <a:latin typeface="Anaheim"/>
                <a:ea typeface="Anaheim"/>
                <a:cs typeface="Anaheim"/>
                <a:sym typeface="Anaheim"/>
              </a:defRPr>
            </a:lvl5pPr>
            <a:lvl6pPr lvl="5">
              <a:spcBef>
                <a:spcPts val="0"/>
              </a:spcBef>
              <a:spcAft>
                <a:spcPts val="0"/>
              </a:spcAft>
              <a:buSzPts val="2800"/>
              <a:buFont typeface="Anaheim"/>
              <a:buNone/>
              <a:defRPr sz="2800">
                <a:latin typeface="Anaheim"/>
                <a:ea typeface="Anaheim"/>
                <a:cs typeface="Anaheim"/>
                <a:sym typeface="Anaheim"/>
              </a:defRPr>
            </a:lvl6pPr>
            <a:lvl7pPr lvl="6">
              <a:spcBef>
                <a:spcPts val="0"/>
              </a:spcBef>
              <a:spcAft>
                <a:spcPts val="0"/>
              </a:spcAft>
              <a:buSzPts val="2800"/>
              <a:buFont typeface="Anaheim"/>
              <a:buNone/>
              <a:defRPr sz="2800">
                <a:latin typeface="Anaheim"/>
                <a:ea typeface="Anaheim"/>
                <a:cs typeface="Anaheim"/>
                <a:sym typeface="Anaheim"/>
              </a:defRPr>
            </a:lvl7pPr>
            <a:lvl8pPr lvl="7">
              <a:spcBef>
                <a:spcPts val="0"/>
              </a:spcBef>
              <a:spcAft>
                <a:spcPts val="0"/>
              </a:spcAft>
              <a:buSzPts val="2800"/>
              <a:buFont typeface="Anaheim"/>
              <a:buNone/>
              <a:defRPr sz="2800">
                <a:latin typeface="Anaheim"/>
                <a:ea typeface="Anaheim"/>
                <a:cs typeface="Anaheim"/>
                <a:sym typeface="Anaheim"/>
              </a:defRPr>
            </a:lvl8pPr>
            <a:lvl9pPr lvl="8">
              <a:spcBef>
                <a:spcPts val="0"/>
              </a:spcBef>
              <a:spcAft>
                <a:spcPts val="0"/>
              </a:spcAft>
              <a:buSzPts val="2800"/>
              <a:buFont typeface="Anaheim"/>
              <a:buNone/>
              <a:defRPr sz="2800">
                <a:latin typeface="Anaheim"/>
                <a:ea typeface="Anaheim"/>
                <a:cs typeface="Anaheim"/>
                <a:sym typeface="Anaheim"/>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Livvic"/>
              <a:buChar char="●"/>
              <a:defRPr sz="1800">
                <a:latin typeface="Livvic"/>
                <a:ea typeface="Livvic"/>
                <a:cs typeface="Livvic"/>
                <a:sym typeface="Livvic"/>
              </a:defRPr>
            </a:lvl1pPr>
            <a:lvl2pPr marL="914400" lvl="1" indent="-317500">
              <a:lnSpc>
                <a:spcPct val="115000"/>
              </a:lnSpc>
              <a:spcBef>
                <a:spcPts val="1600"/>
              </a:spcBef>
              <a:spcAft>
                <a:spcPts val="0"/>
              </a:spcAft>
              <a:buSzPts val="1400"/>
              <a:buFont typeface="Livvic"/>
              <a:buChar char="○"/>
              <a:defRPr>
                <a:latin typeface="Livvic"/>
                <a:ea typeface="Livvic"/>
                <a:cs typeface="Livvic"/>
                <a:sym typeface="Livvic"/>
              </a:defRPr>
            </a:lvl2pPr>
            <a:lvl3pPr marL="1371600" lvl="2" indent="-317500">
              <a:lnSpc>
                <a:spcPct val="115000"/>
              </a:lnSpc>
              <a:spcBef>
                <a:spcPts val="1600"/>
              </a:spcBef>
              <a:spcAft>
                <a:spcPts val="0"/>
              </a:spcAft>
              <a:buSzPts val="1400"/>
              <a:buFont typeface="Livvic"/>
              <a:buChar char="■"/>
              <a:defRPr>
                <a:latin typeface="Livvic"/>
                <a:ea typeface="Livvic"/>
                <a:cs typeface="Livvic"/>
                <a:sym typeface="Livvic"/>
              </a:defRPr>
            </a:lvl3pPr>
            <a:lvl4pPr marL="1828800" lvl="3" indent="-317500">
              <a:lnSpc>
                <a:spcPct val="115000"/>
              </a:lnSpc>
              <a:spcBef>
                <a:spcPts val="1600"/>
              </a:spcBef>
              <a:spcAft>
                <a:spcPts val="0"/>
              </a:spcAft>
              <a:buSzPts val="1400"/>
              <a:buFont typeface="Livvic"/>
              <a:buChar char="●"/>
              <a:defRPr>
                <a:latin typeface="Livvic"/>
                <a:ea typeface="Livvic"/>
                <a:cs typeface="Livvic"/>
                <a:sym typeface="Livvic"/>
              </a:defRPr>
            </a:lvl4pPr>
            <a:lvl5pPr marL="2286000" lvl="4" indent="-317500">
              <a:lnSpc>
                <a:spcPct val="115000"/>
              </a:lnSpc>
              <a:spcBef>
                <a:spcPts val="1600"/>
              </a:spcBef>
              <a:spcAft>
                <a:spcPts val="0"/>
              </a:spcAft>
              <a:buSzPts val="1400"/>
              <a:buFont typeface="Livvic"/>
              <a:buChar char="○"/>
              <a:defRPr>
                <a:latin typeface="Livvic"/>
                <a:ea typeface="Livvic"/>
                <a:cs typeface="Livvic"/>
                <a:sym typeface="Livvic"/>
              </a:defRPr>
            </a:lvl5pPr>
            <a:lvl6pPr marL="2743200" lvl="5" indent="-317500">
              <a:lnSpc>
                <a:spcPct val="115000"/>
              </a:lnSpc>
              <a:spcBef>
                <a:spcPts val="1600"/>
              </a:spcBef>
              <a:spcAft>
                <a:spcPts val="0"/>
              </a:spcAft>
              <a:buSzPts val="1400"/>
              <a:buFont typeface="Livvic"/>
              <a:buChar char="■"/>
              <a:defRPr>
                <a:latin typeface="Livvic"/>
                <a:ea typeface="Livvic"/>
                <a:cs typeface="Livvic"/>
                <a:sym typeface="Livvic"/>
              </a:defRPr>
            </a:lvl6pPr>
            <a:lvl7pPr marL="3200400" lvl="6" indent="-317500">
              <a:lnSpc>
                <a:spcPct val="115000"/>
              </a:lnSpc>
              <a:spcBef>
                <a:spcPts val="1600"/>
              </a:spcBef>
              <a:spcAft>
                <a:spcPts val="0"/>
              </a:spcAft>
              <a:buSzPts val="1400"/>
              <a:buFont typeface="Livvic"/>
              <a:buChar char="●"/>
              <a:defRPr>
                <a:latin typeface="Livvic"/>
                <a:ea typeface="Livvic"/>
                <a:cs typeface="Livvic"/>
                <a:sym typeface="Livvic"/>
              </a:defRPr>
            </a:lvl7pPr>
            <a:lvl8pPr marL="3657600" lvl="7" indent="-317500">
              <a:lnSpc>
                <a:spcPct val="115000"/>
              </a:lnSpc>
              <a:spcBef>
                <a:spcPts val="1600"/>
              </a:spcBef>
              <a:spcAft>
                <a:spcPts val="0"/>
              </a:spcAft>
              <a:buSzPts val="1400"/>
              <a:buFont typeface="Livvic"/>
              <a:buChar char="○"/>
              <a:defRPr>
                <a:latin typeface="Livvic"/>
                <a:ea typeface="Livvic"/>
                <a:cs typeface="Livvic"/>
                <a:sym typeface="Livvic"/>
              </a:defRPr>
            </a:lvl8pPr>
            <a:lvl9pPr marL="4114800" lvl="8" indent="-317500">
              <a:lnSpc>
                <a:spcPct val="115000"/>
              </a:lnSpc>
              <a:spcBef>
                <a:spcPts val="1600"/>
              </a:spcBef>
              <a:spcAft>
                <a:spcPts val="1600"/>
              </a:spcAft>
              <a:buSzPts val="1400"/>
              <a:buFont typeface="Livvic"/>
              <a:buChar char="■"/>
              <a:defRPr>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59" r:id="rId5"/>
    <p:sldLayoutId id="2147483661" r:id="rId6"/>
    <p:sldLayoutId id="2147483664" r:id="rId7"/>
    <p:sldLayoutId id="2147483665" r:id="rId8"/>
    <p:sldLayoutId id="2147483667" r:id="rId9"/>
    <p:sldLayoutId id="2147483668" r:id="rId10"/>
    <p:sldLayoutId id="2147483669" r:id="rId11"/>
    <p:sldLayoutId id="2147483673" r:id="rId12"/>
    <p:sldLayoutId id="2147483674" r:id="rId13"/>
    <p:sldLayoutId id="2147483678" r:id="rId14"/>
    <p:sldLayoutId id="2147483682" r:id="rId15"/>
    <p:sldLayoutId id="2147483683" r:id="rId16"/>
    <p:sldLayoutId id="2147483684"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hyperlink" Target="https://www.analyticsvidhya.com/blog/2020/11/handling-imbalanced-data-machine-learning-computer-vision-and-nlp/"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8.xml"/><Relationship Id="rId4" Type="http://schemas.openxmlformats.org/officeDocument/2006/relationships/hyperlink" Target="https://www.analyticsvidhya.com/blog/2020/11/handling-imbalanced-data-machine-learning-computer-vision-and-nlp/"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hyperlink" Target="https://www.analyticsvidhya.com/blog/2020/11/handling-imbalanced-data-machine-learning-computer-vision-and-nlp/"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0.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8.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9.xml"/><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6.xml"/><Relationship Id="rId1" Type="http://schemas.openxmlformats.org/officeDocument/2006/relationships/slideLayout" Target="../slideLayouts/slideLayout1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5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7.xml"/><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9.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0.xml"/><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7.png"/><Relationship Id="rId2" Type="http://schemas.openxmlformats.org/officeDocument/2006/relationships/notesSlide" Target="../notesSlides/notesSlide65.xml"/><Relationship Id="rId1" Type="http://schemas.openxmlformats.org/officeDocument/2006/relationships/slideLayout" Target="../slideLayouts/slideLayout1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4.xml"/></Relationships>
</file>

<file path=ppt/slides/_rels/slide71.xml.rels><?xml version="1.0" encoding="UTF-8" standalone="yes"?>
<Relationships xmlns="http://schemas.openxmlformats.org/package/2006/relationships"><Relationship Id="rId3" Type="http://schemas.openxmlformats.org/officeDocument/2006/relationships/hyperlink" Target="https://medium.com/@junwan01/oversampling-and-undersampling-with-pyspark-5dbc25cdf253" TargetMode="External"/><Relationship Id="rId7" Type="http://schemas.openxmlformats.org/officeDocument/2006/relationships/hyperlink" Target="https://spark.apache.org/docs/3.0.0-preview/mllib-decision-tree.html" TargetMode="External"/><Relationship Id="rId2" Type="http://schemas.openxmlformats.org/officeDocument/2006/relationships/notesSlide" Target="../notesSlides/notesSlide71.xml"/><Relationship Id="rId1" Type="http://schemas.openxmlformats.org/officeDocument/2006/relationships/slideLayout" Target="../slideLayouts/slideLayout10.xml"/><Relationship Id="rId6" Type="http://schemas.openxmlformats.org/officeDocument/2006/relationships/hyperlink" Target="https://stackoverflow.com/a/63910523" TargetMode="External"/><Relationship Id="rId5" Type="http://schemas.openxmlformats.org/officeDocument/2006/relationships/hyperlink" Target="https://stackoverflow.com/a/38781980" TargetMode="External"/><Relationship Id="rId4" Type="http://schemas.openxmlformats.org/officeDocument/2006/relationships/hyperlink" Target="https://stackoverflow.com/questions/50363463/linearsvc-missing-in-apache-spark-2-1-non-linear-kernels-in-spark-2-2"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0"/>
        <p:cNvGrpSpPr/>
        <p:nvPr/>
      </p:nvGrpSpPr>
      <p:grpSpPr>
        <a:xfrm>
          <a:off x="0" y="0"/>
          <a:ext cx="0" cy="0"/>
          <a:chOff x="0" y="0"/>
          <a:chExt cx="0" cy="0"/>
        </a:xfrm>
      </p:grpSpPr>
      <p:grpSp>
        <p:nvGrpSpPr>
          <p:cNvPr id="1971" name="Google Shape;1971;p35"/>
          <p:cNvGrpSpPr/>
          <p:nvPr/>
        </p:nvGrpSpPr>
        <p:grpSpPr>
          <a:xfrm>
            <a:off x="1035075" y="970382"/>
            <a:ext cx="7744619" cy="3679081"/>
            <a:chOff x="1035075" y="1130361"/>
            <a:chExt cx="7744619" cy="3679081"/>
          </a:xfrm>
        </p:grpSpPr>
        <p:sp>
          <p:nvSpPr>
            <p:cNvPr id="1972" name="Google Shape;1972;p35"/>
            <p:cNvSpPr/>
            <p:nvPr/>
          </p:nvSpPr>
          <p:spPr>
            <a:xfrm>
              <a:off x="1035075" y="4531341"/>
              <a:ext cx="6453474" cy="5315"/>
            </a:xfrm>
            <a:custGeom>
              <a:avLst/>
              <a:gdLst/>
              <a:ahLst/>
              <a:cxnLst/>
              <a:rect l="l" t="t" r="r" b="b"/>
              <a:pathLst>
                <a:path w="259854" h="214" extrusionOk="0">
                  <a:moveTo>
                    <a:pt x="129942" y="0"/>
                  </a:moveTo>
                  <a:cubicBezTo>
                    <a:pt x="58147" y="0"/>
                    <a:pt x="0" y="61"/>
                    <a:pt x="0" y="122"/>
                  </a:cubicBezTo>
                  <a:cubicBezTo>
                    <a:pt x="0" y="152"/>
                    <a:pt x="58208" y="213"/>
                    <a:pt x="129942" y="213"/>
                  </a:cubicBezTo>
                  <a:cubicBezTo>
                    <a:pt x="201676" y="213"/>
                    <a:pt x="259853" y="152"/>
                    <a:pt x="259853" y="122"/>
                  </a:cubicBezTo>
                  <a:cubicBezTo>
                    <a:pt x="259853" y="61"/>
                    <a:pt x="201737" y="0"/>
                    <a:pt x="1299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5"/>
            <p:cNvSpPr/>
            <p:nvPr/>
          </p:nvSpPr>
          <p:spPr>
            <a:xfrm>
              <a:off x="1562088" y="3988541"/>
              <a:ext cx="262729" cy="158637"/>
            </a:xfrm>
            <a:custGeom>
              <a:avLst/>
              <a:gdLst/>
              <a:ahLst/>
              <a:cxnLst/>
              <a:rect l="l" t="t" r="r" b="b"/>
              <a:pathLst>
                <a:path w="10579" h="6387" extrusionOk="0">
                  <a:moveTo>
                    <a:pt x="5510" y="1"/>
                  </a:moveTo>
                  <a:cubicBezTo>
                    <a:pt x="4300" y="1"/>
                    <a:pt x="3097" y="222"/>
                    <a:pt x="2006" y="778"/>
                  </a:cubicBezTo>
                  <a:cubicBezTo>
                    <a:pt x="1064" y="1264"/>
                    <a:pt x="395" y="2176"/>
                    <a:pt x="213" y="3209"/>
                  </a:cubicBezTo>
                  <a:cubicBezTo>
                    <a:pt x="0" y="3969"/>
                    <a:pt x="92" y="4760"/>
                    <a:pt x="456" y="5459"/>
                  </a:cubicBezTo>
                  <a:cubicBezTo>
                    <a:pt x="758" y="6037"/>
                    <a:pt x="1372" y="6387"/>
                    <a:pt x="2006" y="6387"/>
                  </a:cubicBezTo>
                  <a:cubicBezTo>
                    <a:pt x="2138" y="6387"/>
                    <a:pt x="2271" y="6372"/>
                    <a:pt x="2402" y="6340"/>
                  </a:cubicBezTo>
                  <a:cubicBezTo>
                    <a:pt x="3161" y="6097"/>
                    <a:pt x="3587" y="5307"/>
                    <a:pt x="4195" y="4851"/>
                  </a:cubicBezTo>
                  <a:cubicBezTo>
                    <a:pt x="4880" y="4333"/>
                    <a:pt x="5710" y="4231"/>
                    <a:pt x="6564" y="4231"/>
                  </a:cubicBezTo>
                  <a:cubicBezTo>
                    <a:pt x="7113" y="4231"/>
                    <a:pt x="7672" y="4273"/>
                    <a:pt x="8207" y="4273"/>
                  </a:cubicBezTo>
                  <a:cubicBezTo>
                    <a:pt x="8291" y="4282"/>
                    <a:pt x="8374" y="4286"/>
                    <a:pt x="8457" y="4286"/>
                  </a:cubicBezTo>
                  <a:cubicBezTo>
                    <a:pt x="8950" y="4286"/>
                    <a:pt x="9432" y="4134"/>
                    <a:pt x="9849" y="3848"/>
                  </a:cubicBezTo>
                  <a:cubicBezTo>
                    <a:pt x="10578" y="3240"/>
                    <a:pt x="10456" y="1963"/>
                    <a:pt x="9818" y="1294"/>
                  </a:cubicBezTo>
                  <a:cubicBezTo>
                    <a:pt x="9180" y="595"/>
                    <a:pt x="8177" y="291"/>
                    <a:pt x="7235" y="139"/>
                  </a:cubicBezTo>
                  <a:cubicBezTo>
                    <a:pt x="6665" y="51"/>
                    <a:pt x="6087" y="1"/>
                    <a:pt x="551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5"/>
            <p:cNvSpPr/>
            <p:nvPr/>
          </p:nvSpPr>
          <p:spPr>
            <a:xfrm>
              <a:off x="1498675" y="3475338"/>
              <a:ext cx="193266" cy="379716"/>
            </a:xfrm>
            <a:custGeom>
              <a:avLst/>
              <a:gdLst/>
              <a:ahLst/>
              <a:cxnLst/>
              <a:rect l="l" t="t" r="r" b="b"/>
              <a:pathLst>
                <a:path w="7782" h="15288" extrusionOk="0">
                  <a:moveTo>
                    <a:pt x="4368" y="0"/>
                  </a:moveTo>
                  <a:cubicBezTo>
                    <a:pt x="4219" y="0"/>
                    <a:pt x="4070" y="14"/>
                    <a:pt x="3921" y="41"/>
                  </a:cubicBezTo>
                  <a:cubicBezTo>
                    <a:pt x="2948" y="284"/>
                    <a:pt x="2371" y="1227"/>
                    <a:pt x="1945" y="2108"/>
                  </a:cubicBezTo>
                  <a:cubicBezTo>
                    <a:pt x="669" y="4753"/>
                    <a:pt x="30" y="7610"/>
                    <a:pt x="0" y="10528"/>
                  </a:cubicBezTo>
                  <a:cubicBezTo>
                    <a:pt x="0" y="11865"/>
                    <a:pt x="152" y="13294"/>
                    <a:pt x="942" y="14388"/>
                  </a:cubicBezTo>
                  <a:lnTo>
                    <a:pt x="942" y="14418"/>
                  </a:lnTo>
                  <a:cubicBezTo>
                    <a:pt x="1373" y="15043"/>
                    <a:pt x="2006" y="15287"/>
                    <a:pt x="2648" y="15287"/>
                  </a:cubicBezTo>
                  <a:cubicBezTo>
                    <a:pt x="3412" y="15287"/>
                    <a:pt x="4188" y="14942"/>
                    <a:pt x="4651" y="14479"/>
                  </a:cubicBezTo>
                  <a:cubicBezTo>
                    <a:pt x="5532" y="13628"/>
                    <a:pt x="5897" y="12412"/>
                    <a:pt x="6231" y="11257"/>
                  </a:cubicBezTo>
                  <a:cubicBezTo>
                    <a:pt x="6991" y="8582"/>
                    <a:pt x="7781" y="5756"/>
                    <a:pt x="7234" y="3050"/>
                  </a:cubicBezTo>
                  <a:cubicBezTo>
                    <a:pt x="7082" y="2199"/>
                    <a:pt x="6718" y="1439"/>
                    <a:pt x="6170" y="801"/>
                  </a:cubicBezTo>
                  <a:cubicBezTo>
                    <a:pt x="5697" y="278"/>
                    <a:pt x="5041" y="0"/>
                    <a:pt x="436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5"/>
            <p:cNvSpPr/>
            <p:nvPr/>
          </p:nvSpPr>
          <p:spPr>
            <a:xfrm>
              <a:off x="1169494" y="3586463"/>
              <a:ext cx="316721" cy="313673"/>
            </a:xfrm>
            <a:custGeom>
              <a:avLst/>
              <a:gdLst/>
              <a:ahLst/>
              <a:cxnLst/>
              <a:rect l="l" t="t" r="r" b="b"/>
              <a:pathLst>
                <a:path w="12753" h="12629" extrusionOk="0">
                  <a:moveTo>
                    <a:pt x="11642" y="11768"/>
                  </a:moveTo>
                  <a:lnTo>
                    <a:pt x="11623" y="11793"/>
                  </a:lnTo>
                  <a:lnTo>
                    <a:pt x="11623" y="11793"/>
                  </a:lnTo>
                  <a:cubicBezTo>
                    <a:pt x="11629" y="11784"/>
                    <a:pt x="11636" y="11776"/>
                    <a:pt x="11642" y="11768"/>
                  </a:cubicBezTo>
                  <a:close/>
                  <a:moveTo>
                    <a:pt x="11607" y="11812"/>
                  </a:moveTo>
                  <a:lnTo>
                    <a:pt x="11521" y="11920"/>
                  </a:lnTo>
                  <a:cubicBezTo>
                    <a:pt x="11550" y="11884"/>
                    <a:pt x="11579" y="11848"/>
                    <a:pt x="11607" y="11812"/>
                  </a:cubicBezTo>
                  <a:close/>
                  <a:moveTo>
                    <a:pt x="2629" y="0"/>
                  </a:moveTo>
                  <a:cubicBezTo>
                    <a:pt x="2554" y="0"/>
                    <a:pt x="2478" y="2"/>
                    <a:pt x="2402" y="5"/>
                  </a:cubicBezTo>
                  <a:cubicBezTo>
                    <a:pt x="1612" y="35"/>
                    <a:pt x="912" y="461"/>
                    <a:pt x="517" y="1130"/>
                  </a:cubicBezTo>
                  <a:cubicBezTo>
                    <a:pt x="1" y="2133"/>
                    <a:pt x="517" y="3318"/>
                    <a:pt x="1034" y="4291"/>
                  </a:cubicBezTo>
                  <a:cubicBezTo>
                    <a:pt x="2007" y="6023"/>
                    <a:pt x="3071" y="7695"/>
                    <a:pt x="4286" y="9245"/>
                  </a:cubicBezTo>
                  <a:cubicBezTo>
                    <a:pt x="5259" y="10491"/>
                    <a:pt x="6353" y="11738"/>
                    <a:pt x="7843" y="12285"/>
                  </a:cubicBezTo>
                  <a:cubicBezTo>
                    <a:pt x="8446" y="12506"/>
                    <a:pt x="9054" y="12628"/>
                    <a:pt x="9616" y="12628"/>
                  </a:cubicBezTo>
                  <a:cubicBezTo>
                    <a:pt x="10426" y="12628"/>
                    <a:pt x="11142" y="12376"/>
                    <a:pt x="11613" y="11804"/>
                  </a:cubicBezTo>
                  <a:lnTo>
                    <a:pt x="11613" y="11804"/>
                  </a:lnTo>
                  <a:cubicBezTo>
                    <a:pt x="11611" y="11807"/>
                    <a:pt x="11609" y="11809"/>
                    <a:pt x="11607" y="11812"/>
                  </a:cubicBezTo>
                  <a:lnTo>
                    <a:pt x="11607" y="11812"/>
                  </a:lnTo>
                  <a:lnTo>
                    <a:pt x="11623" y="11793"/>
                  </a:lnTo>
                  <a:lnTo>
                    <a:pt x="11623" y="11793"/>
                  </a:lnTo>
                  <a:cubicBezTo>
                    <a:pt x="11619" y="11797"/>
                    <a:pt x="11616" y="11801"/>
                    <a:pt x="11613" y="11804"/>
                  </a:cubicBezTo>
                  <a:lnTo>
                    <a:pt x="11613" y="11804"/>
                  </a:lnTo>
                  <a:cubicBezTo>
                    <a:pt x="12566" y="10563"/>
                    <a:pt x="12753" y="8802"/>
                    <a:pt x="12311" y="7270"/>
                  </a:cubicBezTo>
                  <a:cubicBezTo>
                    <a:pt x="11764" y="5719"/>
                    <a:pt x="10821" y="4352"/>
                    <a:pt x="9545" y="3288"/>
                  </a:cubicBezTo>
                  <a:cubicBezTo>
                    <a:pt x="8116" y="2011"/>
                    <a:pt x="6414" y="1008"/>
                    <a:pt x="4621" y="370"/>
                  </a:cubicBezTo>
                  <a:cubicBezTo>
                    <a:pt x="3964" y="124"/>
                    <a:pt x="3308" y="0"/>
                    <a:pt x="262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5"/>
            <p:cNvSpPr/>
            <p:nvPr/>
          </p:nvSpPr>
          <p:spPr>
            <a:xfrm>
              <a:off x="1519043" y="4035957"/>
              <a:ext cx="181196" cy="317672"/>
            </a:xfrm>
            <a:custGeom>
              <a:avLst/>
              <a:gdLst/>
              <a:ahLst/>
              <a:cxnLst/>
              <a:rect l="l" t="t" r="r" b="b"/>
              <a:pathLst>
                <a:path w="7296" h="12790" extrusionOk="0">
                  <a:moveTo>
                    <a:pt x="6977" y="1"/>
                  </a:moveTo>
                  <a:cubicBezTo>
                    <a:pt x="6870" y="1"/>
                    <a:pt x="6764" y="9"/>
                    <a:pt x="6657" y="24"/>
                  </a:cubicBezTo>
                  <a:cubicBezTo>
                    <a:pt x="6050" y="85"/>
                    <a:pt x="5502" y="236"/>
                    <a:pt x="4955" y="480"/>
                  </a:cubicBezTo>
                  <a:cubicBezTo>
                    <a:pt x="4165" y="844"/>
                    <a:pt x="3466" y="1392"/>
                    <a:pt x="2919" y="2091"/>
                  </a:cubicBezTo>
                  <a:cubicBezTo>
                    <a:pt x="2280" y="2911"/>
                    <a:pt x="1733" y="3854"/>
                    <a:pt x="1338" y="4826"/>
                  </a:cubicBezTo>
                  <a:cubicBezTo>
                    <a:pt x="943" y="5829"/>
                    <a:pt x="639" y="6832"/>
                    <a:pt x="457" y="7866"/>
                  </a:cubicBezTo>
                  <a:cubicBezTo>
                    <a:pt x="274" y="8717"/>
                    <a:pt x="153" y="9568"/>
                    <a:pt x="92" y="10419"/>
                  </a:cubicBezTo>
                  <a:cubicBezTo>
                    <a:pt x="62" y="11149"/>
                    <a:pt x="31" y="11756"/>
                    <a:pt x="31" y="12152"/>
                  </a:cubicBezTo>
                  <a:cubicBezTo>
                    <a:pt x="1" y="12364"/>
                    <a:pt x="1" y="12577"/>
                    <a:pt x="31" y="12790"/>
                  </a:cubicBezTo>
                  <a:cubicBezTo>
                    <a:pt x="92" y="12577"/>
                    <a:pt x="122" y="12364"/>
                    <a:pt x="122" y="12152"/>
                  </a:cubicBezTo>
                  <a:cubicBezTo>
                    <a:pt x="183" y="11696"/>
                    <a:pt x="244" y="11118"/>
                    <a:pt x="305" y="10419"/>
                  </a:cubicBezTo>
                  <a:cubicBezTo>
                    <a:pt x="366" y="9750"/>
                    <a:pt x="487" y="8838"/>
                    <a:pt x="669" y="7896"/>
                  </a:cubicBezTo>
                  <a:cubicBezTo>
                    <a:pt x="913" y="6893"/>
                    <a:pt x="1217" y="5890"/>
                    <a:pt x="1581" y="4917"/>
                  </a:cubicBezTo>
                  <a:cubicBezTo>
                    <a:pt x="1977" y="3945"/>
                    <a:pt x="2493" y="3033"/>
                    <a:pt x="3101" y="2212"/>
                  </a:cubicBezTo>
                  <a:cubicBezTo>
                    <a:pt x="3618" y="1544"/>
                    <a:pt x="4287" y="996"/>
                    <a:pt x="5046" y="632"/>
                  </a:cubicBezTo>
                  <a:cubicBezTo>
                    <a:pt x="5533" y="358"/>
                    <a:pt x="6080" y="206"/>
                    <a:pt x="6657" y="115"/>
                  </a:cubicBezTo>
                  <a:cubicBezTo>
                    <a:pt x="6870" y="115"/>
                    <a:pt x="7083" y="85"/>
                    <a:pt x="7296" y="24"/>
                  </a:cubicBezTo>
                  <a:cubicBezTo>
                    <a:pt x="7189" y="9"/>
                    <a:pt x="7083" y="1"/>
                    <a:pt x="697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5"/>
            <p:cNvSpPr/>
            <p:nvPr/>
          </p:nvSpPr>
          <p:spPr>
            <a:xfrm>
              <a:off x="1519813" y="3613760"/>
              <a:ext cx="83048" cy="706652"/>
            </a:xfrm>
            <a:custGeom>
              <a:avLst/>
              <a:gdLst/>
              <a:ahLst/>
              <a:cxnLst/>
              <a:rect l="l" t="t" r="r" b="b"/>
              <a:pathLst>
                <a:path w="3344" h="28451" extrusionOk="0">
                  <a:moveTo>
                    <a:pt x="3344" y="0"/>
                  </a:moveTo>
                  <a:cubicBezTo>
                    <a:pt x="3283" y="91"/>
                    <a:pt x="3253" y="183"/>
                    <a:pt x="3222" y="274"/>
                  </a:cubicBezTo>
                  <a:cubicBezTo>
                    <a:pt x="3161" y="487"/>
                    <a:pt x="3101" y="760"/>
                    <a:pt x="2979" y="1064"/>
                  </a:cubicBezTo>
                  <a:cubicBezTo>
                    <a:pt x="2888" y="1398"/>
                    <a:pt x="2766" y="1854"/>
                    <a:pt x="2645" y="2371"/>
                  </a:cubicBezTo>
                  <a:cubicBezTo>
                    <a:pt x="2523" y="2857"/>
                    <a:pt x="2371" y="3435"/>
                    <a:pt x="2249" y="4073"/>
                  </a:cubicBezTo>
                  <a:cubicBezTo>
                    <a:pt x="1520" y="7386"/>
                    <a:pt x="1003" y="10730"/>
                    <a:pt x="669" y="14104"/>
                  </a:cubicBezTo>
                  <a:cubicBezTo>
                    <a:pt x="213" y="18055"/>
                    <a:pt x="31" y="21642"/>
                    <a:pt x="0" y="24256"/>
                  </a:cubicBezTo>
                  <a:cubicBezTo>
                    <a:pt x="0" y="25532"/>
                    <a:pt x="0" y="26596"/>
                    <a:pt x="61" y="27326"/>
                  </a:cubicBezTo>
                  <a:cubicBezTo>
                    <a:pt x="61" y="27660"/>
                    <a:pt x="91" y="27934"/>
                    <a:pt x="122" y="28147"/>
                  </a:cubicBezTo>
                  <a:lnTo>
                    <a:pt x="122" y="27326"/>
                  </a:lnTo>
                  <a:cubicBezTo>
                    <a:pt x="122" y="26596"/>
                    <a:pt x="122" y="25532"/>
                    <a:pt x="152" y="24256"/>
                  </a:cubicBezTo>
                  <a:cubicBezTo>
                    <a:pt x="243" y="21642"/>
                    <a:pt x="456" y="18845"/>
                    <a:pt x="882" y="14924"/>
                  </a:cubicBezTo>
                  <a:cubicBezTo>
                    <a:pt x="1307" y="11216"/>
                    <a:pt x="1824" y="6900"/>
                    <a:pt x="2401" y="4104"/>
                  </a:cubicBezTo>
                  <a:cubicBezTo>
                    <a:pt x="2523" y="3465"/>
                    <a:pt x="2645" y="2888"/>
                    <a:pt x="2797" y="2401"/>
                  </a:cubicBezTo>
                  <a:cubicBezTo>
                    <a:pt x="2918" y="1885"/>
                    <a:pt x="2979" y="1459"/>
                    <a:pt x="3101" y="1094"/>
                  </a:cubicBezTo>
                  <a:cubicBezTo>
                    <a:pt x="3192" y="760"/>
                    <a:pt x="3222" y="517"/>
                    <a:pt x="3283" y="304"/>
                  </a:cubicBezTo>
                  <a:cubicBezTo>
                    <a:pt x="3313" y="183"/>
                    <a:pt x="3313" y="91"/>
                    <a:pt x="3344" y="0"/>
                  </a:cubicBezTo>
                  <a:close/>
                  <a:moveTo>
                    <a:pt x="122" y="28147"/>
                  </a:moveTo>
                  <a:cubicBezTo>
                    <a:pt x="91" y="28268"/>
                    <a:pt x="122" y="28359"/>
                    <a:pt x="122" y="28450"/>
                  </a:cubicBezTo>
                  <a:cubicBezTo>
                    <a:pt x="152" y="28359"/>
                    <a:pt x="152" y="28238"/>
                    <a:pt x="122" y="28147"/>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5"/>
            <p:cNvSpPr/>
            <p:nvPr/>
          </p:nvSpPr>
          <p:spPr>
            <a:xfrm>
              <a:off x="1293312" y="3665845"/>
              <a:ext cx="231015" cy="482444"/>
            </a:xfrm>
            <a:custGeom>
              <a:avLst/>
              <a:gdLst/>
              <a:ahLst/>
              <a:cxnLst/>
              <a:rect l="l" t="t" r="r" b="b"/>
              <a:pathLst>
                <a:path w="9302" h="19424" extrusionOk="0">
                  <a:moveTo>
                    <a:pt x="0" y="0"/>
                  </a:moveTo>
                  <a:lnTo>
                    <a:pt x="0" y="0"/>
                  </a:lnTo>
                  <a:cubicBezTo>
                    <a:pt x="852" y="669"/>
                    <a:pt x="1672" y="1399"/>
                    <a:pt x="2432" y="2159"/>
                  </a:cubicBezTo>
                  <a:cubicBezTo>
                    <a:pt x="4165" y="4104"/>
                    <a:pt x="5563" y="6323"/>
                    <a:pt x="6566" y="8724"/>
                  </a:cubicBezTo>
                  <a:cubicBezTo>
                    <a:pt x="7143" y="10031"/>
                    <a:pt x="7630" y="11399"/>
                    <a:pt x="8025" y="12767"/>
                  </a:cubicBezTo>
                  <a:cubicBezTo>
                    <a:pt x="8390" y="14043"/>
                    <a:pt x="8633" y="15198"/>
                    <a:pt x="8815" y="16201"/>
                  </a:cubicBezTo>
                  <a:cubicBezTo>
                    <a:pt x="9028" y="17174"/>
                    <a:pt x="9119" y="17995"/>
                    <a:pt x="9180" y="18542"/>
                  </a:cubicBezTo>
                  <a:cubicBezTo>
                    <a:pt x="9180" y="18846"/>
                    <a:pt x="9210" y="19119"/>
                    <a:pt x="9271" y="19423"/>
                  </a:cubicBezTo>
                  <a:cubicBezTo>
                    <a:pt x="9302" y="19119"/>
                    <a:pt x="9302" y="18846"/>
                    <a:pt x="9271" y="18542"/>
                  </a:cubicBezTo>
                  <a:cubicBezTo>
                    <a:pt x="9210" y="17752"/>
                    <a:pt x="9119" y="16961"/>
                    <a:pt x="8998" y="16171"/>
                  </a:cubicBezTo>
                  <a:cubicBezTo>
                    <a:pt x="8815" y="15016"/>
                    <a:pt x="8542" y="13861"/>
                    <a:pt x="8238" y="12736"/>
                  </a:cubicBezTo>
                  <a:cubicBezTo>
                    <a:pt x="7873" y="11338"/>
                    <a:pt x="7387" y="9970"/>
                    <a:pt x="6809" y="8633"/>
                  </a:cubicBezTo>
                  <a:cubicBezTo>
                    <a:pt x="5806" y="6201"/>
                    <a:pt x="4347" y="3982"/>
                    <a:pt x="2554" y="2037"/>
                  </a:cubicBezTo>
                  <a:cubicBezTo>
                    <a:pt x="2250" y="1703"/>
                    <a:pt x="1915" y="1399"/>
                    <a:pt x="1551" y="1125"/>
                  </a:cubicBezTo>
                  <a:cubicBezTo>
                    <a:pt x="1399" y="1004"/>
                    <a:pt x="1277" y="852"/>
                    <a:pt x="1125" y="730"/>
                  </a:cubicBezTo>
                  <a:lnTo>
                    <a:pt x="760" y="487"/>
                  </a:lnTo>
                  <a:cubicBezTo>
                    <a:pt x="517" y="304"/>
                    <a:pt x="274" y="152"/>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5"/>
            <p:cNvSpPr/>
            <p:nvPr/>
          </p:nvSpPr>
          <p:spPr>
            <a:xfrm>
              <a:off x="1356725" y="4451770"/>
              <a:ext cx="338203" cy="236329"/>
            </a:xfrm>
            <a:custGeom>
              <a:avLst/>
              <a:gdLst/>
              <a:ahLst/>
              <a:cxnLst/>
              <a:rect l="l" t="t" r="r" b="b"/>
              <a:pathLst>
                <a:path w="13618" h="9515" extrusionOk="0">
                  <a:moveTo>
                    <a:pt x="1" y="0"/>
                  </a:moveTo>
                  <a:lnTo>
                    <a:pt x="700" y="9514"/>
                  </a:lnTo>
                  <a:lnTo>
                    <a:pt x="12919" y="9514"/>
                  </a:lnTo>
                  <a:lnTo>
                    <a:pt x="1361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5"/>
            <p:cNvSpPr/>
            <p:nvPr/>
          </p:nvSpPr>
          <p:spPr>
            <a:xfrm>
              <a:off x="1327291" y="4358901"/>
              <a:ext cx="403867" cy="92892"/>
            </a:xfrm>
            <a:custGeom>
              <a:avLst/>
              <a:gdLst/>
              <a:ahLst/>
              <a:cxnLst/>
              <a:rect l="l" t="t" r="r" b="b"/>
              <a:pathLst>
                <a:path w="16262" h="3740" extrusionOk="0">
                  <a:moveTo>
                    <a:pt x="0" y="1"/>
                  </a:moveTo>
                  <a:lnTo>
                    <a:pt x="0" y="3739"/>
                  </a:lnTo>
                  <a:lnTo>
                    <a:pt x="16262" y="3739"/>
                  </a:lnTo>
                  <a:lnTo>
                    <a:pt x="1626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5"/>
            <p:cNvSpPr/>
            <p:nvPr/>
          </p:nvSpPr>
          <p:spPr>
            <a:xfrm>
              <a:off x="1328036" y="4679013"/>
              <a:ext cx="396342" cy="25682"/>
            </a:xfrm>
            <a:custGeom>
              <a:avLst/>
              <a:gdLst/>
              <a:ahLst/>
              <a:cxnLst/>
              <a:rect l="l" t="t" r="r" b="b"/>
              <a:pathLst>
                <a:path w="15959" h="1034" extrusionOk="0">
                  <a:moveTo>
                    <a:pt x="1" y="0"/>
                  </a:moveTo>
                  <a:lnTo>
                    <a:pt x="1" y="1034"/>
                  </a:lnTo>
                  <a:lnTo>
                    <a:pt x="15958" y="1034"/>
                  </a:lnTo>
                  <a:lnTo>
                    <a:pt x="1595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5"/>
            <p:cNvSpPr/>
            <p:nvPr/>
          </p:nvSpPr>
          <p:spPr>
            <a:xfrm>
              <a:off x="1346913" y="4704671"/>
              <a:ext cx="363113" cy="46074"/>
            </a:xfrm>
            <a:custGeom>
              <a:avLst/>
              <a:gdLst/>
              <a:ahLst/>
              <a:cxnLst/>
              <a:rect l="l" t="t" r="r" b="b"/>
              <a:pathLst>
                <a:path w="14621" h="1855" extrusionOk="0">
                  <a:moveTo>
                    <a:pt x="1" y="1"/>
                  </a:moveTo>
                  <a:lnTo>
                    <a:pt x="730" y="1855"/>
                  </a:lnTo>
                  <a:lnTo>
                    <a:pt x="13770" y="1855"/>
                  </a:lnTo>
                  <a:lnTo>
                    <a:pt x="1462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5"/>
            <p:cNvSpPr/>
            <p:nvPr/>
          </p:nvSpPr>
          <p:spPr>
            <a:xfrm>
              <a:off x="1362015" y="4496305"/>
              <a:ext cx="327648" cy="65720"/>
            </a:xfrm>
            <a:custGeom>
              <a:avLst/>
              <a:gdLst/>
              <a:ahLst/>
              <a:cxnLst/>
              <a:rect l="l" t="t" r="r" b="b"/>
              <a:pathLst>
                <a:path w="13193" h="2646" extrusionOk="0">
                  <a:moveTo>
                    <a:pt x="13192" y="1338"/>
                  </a:moveTo>
                  <a:cubicBezTo>
                    <a:pt x="13162" y="1338"/>
                    <a:pt x="13162" y="1368"/>
                    <a:pt x="13131" y="1399"/>
                  </a:cubicBezTo>
                  <a:lnTo>
                    <a:pt x="13192" y="1338"/>
                  </a:lnTo>
                  <a:close/>
                  <a:moveTo>
                    <a:pt x="3010" y="1"/>
                  </a:moveTo>
                  <a:lnTo>
                    <a:pt x="2979" y="61"/>
                  </a:lnTo>
                  <a:lnTo>
                    <a:pt x="917" y="2482"/>
                  </a:lnTo>
                  <a:lnTo>
                    <a:pt x="917" y="2482"/>
                  </a:lnTo>
                  <a:lnTo>
                    <a:pt x="244" y="1399"/>
                  </a:lnTo>
                  <a:lnTo>
                    <a:pt x="61" y="1125"/>
                  </a:lnTo>
                  <a:cubicBezTo>
                    <a:pt x="31" y="1064"/>
                    <a:pt x="0" y="1034"/>
                    <a:pt x="0" y="1034"/>
                  </a:cubicBezTo>
                  <a:lnTo>
                    <a:pt x="0" y="1034"/>
                  </a:lnTo>
                  <a:cubicBezTo>
                    <a:pt x="0" y="1064"/>
                    <a:pt x="31" y="1095"/>
                    <a:pt x="31" y="1125"/>
                  </a:cubicBezTo>
                  <a:lnTo>
                    <a:pt x="213" y="1429"/>
                  </a:lnTo>
                  <a:cubicBezTo>
                    <a:pt x="365" y="1703"/>
                    <a:pt x="608" y="2068"/>
                    <a:pt x="882" y="2554"/>
                  </a:cubicBezTo>
                  <a:lnTo>
                    <a:pt x="912" y="2615"/>
                  </a:lnTo>
                  <a:lnTo>
                    <a:pt x="943" y="2554"/>
                  </a:lnTo>
                  <a:cubicBezTo>
                    <a:pt x="1479" y="1928"/>
                    <a:pt x="2190" y="1128"/>
                    <a:pt x="3019" y="209"/>
                  </a:cubicBezTo>
                  <a:lnTo>
                    <a:pt x="3019" y="209"/>
                  </a:lnTo>
                  <a:lnTo>
                    <a:pt x="4681" y="2584"/>
                  </a:lnTo>
                  <a:lnTo>
                    <a:pt x="4742" y="2645"/>
                  </a:lnTo>
                  <a:lnTo>
                    <a:pt x="4803" y="2584"/>
                  </a:lnTo>
                  <a:lnTo>
                    <a:pt x="6627" y="305"/>
                  </a:lnTo>
                  <a:lnTo>
                    <a:pt x="6689" y="226"/>
                  </a:lnTo>
                  <a:lnTo>
                    <a:pt x="6689" y="226"/>
                  </a:lnTo>
                  <a:lnTo>
                    <a:pt x="8694" y="2584"/>
                  </a:lnTo>
                  <a:lnTo>
                    <a:pt x="8754" y="2645"/>
                  </a:lnTo>
                  <a:lnTo>
                    <a:pt x="8815" y="2584"/>
                  </a:lnTo>
                  <a:lnTo>
                    <a:pt x="10472" y="217"/>
                  </a:lnTo>
                  <a:lnTo>
                    <a:pt x="12159" y="2554"/>
                  </a:lnTo>
                  <a:lnTo>
                    <a:pt x="12189" y="2615"/>
                  </a:lnTo>
                  <a:lnTo>
                    <a:pt x="12220" y="2554"/>
                  </a:lnTo>
                  <a:lnTo>
                    <a:pt x="12244" y="2523"/>
                  </a:lnTo>
                  <a:lnTo>
                    <a:pt x="12250" y="2523"/>
                  </a:lnTo>
                  <a:cubicBezTo>
                    <a:pt x="12249" y="2522"/>
                    <a:pt x="12248" y="2521"/>
                    <a:pt x="12247" y="2519"/>
                  </a:cubicBezTo>
                  <a:lnTo>
                    <a:pt x="12247" y="2519"/>
                  </a:lnTo>
                  <a:lnTo>
                    <a:pt x="12949" y="1642"/>
                  </a:lnTo>
                  <a:lnTo>
                    <a:pt x="13131" y="1399"/>
                  </a:lnTo>
                  <a:lnTo>
                    <a:pt x="12949" y="1612"/>
                  </a:lnTo>
                  <a:lnTo>
                    <a:pt x="12222" y="2484"/>
                  </a:lnTo>
                  <a:lnTo>
                    <a:pt x="12222" y="2484"/>
                  </a:lnTo>
                  <a:cubicBezTo>
                    <a:pt x="11770" y="1852"/>
                    <a:pt x="11202" y="1044"/>
                    <a:pt x="10517" y="61"/>
                  </a:cubicBezTo>
                  <a:lnTo>
                    <a:pt x="10487" y="1"/>
                  </a:lnTo>
                  <a:lnTo>
                    <a:pt x="10426" y="61"/>
                  </a:lnTo>
                  <a:lnTo>
                    <a:pt x="8750" y="2415"/>
                  </a:lnTo>
                  <a:lnTo>
                    <a:pt x="8750" y="2415"/>
                  </a:lnTo>
                  <a:lnTo>
                    <a:pt x="6779" y="61"/>
                  </a:lnTo>
                  <a:lnTo>
                    <a:pt x="6718" y="1"/>
                  </a:lnTo>
                  <a:lnTo>
                    <a:pt x="6657" y="61"/>
                  </a:lnTo>
                  <a:cubicBezTo>
                    <a:pt x="6627" y="122"/>
                    <a:pt x="6596" y="153"/>
                    <a:pt x="6536" y="213"/>
                  </a:cubicBezTo>
                  <a:lnTo>
                    <a:pt x="4774" y="2453"/>
                  </a:lnTo>
                  <a:lnTo>
                    <a:pt x="4774" y="2453"/>
                  </a:lnTo>
                  <a:lnTo>
                    <a:pt x="3070" y="61"/>
                  </a:lnTo>
                  <a:lnTo>
                    <a:pt x="301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5"/>
            <p:cNvSpPr/>
            <p:nvPr/>
          </p:nvSpPr>
          <p:spPr>
            <a:xfrm>
              <a:off x="1359755" y="4448740"/>
              <a:ext cx="339718" cy="3800"/>
            </a:xfrm>
            <a:custGeom>
              <a:avLst/>
              <a:gdLst/>
              <a:ahLst/>
              <a:cxnLst/>
              <a:rect l="l" t="t" r="r" b="b"/>
              <a:pathLst>
                <a:path w="13679" h="153" extrusionOk="0">
                  <a:moveTo>
                    <a:pt x="6839" y="1"/>
                  </a:moveTo>
                  <a:cubicBezTo>
                    <a:pt x="3070" y="1"/>
                    <a:pt x="0" y="31"/>
                    <a:pt x="0" y="62"/>
                  </a:cubicBezTo>
                  <a:cubicBezTo>
                    <a:pt x="0" y="92"/>
                    <a:pt x="3070" y="153"/>
                    <a:pt x="6839" y="153"/>
                  </a:cubicBezTo>
                  <a:cubicBezTo>
                    <a:pt x="10608" y="153"/>
                    <a:pt x="13678" y="92"/>
                    <a:pt x="13678" y="62"/>
                  </a:cubicBezTo>
                  <a:cubicBezTo>
                    <a:pt x="13678" y="31"/>
                    <a:pt x="10608" y="1"/>
                    <a:pt x="683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5"/>
            <p:cNvSpPr/>
            <p:nvPr/>
          </p:nvSpPr>
          <p:spPr>
            <a:xfrm>
              <a:off x="1345398" y="4705441"/>
              <a:ext cx="369172" cy="3800"/>
            </a:xfrm>
            <a:custGeom>
              <a:avLst/>
              <a:gdLst/>
              <a:ahLst/>
              <a:cxnLst/>
              <a:rect l="l" t="t" r="r" b="b"/>
              <a:pathLst>
                <a:path w="14865" h="153" extrusionOk="0">
                  <a:moveTo>
                    <a:pt x="7448" y="0"/>
                  </a:moveTo>
                  <a:cubicBezTo>
                    <a:pt x="3344" y="0"/>
                    <a:pt x="1" y="31"/>
                    <a:pt x="1" y="91"/>
                  </a:cubicBezTo>
                  <a:cubicBezTo>
                    <a:pt x="1" y="122"/>
                    <a:pt x="3314" y="152"/>
                    <a:pt x="7448" y="152"/>
                  </a:cubicBezTo>
                  <a:cubicBezTo>
                    <a:pt x="11551" y="152"/>
                    <a:pt x="14864" y="122"/>
                    <a:pt x="14864" y="91"/>
                  </a:cubicBezTo>
                  <a:cubicBezTo>
                    <a:pt x="14864" y="31"/>
                    <a:pt x="11551" y="0"/>
                    <a:pt x="744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5"/>
            <p:cNvSpPr/>
            <p:nvPr/>
          </p:nvSpPr>
          <p:spPr>
            <a:xfrm>
              <a:off x="4864139" y="2388845"/>
              <a:ext cx="64315" cy="4072"/>
            </a:xfrm>
            <a:custGeom>
              <a:avLst/>
              <a:gdLst/>
              <a:ahLst/>
              <a:cxnLst/>
              <a:rect l="l" t="t" r="r" b="b"/>
              <a:pathLst>
                <a:path w="3254" h="206" extrusionOk="0">
                  <a:moveTo>
                    <a:pt x="1202" y="0"/>
                  </a:moveTo>
                  <a:cubicBezTo>
                    <a:pt x="793" y="0"/>
                    <a:pt x="388" y="34"/>
                    <a:pt x="1" y="103"/>
                  </a:cubicBezTo>
                  <a:cubicBezTo>
                    <a:pt x="388" y="171"/>
                    <a:pt x="793" y="205"/>
                    <a:pt x="1202" y="205"/>
                  </a:cubicBezTo>
                  <a:cubicBezTo>
                    <a:pt x="1338" y="205"/>
                    <a:pt x="1475" y="202"/>
                    <a:pt x="1612" y="194"/>
                  </a:cubicBezTo>
                  <a:cubicBezTo>
                    <a:pt x="1749" y="202"/>
                    <a:pt x="1885" y="205"/>
                    <a:pt x="2022" y="205"/>
                  </a:cubicBezTo>
                  <a:cubicBezTo>
                    <a:pt x="2432" y="205"/>
                    <a:pt x="2843" y="171"/>
                    <a:pt x="3253" y="103"/>
                  </a:cubicBezTo>
                  <a:cubicBezTo>
                    <a:pt x="2843" y="34"/>
                    <a:pt x="2432" y="0"/>
                    <a:pt x="2022" y="0"/>
                  </a:cubicBezTo>
                  <a:cubicBezTo>
                    <a:pt x="1885" y="0"/>
                    <a:pt x="1749" y="4"/>
                    <a:pt x="1612" y="12"/>
                  </a:cubicBezTo>
                  <a:cubicBezTo>
                    <a:pt x="1475" y="4"/>
                    <a:pt x="1338" y="0"/>
                    <a:pt x="12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5"/>
            <p:cNvSpPr/>
            <p:nvPr/>
          </p:nvSpPr>
          <p:spPr>
            <a:xfrm>
              <a:off x="5147138" y="2389063"/>
              <a:ext cx="64296" cy="3617"/>
            </a:xfrm>
            <a:custGeom>
              <a:avLst/>
              <a:gdLst/>
              <a:ahLst/>
              <a:cxnLst/>
              <a:rect l="l" t="t" r="r" b="b"/>
              <a:pathLst>
                <a:path w="3253" h="183" extrusionOk="0">
                  <a:moveTo>
                    <a:pt x="1638" y="1"/>
                  </a:moveTo>
                  <a:cubicBezTo>
                    <a:pt x="1094" y="1"/>
                    <a:pt x="547" y="31"/>
                    <a:pt x="0" y="92"/>
                  </a:cubicBezTo>
                  <a:cubicBezTo>
                    <a:pt x="547" y="153"/>
                    <a:pt x="1094" y="183"/>
                    <a:pt x="1638" y="183"/>
                  </a:cubicBezTo>
                  <a:cubicBezTo>
                    <a:pt x="2181" y="183"/>
                    <a:pt x="2721" y="153"/>
                    <a:pt x="3253" y="92"/>
                  </a:cubicBezTo>
                  <a:cubicBezTo>
                    <a:pt x="2721" y="31"/>
                    <a:pt x="2181" y="1"/>
                    <a:pt x="163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8" name="Google Shape;1988;p35"/>
            <p:cNvGrpSpPr/>
            <p:nvPr/>
          </p:nvGrpSpPr>
          <p:grpSpPr>
            <a:xfrm>
              <a:off x="7429620" y="1130361"/>
              <a:ext cx="974474" cy="872328"/>
              <a:chOff x="7481920" y="1517886"/>
              <a:chExt cx="974474" cy="872328"/>
            </a:xfrm>
          </p:grpSpPr>
          <p:sp>
            <p:nvSpPr>
              <p:cNvPr id="1989" name="Google Shape;1989;p35"/>
              <p:cNvSpPr/>
              <p:nvPr/>
            </p:nvSpPr>
            <p:spPr>
              <a:xfrm>
                <a:off x="7483126" y="1521484"/>
                <a:ext cx="969671" cy="867525"/>
              </a:xfrm>
              <a:custGeom>
                <a:avLst/>
                <a:gdLst/>
                <a:ahLst/>
                <a:cxnLst/>
                <a:rect l="l" t="t" r="r" b="b"/>
                <a:pathLst>
                  <a:path w="49060" h="43892" extrusionOk="0">
                    <a:moveTo>
                      <a:pt x="1" y="0"/>
                    </a:moveTo>
                    <a:lnTo>
                      <a:pt x="1" y="43892"/>
                    </a:lnTo>
                    <a:lnTo>
                      <a:pt x="49059" y="43892"/>
                    </a:lnTo>
                    <a:lnTo>
                      <a:pt x="49059"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5"/>
              <p:cNvSpPr/>
              <p:nvPr/>
            </p:nvSpPr>
            <p:spPr>
              <a:xfrm>
                <a:off x="7481920" y="1517886"/>
                <a:ext cx="974474" cy="872328"/>
              </a:xfrm>
              <a:custGeom>
                <a:avLst/>
                <a:gdLst/>
                <a:ahLst/>
                <a:cxnLst/>
                <a:rect l="l" t="t" r="r" b="b"/>
                <a:pathLst>
                  <a:path w="49303" h="44135" extrusionOk="0">
                    <a:moveTo>
                      <a:pt x="1" y="0"/>
                    </a:moveTo>
                    <a:lnTo>
                      <a:pt x="1" y="122"/>
                    </a:lnTo>
                    <a:lnTo>
                      <a:pt x="1" y="44013"/>
                    </a:lnTo>
                    <a:lnTo>
                      <a:pt x="1" y="44134"/>
                    </a:lnTo>
                    <a:lnTo>
                      <a:pt x="122" y="44134"/>
                    </a:lnTo>
                    <a:lnTo>
                      <a:pt x="35685" y="44074"/>
                    </a:lnTo>
                    <a:lnTo>
                      <a:pt x="45655" y="44043"/>
                    </a:lnTo>
                    <a:lnTo>
                      <a:pt x="45625" y="44043"/>
                    </a:lnTo>
                    <a:lnTo>
                      <a:pt x="35594" y="44013"/>
                    </a:lnTo>
                    <a:lnTo>
                      <a:pt x="244" y="43952"/>
                    </a:lnTo>
                    <a:lnTo>
                      <a:pt x="244" y="43952"/>
                    </a:lnTo>
                    <a:lnTo>
                      <a:pt x="244" y="304"/>
                    </a:lnTo>
                    <a:lnTo>
                      <a:pt x="244" y="304"/>
                    </a:lnTo>
                    <a:lnTo>
                      <a:pt x="49060" y="274"/>
                    </a:lnTo>
                    <a:lnTo>
                      <a:pt x="49060" y="274"/>
                    </a:lnTo>
                    <a:cubicBezTo>
                      <a:pt x="49090" y="13425"/>
                      <a:pt x="49120" y="24334"/>
                      <a:pt x="49120" y="32007"/>
                    </a:cubicBezTo>
                    <a:cubicBezTo>
                      <a:pt x="49151" y="35836"/>
                      <a:pt x="49151" y="38846"/>
                      <a:pt x="49151" y="40912"/>
                    </a:cubicBezTo>
                    <a:lnTo>
                      <a:pt x="49151" y="43253"/>
                    </a:lnTo>
                    <a:lnTo>
                      <a:pt x="49151" y="44074"/>
                    </a:lnTo>
                    <a:cubicBezTo>
                      <a:pt x="49151" y="44074"/>
                      <a:pt x="49242" y="43800"/>
                      <a:pt x="49242" y="43283"/>
                    </a:cubicBezTo>
                    <a:lnTo>
                      <a:pt x="49242" y="40943"/>
                    </a:lnTo>
                    <a:cubicBezTo>
                      <a:pt x="49242" y="38906"/>
                      <a:pt x="49272" y="35897"/>
                      <a:pt x="49272" y="32067"/>
                    </a:cubicBezTo>
                    <a:cubicBezTo>
                      <a:pt x="49272" y="24377"/>
                      <a:pt x="49303" y="13374"/>
                      <a:pt x="49303" y="182"/>
                    </a:cubicBezTo>
                    <a:lnTo>
                      <a:pt x="4930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5"/>
              <p:cNvSpPr/>
              <p:nvPr/>
            </p:nvSpPr>
            <p:spPr>
              <a:xfrm>
                <a:off x="7627324" y="1672896"/>
                <a:ext cx="227713" cy="5416"/>
              </a:xfrm>
              <a:custGeom>
                <a:avLst/>
                <a:gdLst/>
                <a:ahLst/>
                <a:cxnLst/>
                <a:rect l="l" t="t" r="r" b="b"/>
                <a:pathLst>
                  <a:path w="11521" h="274" extrusionOk="0">
                    <a:moveTo>
                      <a:pt x="5745" y="0"/>
                    </a:moveTo>
                    <a:cubicBezTo>
                      <a:pt x="2584" y="0"/>
                      <a:pt x="1" y="61"/>
                      <a:pt x="1" y="122"/>
                    </a:cubicBezTo>
                    <a:cubicBezTo>
                      <a:pt x="1" y="213"/>
                      <a:pt x="2584" y="274"/>
                      <a:pt x="5745" y="274"/>
                    </a:cubicBezTo>
                    <a:cubicBezTo>
                      <a:pt x="8937" y="274"/>
                      <a:pt x="11521" y="213"/>
                      <a:pt x="11521" y="122"/>
                    </a:cubicBezTo>
                    <a:cubicBezTo>
                      <a:pt x="11521" y="61"/>
                      <a:pt x="8937" y="0"/>
                      <a:pt x="574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5"/>
              <p:cNvSpPr/>
              <p:nvPr/>
            </p:nvSpPr>
            <p:spPr>
              <a:xfrm>
                <a:off x="7639342" y="1737771"/>
                <a:ext cx="626630" cy="5435"/>
              </a:xfrm>
              <a:custGeom>
                <a:avLst/>
                <a:gdLst/>
                <a:ahLst/>
                <a:cxnLst/>
                <a:rect l="l" t="t" r="r" b="b"/>
                <a:pathLst>
                  <a:path w="31704" h="275" extrusionOk="0">
                    <a:moveTo>
                      <a:pt x="15837" y="1"/>
                    </a:moveTo>
                    <a:cubicBezTo>
                      <a:pt x="7083" y="1"/>
                      <a:pt x="1" y="62"/>
                      <a:pt x="1" y="153"/>
                    </a:cubicBezTo>
                    <a:cubicBezTo>
                      <a:pt x="1" y="214"/>
                      <a:pt x="7113" y="274"/>
                      <a:pt x="15867" y="274"/>
                    </a:cubicBezTo>
                    <a:cubicBezTo>
                      <a:pt x="24621" y="274"/>
                      <a:pt x="31703" y="214"/>
                      <a:pt x="31703" y="153"/>
                    </a:cubicBezTo>
                    <a:cubicBezTo>
                      <a:pt x="31703" y="62"/>
                      <a:pt x="24591" y="1"/>
                      <a:pt x="1583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5"/>
              <p:cNvSpPr/>
              <p:nvPr/>
            </p:nvSpPr>
            <p:spPr>
              <a:xfrm>
                <a:off x="7628529" y="1850737"/>
                <a:ext cx="40874" cy="40874"/>
              </a:xfrm>
              <a:custGeom>
                <a:avLst/>
                <a:gdLst/>
                <a:ahLst/>
                <a:cxnLst/>
                <a:rect l="l" t="t" r="r" b="b"/>
                <a:pathLst>
                  <a:path w="2068" h="2068" extrusionOk="0">
                    <a:moveTo>
                      <a:pt x="0" y="0"/>
                    </a:moveTo>
                    <a:lnTo>
                      <a:pt x="0" y="2067"/>
                    </a:lnTo>
                    <a:lnTo>
                      <a:pt x="2067" y="2067"/>
                    </a:lnTo>
                    <a:lnTo>
                      <a:pt x="20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5"/>
              <p:cNvSpPr/>
              <p:nvPr/>
            </p:nvSpPr>
            <p:spPr>
              <a:xfrm>
                <a:off x="7729458" y="1850737"/>
                <a:ext cx="40874" cy="40874"/>
              </a:xfrm>
              <a:custGeom>
                <a:avLst/>
                <a:gdLst/>
                <a:ahLst/>
                <a:cxnLst/>
                <a:rect l="l" t="t" r="r" b="b"/>
                <a:pathLst>
                  <a:path w="2068" h="2068" extrusionOk="0">
                    <a:moveTo>
                      <a:pt x="1" y="0"/>
                    </a:moveTo>
                    <a:lnTo>
                      <a:pt x="1" y="2067"/>
                    </a:lnTo>
                    <a:lnTo>
                      <a:pt x="2068" y="2067"/>
                    </a:lnTo>
                    <a:lnTo>
                      <a:pt x="206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5"/>
              <p:cNvSpPr/>
              <p:nvPr/>
            </p:nvSpPr>
            <p:spPr>
              <a:xfrm>
                <a:off x="7831612" y="1848919"/>
                <a:ext cx="40874" cy="40874"/>
              </a:xfrm>
              <a:custGeom>
                <a:avLst/>
                <a:gdLst/>
                <a:ahLst/>
                <a:cxnLst/>
                <a:rect l="l" t="t" r="r" b="b"/>
                <a:pathLst>
                  <a:path w="2068" h="2068" extrusionOk="0">
                    <a:moveTo>
                      <a:pt x="0" y="1"/>
                    </a:moveTo>
                    <a:lnTo>
                      <a:pt x="0" y="2068"/>
                    </a:lnTo>
                    <a:lnTo>
                      <a:pt x="2067" y="2068"/>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5"/>
              <p:cNvSpPr/>
              <p:nvPr/>
            </p:nvSpPr>
            <p:spPr>
              <a:xfrm>
                <a:off x="7930742" y="1850737"/>
                <a:ext cx="40874" cy="40874"/>
              </a:xfrm>
              <a:custGeom>
                <a:avLst/>
                <a:gdLst/>
                <a:ahLst/>
                <a:cxnLst/>
                <a:rect l="l" t="t" r="r" b="b"/>
                <a:pathLst>
                  <a:path w="2068" h="2068" extrusionOk="0">
                    <a:moveTo>
                      <a:pt x="0" y="0"/>
                    </a:moveTo>
                    <a:lnTo>
                      <a:pt x="0" y="2067"/>
                    </a:lnTo>
                    <a:lnTo>
                      <a:pt x="2067" y="2067"/>
                    </a:lnTo>
                    <a:lnTo>
                      <a:pt x="20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5"/>
              <p:cNvSpPr/>
              <p:nvPr/>
            </p:nvSpPr>
            <p:spPr>
              <a:xfrm>
                <a:off x="8031078" y="1850737"/>
                <a:ext cx="40874" cy="40874"/>
              </a:xfrm>
              <a:custGeom>
                <a:avLst/>
                <a:gdLst/>
                <a:ahLst/>
                <a:cxnLst/>
                <a:rect l="l" t="t" r="r" b="b"/>
                <a:pathLst>
                  <a:path w="2068" h="2068" extrusionOk="0">
                    <a:moveTo>
                      <a:pt x="1" y="0"/>
                    </a:moveTo>
                    <a:lnTo>
                      <a:pt x="1" y="2067"/>
                    </a:lnTo>
                    <a:lnTo>
                      <a:pt x="2067" y="2067"/>
                    </a:lnTo>
                    <a:lnTo>
                      <a:pt x="20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5"/>
              <p:cNvSpPr/>
              <p:nvPr/>
            </p:nvSpPr>
            <p:spPr>
              <a:xfrm>
                <a:off x="8131414" y="1850737"/>
                <a:ext cx="40874" cy="40874"/>
              </a:xfrm>
              <a:custGeom>
                <a:avLst/>
                <a:gdLst/>
                <a:ahLst/>
                <a:cxnLst/>
                <a:rect l="l" t="t" r="r" b="b"/>
                <a:pathLst>
                  <a:path w="2068" h="2068" extrusionOk="0">
                    <a:moveTo>
                      <a:pt x="1" y="0"/>
                    </a:moveTo>
                    <a:lnTo>
                      <a:pt x="1" y="2067"/>
                    </a:lnTo>
                    <a:lnTo>
                      <a:pt x="2068" y="2067"/>
                    </a:lnTo>
                    <a:lnTo>
                      <a:pt x="206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5"/>
              <p:cNvSpPr/>
              <p:nvPr/>
            </p:nvSpPr>
            <p:spPr>
              <a:xfrm>
                <a:off x="8232362" y="1850737"/>
                <a:ext cx="40874" cy="40874"/>
              </a:xfrm>
              <a:custGeom>
                <a:avLst/>
                <a:gdLst/>
                <a:ahLst/>
                <a:cxnLst/>
                <a:rect l="l" t="t" r="r" b="b"/>
                <a:pathLst>
                  <a:path w="2068" h="2068" extrusionOk="0">
                    <a:moveTo>
                      <a:pt x="0" y="0"/>
                    </a:moveTo>
                    <a:lnTo>
                      <a:pt x="0" y="2067"/>
                    </a:lnTo>
                    <a:lnTo>
                      <a:pt x="2067" y="2067"/>
                    </a:lnTo>
                    <a:lnTo>
                      <a:pt x="206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5"/>
              <p:cNvSpPr/>
              <p:nvPr/>
            </p:nvSpPr>
            <p:spPr>
              <a:xfrm>
                <a:off x="7628529" y="1937849"/>
                <a:ext cx="40874" cy="40874"/>
              </a:xfrm>
              <a:custGeom>
                <a:avLst/>
                <a:gdLst/>
                <a:ahLst/>
                <a:cxnLst/>
                <a:rect l="l" t="t" r="r" b="b"/>
                <a:pathLst>
                  <a:path w="2068" h="2068" extrusionOk="0">
                    <a:moveTo>
                      <a:pt x="0" y="1"/>
                    </a:moveTo>
                    <a:lnTo>
                      <a:pt x="0" y="2067"/>
                    </a:lnTo>
                    <a:lnTo>
                      <a:pt x="2067" y="2067"/>
                    </a:lnTo>
                    <a:lnTo>
                      <a:pt x="206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5"/>
              <p:cNvSpPr/>
              <p:nvPr/>
            </p:nvSpPr>
            <p:spPr>
              <a:xfrm>
                <a:off x="7729458" y="1937849"/>
                <a:ext cx="40874" cy="40874"/>
              </a:xfrm>
              <a:custGeom>
                <a:avLst/>
                <a:gdLst/>
                <a:ahLst/>
                <a:cxnLst/>
                <a:rect l="l" t="t" r="r" b="b"/>
                <a:pathLst>
                  <a:path w="2068" h="2068" extrusionOk="0">
                    <a:moveTo>
                      <a:pt x="1" y="1"/>
                    </a:moveTo>
                    <a:lnTo>
                      <a:pt x="1" y="2067"/>
                    </a:lnTo>
                    <a:lnTo>
                      <a:pt x="2068" y="2067"/>
                    </a:lnTo>
                    <a:lnTo>
                      <a:pt x="206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5"/>
              <p:cNvSpPr/>
              <p:nvPr/>
            </p:nvSpPr>
            <p:spPr>
              <a:xfrm>
                <a:off x="7829813" y="1937849"/>
                <a:ext cx="40854" cy="40874"/>
              </a:xfrm>
              <a:custGeom>
                <a:avLst/>
                <a:gdLst/>
                <a:ahLst/>
                <a:cxnLst/>
                <a:rect l="l" t="t" r="r" b="b"/>
                <a:pathLst>
                  <a:path w="2067" h="2068" extrusionOk="0">
                    <a:moveTo>
                      <a:pt x="0" y="1"/>
                    </a:moveTo>
                    <a:lnTo>
                      <a:pt x="0" y="2067"/>
                    </a:lnTo>
                    <a:lnTo>
                      <a:pt x="2067" y="2067"/>
                    </a:lnTo>
                    <a:lnTo>
                      <a:pt x="206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5"/>
              <p:cNvSpPr/>
              <p:nvPr/>
            </p:nvSpPr>
            <p:spPr>
              <a:xfrm>
                <a:off x="7930742" y="1937849"/>
                <a:ext cx="40874" cy="40874"/>
              </a:xfrm>
              <a:custGeom>
                <a:avLst/>
                <a:gdLst/>
                <a:ahLst/>
                <a:cxnLst/>
                <a:rect l="l" t="t" r="r" b="b"/>
                <a:pathLst>
                  <a:path w="2068" h="2068" extrusionOk="0">
                    <a:moveTo>
                      <a:pt x="0" y="1"/>
                    </a:moveTo>
                    <a:lnTo>
                      <a:pt x="0" y="2067"/>
                    </a:lnTo>
                    <a:lnTo>
                      <a:pt x="2067" y="2067"/>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5"/>
              <p:cNvSpPr/>
              <p:nvPr/>
            </p:nvSpPr>
            <p:spPr>
              <a:xfrm>
                <a:off x="8031078" y="1937849"/>
                <a:ext cx="40874" cy="40874"/>
              </a:xfrm>
              <a:custGeom>
                <a:avLst/>
                <a:gdLst/>
                <a:ahLst/>
                <a:cxnLst/>
                <a:rect l="l" t="t" r="r" b="b"/>
                <a:pathLst>
                  <a:path w="2068" h="2068" extrusionOk="0">
                    <a:moveTo>
                      <a:pt x="1" y="1"/>
                    </a:moveTo>
                    <a:lnTo>
                      <a:pt x="1" y="2067"/>
                    </a:lnTo>
                    <a:lnTo>
                      <a:pt x="2067" y="2067"/>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5"/>
              <p:cNvSpPr/>
              <p:nvPr/>
            </p:nvSpPr>
            <p:spPr>
              <a:xfrm>
                <a:off x="8133212" y="1936050"/>
                <a:ext cx="40874" cy="40874"/>
              </a:xfrm>
              <a:custGeom>
                <a:avLst/>
                <a:gdLst/>
                <a:ahLst/>
                <a:cxnLst/>
                <a:rect l="l" t="t" r="r" b="b"/>
                <a:pathLst>
                  <a:path w="2068" h="2068" extrusionOk="0">
                    <a:moveTo>
                      <a:pt x="1" y="0"/>
                    </a:moveTo>
                    <a:lnTo>
                      <a:pt x="1" y="2067"/>
                    </a:lnTo>
                    <a:lnTo>
                      <a:pt x="2068" y="2067"/>
                    </a:lnTo>
                    <a:lnTo>
                      <a:pt x="206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5"/>
              <p:cNvSpPr/>
              <p:nvPr/>
            </p:nvSpPr>
            <p:spPr>
              <a:xfrm>
                <a:off x="8232362" y="1937849"/>
                <a:ext cx="40874" cy="40874"/>
              </a:xfrm>
              <a:custGeom>
                <a:avLst/>
                <a:gdLst/>
                <a:ahLst/>
                <a:cxnLst/>
                <a:rect l="l" t="t" r="r" b="b"/>
                <a:pathLst>
                  <a:path w="2068" h="2068" extrusionOk="0">
                    <a:moveTo>
                      <a:pt x="0" y="1"/>
                    </a:moveTo>
                    <a:lnTo>
                      <a:pt x="0" y="2067"/>
                    </a:lnTo>
                    <a:lnTo>
                      <a:pt x="2067" y="2067"/>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5"/>
              <p:cNvSpPr/>
              <p:nvPr/>
            </p:nvSpPr>
            <p:spPr>
              <a:xfrm>
                <a:off x="7628529" y="2024961"/>
                <a:ext cx="40874" cy="40874"/>
              </a:xfrm>
              <a:custGeom>
                <a:avLst/>
                <a:gdLst/>
                <a:ahLst/>
                <a:cxnLst/>
                <a:rect l="l" t="t" r="r" b="b"/>
                <a:pathLst>
                  <a:path w="2068" h="2068" extrusionOk="0">
                    <a:moveTo>
                      <a:pt x="0" y="1"/>
                    </a:moveTo>
                    <a:lnTo>
                      <a:pt x="0" y="2068"/>
                    </a:lnTo>
                    <a:lnTo>
                      <a:pt x="2067" y="2068"/>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5"/>
              <p:cNvSpPr/>
              <p:nvPr/>
            </p:nvSpPr>
            <p:spPr>
              <a:xfrm>
                <a:off x="7731277" y="2022569"/>
                <a:ext cx="40874" cy="40874"/>
              </a:xfrm>
              <a:custGeom>
                <a:avLst/>
                <a:gdLst/>
                <a:ahLst/>
                <a:cxnLst/>
                <a:rect l="l" t="t" r="r" b="b"/>
                <a:pathLst>
                  <a:path w="2068" h="2068" extrusionOk="0">
                    <a:moveTo>
                      <a:pt x="0" y="0"/>
                    </a:moveTo>
                    <a:lnTo>
                      <a:pt x="0" y="2067"/>
                    </a:lnTo>
                    <a:lnTo>
                      <a:pt x="2067" y="2067"/>
                    </a:lnTo>
                    <a:lnTo>
                      <a:pt x="20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5"/>
              <p:cNvSpPr/>
              <p:nvPr/>
            </p:nvSpPr>
            <p:spPr>
              <a:xfrm>
                <a:off x="7829813" y="2024961"/>
                <a:ext cx="40854" cy="40874"/>
              </a:xfrm>
              <a:custGeom>
                <a:avLst/>
                <a:gdLst/>
                <a:ahLst/>
                <a:cxnLst/>
                <a:rect l="l" t="t" r="r" b="b"/>
                <a:pathLst>
                  <a:path w="2067" h="2068" extrusionOk="0">
                    <a:moveTo>
                      <a:pt x="0" y="1"/>
                    </a:moveTo>
                    <a:lnTo>
                      <a:pt x="0" y="2068"/>
                    </a:lnTo>
                    <a:lnTo>
                      <a:pt x="2067" y="2068"/>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5"/>
              <p:cNvSpPr/>
              <p:nvPr/>
            </p:nvSpPr>
            <p:spPr>
              <a:xfrm>
                <a:off x="7930742" y="2024961"/>
                <a:ext cx="40874" cy="40874"/>
              </a:xfrm>
              <a:custGeom>
                <a:avLst/>
                <a:gdLst/>
                <a:ahLst/>
                <a:cxnLst/>
                <a:rect l="l" t="t" r="r" b="b"/>
                <a:pathLst>
                  <a:path w="2068" h="2068" extrusionOk="0">
                    <a:moveTo>
                      <a:pt x="0" y="1"/>
                    </a:moveTo>
                    <a:lnTo>
                      <a:pt x="0" y="2068"/>
                    </a:lnTo>
                    <a:lnTo>
                      <a:pt x="2067" y="2068"/>
                    </a:lnTo>
                    <a:lnTo>
                      <a:pt x="206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5"/>
              <p:cNvSpPr/>
              <p:nvPr/>
            </p:nvSpPr>
            <p:spPr>
              <a:xfrm>
                <a:off x="8031078" y="2024961"/>
                <a:ext cx="40874" cy="40874"/>
              </a:xfrm>
              <a:custGeom>
                <a:avLst/>
                <a:gdLst/>
                <a:ahLst/>
                <a:cxnLst/>
                <a:rect l="l" t="t" r="r" b="b"/>
                <a:pathLst>
                  <a:path w="2068" h="2068" extrusionOk="0">
                    <a:moveTo>
                      <a:pt x="1" y="1"/>
                    </a:moveTo>
                    <a:lnTo>
                      <a:pt x="1" y="2068"/>
                    </a:lnTo>
                    <a:lnTo>
                      <a:pt x="2067" y="2068"/>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5"/>
              <p:cNvSpPr/>
              <p:nvPr/>
            </p:nvSpPr>
            <p:spPr>
              <a:xfrm>
                <a:off x="8131414" y="2024961"/>
                <a:ext cx="40874" cy="40874"/>
              </a:xfrm>
              <a:custGeom>
                <a:avLst/>
                <a:gdLst/>
                <a:ahLst/>
                <a:cxnLst/>
                <a:rect l="l" t="t" r="r" b="b"/>
                <a:pathLst>
                  <a:path w="2068" h="2068" extrusionOk="0">
                    <a:moveTo>
                      <a:pt x="1" y="1"/>
                    </a:moveTo>
                    <a:lnTo>
                      <a:pt x="1" y="2068"/>
                    </a:lnTo>
                    <a:lnTo>
                      <a:pt x="2068" y="2068"/>
                    </a:lnTo>
                    <a:lnTo>
                      <a:pt x="206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5"/>
              <p:cNvSpPr/>
              <p:nvPr/>
            </p:nvSpPr>
            <p:spPr>
              <a:xfrm>
                <a:off x="8232362" y="2024961"/>
                <a:ext cx="40874" cy="40874"/>
              </a:xfrm>
              <a:custGeom>
                <a:avLst/>
                <a:gdLst/>
                <a:ahLst/>
                <a:cxnLst/>
                <a:rect l="l" t="t" r="r" b="b"/>
                <a:pathLst>
                  <a:path w="2068" h="2068" extrusionOk="0">
                    <a:moveTo>
                      <a:pt x="0" y="1"/>
                    </a:moveTo>
                    <a:lnTo>
                      <a:pt x="0" y="2068"/>
                    </a:lnTo>
                    <a:lnTo>
                      <a:pt x="2067" y="2068"/>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5"/>
              <p:cNvSpPr/>
              <p:nvPr/>
            </p:nvSpPr>
            <p:spPr>
              <a:xfrm>
                <a:off x="7628529" y="2111479"/>
                <a:ext cx="40874" cy="40874"/>
              </a:xfrm>
              <a:custGeom>
                <a:avLst/>
                <a:gdLst/>
                <a:ahLst/>
                <a:cxnLst/>
                <a:rect l="l" t="t" r="r" b="b"/>
                <a:pathLst>
                  <a:path w="2068" h="2068" extrusionOk="0">
                    <a:moveTo>
                      <a:pt x="0" y="1"/>
                    </a:moveTo>
                    <a:lnTo>
                      <a:pt x="0" y="2068"/>
                    </a:lnTo>
                    <a:lnTo>
                      <a:pt x="2067" y="2068"/>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5"/>
              <p:cNvSpPr/>
              <p:nvPr/>
            </p:nvSpPr>
            <p:spPr>
              <a:xfrm>
                <a:off x="7729458" y="2111479"/>
                <a:ext cx="40874" cy="40874"/>
              </a:xfrm>
              <a:custGeom>
                <a:avLst/>
                <a:gdLst/>
                <a:ahLst/>
                <a:cxnLst/>
                <a:rect l="l" t="t" r="r" b="b"/>
                <a:pathLst>
                  <a:path w="2068" h="2068" extrusionOk="0">
                    <a:moveTo>
                      <a:pt x="1" y="1"/>
                    </a:moveTo>
                    <a:lnTo>
                      <a:pt x="1" y="2068"/>
                    </a:lnTo>
                    <a:lnTo>
                      <a:pt x="2068" y="2068"/>
                    </a:lnTo>
                    <a:lnTo>
                      <a:pt x="206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5"/>
              <p:cNvSpPr/>
              <p:nvPr/>
            </p:nvSpPr>
            <p:spPr>
              <a:xfrm>
                <a:off x="7829813" y="2111479"/>
                <a:ext cx="40854" cy="40874"/>
              </a:xfrm>
              <a:custGeom>
                <a:avLst/>
                <a:gdLst/>
                <a:ahLst/>
                <a:cxnLst/>
                <a:rect l="l" t="t" r="r" b="b"/>
                <a:pathLst>
                  <a:path w="2067" h="2068" extrusionOk="0">
                    <a:moveTo>
                      <a:pt x="0" y="1"/>
                    </a:moveTo>
                    <a:lnTo>
                      <a:pt x="0" y="2068"/>
                    </a:lnTo>
                    <a:lnTo>
                      <a:pt x="2067" y="2068"/>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5"/>
              <p:cNvSpPr/>
              <p:nvPr/>
            </p:nvSpPr>
            <p:spPr>
              <a:xfrm>
                <a:off x="7932541" y="2109680"/>
                <a:ext cx="40874" cy="40874"/>
              </a:xfrm>
              <a:custGeom>
                <a:avLst/>
                <a:gdLst/>
                <a:ahLst/>
                <a:cxnLst/>
                <a:rect l="l" t="t" r="r" b="b"/>
                <a:pathLst>
                  <a:path w="2068" h="2068" extrusionOk="0">
                    <a:moveTo>
                      <a:pt x="1" y="1"/>
                    </a:moveTo>
                    <a:lnTo>
                      <a:pt x="1" y="2068"/>
                    </a:lnTo>
                    <a:lnTo>
                      <a:pt x="2068" y="2068"/>
                    </a:lnTo>
                    <a:lnTo>
                      <a:pt x="206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5"/>
              <p:cNvSpPr/>
              <p:nvPr/>
            </p:nvSpPr>
            <p:spPr>
              <a:xfrm>
                <a:off x="8031078" y="2111479"/>
                <a:ext cx="40874" cy="40874"/>
              </a:xfrm>
              <a:custGeom>
                <a:avLst/>
                <a:gdLst/>
                <a:ahLst/>
                <a:cxnLst/>
                <a:rect l="l" t="t" r="r" b="b"/>
                <a:pathLst>
                  <a:path w="2068" h="2068" extrusionOk="0">
                    <a:moveTo>
                      <a:pt x="1" y="1"/>
                    </a:moveTo>
                    <a:lnTo>
                      <a:pt x="1" y="2068"/>
                    </a:lnTo>
                    <a:lnTo>
                      <a:pt x="2067" y="2068"/>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5"/>
              <p:cNvSpPr/>
              <p:nvPr/>
            </p:nvSpPr>
            <p:spPr>
              <a:xfrm>
                <a:off x="8131414" y="2111479"/>
                <a:ext cx="40874" cy="40874"/>
              </a:xfrm>
              <a:custGeom>
                <a:avLst/>
                <a:gdLst/>
                <a:ahLst/>
                <a:cxnLst/>
                <a:rect l="l" t="t" r="r" b="b"/>
                <a:pathLst>
                  <a:path w="2068" h="2068" extrusionOk="0">
                    <a:moveTo>
                      <a:pt x="1" y="1"/>
                    </a:moveTo>
                    <a:lnTo>
                      <a:pt x="1" y="2068"/>
                    </a:lnTo>
                    <a:lnTo>
                      <a:pt x="2068" y="2068"/>
                    </a:lnTo>
                    <a:lnTo>
                      <a:pt x="206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5"/>
              <p:cNvSpPr/>
              <p:nvPr/>
            </p:nvSpPr>
            <p:spPr>
              <a:xfrm>
                <a:off x="8232362" y="2111479"/>
                <a:ext cx="40874" cy="40874"/>
              </a:xfrm>
              <a:custGeom>
                <a:avLst/>
                <a:gdLst/>
                <a:ahLst/>
                <a:cxnLst/>
                <a:rect l="l" t="t" r="r" b="b"/>
                <a:pathLst>
                  <a:path w="2068" h="2068" extrusionOk="0">
                    <a:moveTo>
                      <a:pt x="0" y="1"/>
                    </a:moveTo>
                    <a:lnTo>
                      <a:pt x="0" y="2068"/>
                    </a:lnTo>
                    <a:lnTo>
                      <a:pt x="2067" y="2068"/>
                    </a:lnTo>
                    <a:lnTo>
                      <a:pt x="2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a:off x="7628529" y="2198611"/>
                <a:ext cx="40874" cy="40874"/>
              </a:xfrm>
              <a:custGeom>
                <a:avLst/>
                <a:gdLst/>
                <a:ahLst/>
                <a:cxnLst/>
                <a:rect l="l" t="t" r="r" b="b"/>
                <a:pathLst>
                  <a:path w="2068" h="2068" extrusionOk="0">
                    <a:moveTo>
                      <a:pt x="0" y="0"/>
                    </a:moveTo>
                    <a:lnTo>
                      <a:pt x="0" y="2067"/>
                    </a:lnTo>
                    <a:lnTo>
                      <a:pt x="2067" y="2067"/>
                    </a:lnTo>
                    <a:lnTo>
                      <a:pt x="20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5"/>
              <p:cNvSpPr/>
              <p:nvPr/>
            </p:nvSpPr>
            <p:spPr>
              <a:xfrm>
                <a:off x="7729458" y="2198611"/>
                <a:ext cx="40874" cy="40874"/>
              </a:xfrm>
              <a:custGeom>
                <a:avLst/>
                <a:gdLst/>
                <a:ahLst/>
                <a:cxnLst/>
                <a:rect l="l" t="t" r="r" b="b"/>
                <a:pathLst>
                  <a:path w="2068" h="2068" extrusionOk="0">
                    <a:moveTo>
                      <a:pt x="1" y="0"/>
                    </a:moveTo>
                    <a:lnTo>
                      <a:pt x="1" y="2067"/>
                    </a:lnTo>
                    <a:lnTo>
                      <a:pt x="2068" y="2067"/>
                    </a:lnTo>
                    <a:lnTo>
                      <a:pt x="206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5"/>
              <p:cNvSpPr/>
              <p:nvPr/>
            </p:nvSpPr>
            <p:spPr>
              <a:xfrm>
                <a:off x="7829813" y="2198611"/>
                <a:ext cx="40854" cy="40874"/>
              </a:xfrm>
              <a:custGeom>
                <a:avLst/>
                <a:gdLst/>
                <a:ahLst/>
                <a:cxnLst/>
                <a:rect l="l" t="t" r="r" b="b"/>
                <a:pathLst>
                  <a:path w="2067" h="2068" extrusionOk="0">
                    <a:moveTo>
                      <a:pt x="0" y="0"/>
                    </a:moveTo>
                    <a:lnTo>
                      <a:pt x="0" y="2067"/>
                    </a:lnTo>
                    <a:lnTo>
                      <a:pt x="2067" y="2067"/>
                    </a:lnTo>
                    <a:lnTo>
                      <a:pt x="20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7930742" y="2198611"/>
                <a:ext cx="40874" cy="40874"/>
              </a:xfrm>
              <a:custGeom>
                <a:avLst/>
                <a:gdLst/>
                <a:ahLst/>
                <a:cxnLst/>
                <a:rect l="l" t="t" r="r" b="b"/>
                <a:pathLst>
                  <a:path w="2068" h="2068" extrusionOk="0">
                    <a:moveTo>
                      <a:pt x="0" y="0"/>
                    </a:moveTo>
                    <a:lnTo>
                      <a:pt x="0" y="2067"/>
                    </a:lnTo>
                    <a:lnTo>
                      <a:pt x="2067" y="2067"/>
                    </a:lnTo>
                    <a:lnTo>
                      <a:pt x="20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8031078" y="2198611"/>
                <a:ext cx="40874" cy="40874"/>
              </a:xfrm>
              <a:custGeom>
                <a:avLst/>
                <a:gdLst/>
                <a:ahLst/>
                <a:cxnLst/>
                <a:rect l="l" t="t" r="r" b="b"/>
                <a:pathLst>
                  <a:path w="2068" h="2068" extrusionOk="0">
                    <a:moveTo>
                      <a:pt x="1" y="0"/>
                    </a:moveTo>
                    <a:lnTo>
                      <a:pt x="1" y="2067"/>
                    </a:lnTo>
                    <a:lnTo>
                      <a:pt x="2067" y="2067"/>
                    </a:lnTo>
                    <a:lnTo>
                      <a:pt x="20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8133212" y="2196812"/>
                <a:ext cx="40874" cy="40854"/>
              </a:xfrm>
              <a:custGeom>
                <a:avLst/>
                <a:gdLst/>
                <a:ahLst/>
                <a:cxnLst/>
                <a:rect l="l" t="t" r="r" b="b"/>
                <a:pathLst>
                  <a:path w="2068" h="2067" extrusionOk="0">
                    <a:moveTo>
                      <a:pt x="1" y="0"/>
                    </a:moveTo>
                    <a:lnTo>
                      <a:pt x="1" y="2067"/>
                    </a:lnTo>
                    <a:lnTo>
                      <a:pt x="2068" y="2067"/>
                    </a:lnTo>
                    <a:lnTo>
                      <a:pt x="206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8232362" y="2198611"/>
                <a:ext cx="40874" cy="40874"/>
              </a:xfrm>
              <a:custGeom>
                <a:avLst/>
                <a:gdLst/>
                <a:ahLst/>
                <a:cxnLst/>
                <a:rect l="l" t="t" r="r" b="b"/>
                <a:pathLst>
                  <a:path w="2068" h="2068" extrusionOk="0">
                    <a:moveTo>
                      <a:pt x="0" y="0"/>
                    </a:moveTo>
                    <a:lnTo>
                      <a:pt x="0" y="2067"/>
                    </a:lnTo>
                    <a:lnTo>
                      <a:pt x="2067" y="2067"/>
                    </a:lnTo>
                    <a:lnTo>
                      <a:pt x="20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 name="Google Shape;2028;p35"/>
            <p:cNvSpPr/>
            <p:nvPr/>
          </p:nvSpPr>
          <p:spPr>
            <a:xfrm>
              <a:off x="6937585" y="1599582"/>
              <a:ext cx="276967" cy="732965"/>
            </a:xfrm>
            <a:custGeom>
              <a:avLst/>
              <a:gdLst/>
              <a:ahLst/>
              <a:cxnLst/>
              <a:rect l="l" t="t" r="r" b="b"/>
              <a:pathLst>
                <a:path w="14013" h="37084" extrusionOk="0">
                  <a:moveTo>
                    <a:pt x="0" y="1"/>
                  </a:moveTo>
                  <a:lnTo>
                    <a:pt x="0" y="10214"/>
                  </a:lnTo>
                  <a:lnTo>
                    <a:pt x="5776" y="37083"/>
                  </a:lnTo>
                  <a:lnTo>
                    <a:pt x="13678" y="37083"/>
                  </a:lnTo>
                  <a:cubicBezTo>
                    <a:pt x="10973" y="35685"/>
                    <a:pt x="9301" y="32858"/>
                    <a:pt x="9362" y="29819"/>
                  </a:cubicBezTo>
                  <a:cubicBezTo>
                    <a:pt x="9362" y="25260"/>
                    <a:pt x="9058" y="23101"/>
                    <a:pt x="11551" y="11582"/>
                  </a:cubicBezTo>
                  <a:cubicBezTo>
                    <a:pt x="14013" y="92"/>
                    <a:pt x="8207" y="1"/>
                    <a:pt x="820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5561092" y="1773825"/>
              <a:ext cx="1572246" cy="1615492"/>
            </a:xfrm>
            <a:custGeom>
              <a:avLst/>
              <a:gdLst/>
              <a:ahLst/>
              <a:cxnLst/>
              <a:rect l="l" t="t" r="r" b="b"/>
              <a:pathLst>
                <a:path w="79547" h="81735" extrusionOk="0">
                  <a:moveTo>
                    <a:pt x="75656" y="1"/>
                  </a:moveTo>
                  <a:lnTo>
                    <a:pt x="700" y="3922"/>
                  </a:lnTo>
                  <a:lnTo>
                    <a:pt x="1" y="81734"/>
                  </a:lnTo>
                  <a:lnTo>
                    <a:pt x="79546" y="81734"/>
                  </a:lnTo>
                  <a:lnTo>
                    <a:pt x="7565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5507030" y="1781633"/>
              <a:ext cx="1572839" cy="1568037"/>
            </a:xfrm>
            <a:custGeom>
              <a:avLst/>
              <a:gdLst/>
              <a:ahLst/>
              <a:cxnLst/>
              <a:rect l="l" t="t" r="r" b="b"/>
              <a:pathLst>
                <a:path w="79577" h="79334" extrusionOk="0">
                  <a:moveTo>
                    <a:pt x="77965" y="1"/>
                  </a:moveTo>
                  <a:lnTo>
                    <a:pt x="699" y="1520"/>
                  </a:lnTo>
                  <a:lnTo>
                    <a:pt x="0" y="79333"/>
                  </a:lnTo>
                  <a:lnTo>
                    <a:pt x="79576" y="79333"/>
                  </a:lnTo>
                  <a:lnTo>
                    <a:pt x="7796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5477578" y="1764811"/>
              <a:ext cx="1570448" cy="1542204"/>
            </a:xfrm>
            <a:custGeom>
              <a:avLst/>
              <a:gdLst/>
              <a:ahLst/>
              <a:cxnLst/>
              <a:rect l="l" t="t" r="r" b="b"/>
              <a:pathLst>
                <a:path w="79456" h="78027" extrusionOk="0">
                  <a:moveTo>
                    <a:pt x="79455" y="1"/>
                  </a:moveTo>
                  <a:lnTo>
                    <a:pt x="1" y="183"/>
                  </a:lnTo>
                  <a:lnTo>
                    <a:pt x="1" y="78026"/>
                  </a:lnTo>
                  <a:lnTo>
                    <a:pt x="79394" y="78026"/>
                  </a:lnTo>
                  <a:lnTo>
                    <a:pt x="7945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5476392" y="1763013"/>
              <a:ext cx="1574025" cy="1545801"/>
            </a:xfrm>
            <a:custGeom>
              <a:avLst/>
              <a:gdLst/>
              <a:ahLst/>
              <a:cxnLst/>
              <a:rect l="l" t="t" r="r" b="b"/>
              <a:pathLst>
                <a:path w="79637" h="78209" extrusionOk="0">
                  <a:moveTo>
                    <a:pt x="79546" y="0"/>
                  </a:moveTo>
                  <a:lnTo>
                    <a:pt x="213" y="183"/>
                  </a:lnTo>
                  <a:lnTo>
                    <a:pt x="0" y="183"/>
                  </a:lnTo>
                  <a:lnTo>
                    <a:pt x="0" y="274"/>
                  </a:lnTo>
                  <a:lnTo>
                    <a:pt x="0" y="78117"/>
                  </a:lnTo>
                  <a:lnTo>
                    <a:pt x="0" y="78208"/>
                  </a:lnTo>
                  <a:lnTo>
                    <a:pt x="91" y="78208"/>
                  </a:lnTo>
                  <a:lnTo>
                    <a:pt x="79485" y="78117"/>
                  </a:lnTo>
                  <a:lnTo>
                    <a:pt x="182" y="78026"/>
                  </a:lnTo>
                  <a:lnTo>
                    <a:pt x="182" y="78026"/>
                  </a:lnTo>
                  <a:lnTo>
                    <a:pt x="182" y="396"/>
                  </a:lnTo>
                  <a:lnTo>
                    <a:pt x="79424" y="183"/>
                  </a:lnTo>
                  <a:lnTo>
                    <a:pt x="79424" y="183"/>
                  </a:lnTo>
                  <a:cubicBezTo>
                    <a:pt x="79454" y="46940"/>
                    <a:pt x="79454" y="77387"/>
                    <a:pt x="79454" y="78117"/>
                  </a:cubicBezTo>
                  <a:lnTo>
                    <a:pt x="79454" y="78117"/>
                  </a:lnTo>
                  <a:cubicBezTo>
                    <a:pt x="79454" y="77387"/>
                    <a:pt x="79515" y="46900"/>
                    <a:pt x="79637" y="92"/>
                  </a:cubicBezTo>
                  <a:lnTo>
                    <a:pt x="796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5461369" y="1594186"/>
              <a:ext cx="1631700" cy="170631"/>
            </a:xfrm>
            <a:custGeom>
              <a:avLst/>
              <a:gdLst/>
              <a:ahLst/>
              <a:cxnLst/>
              <a:rect l="l" t="t" r="r" b="b"/>
              <a:pathLst>
                <a:path w="82555" h="8633" extrusionOk="0">
                  <a:moveTo>
                    <a:pt x="6930" y="0"/>
                  </a:moveTo>
                  <a:cubicBezTo>
                    <a:pt x="2979" y="0"/>
                    <a:pt x="0" y="3557"/>
                    <a:pt x="669" y="7447"/>
                  </a:cubicBezTo>
                  <a:cubicBezTo>
                    <a:pt x="730" y="7842"/>
                    <a:pt x="851" y="8237"/>
                    <a:pt x="973" y="8633"/>
                  </a:cubicBezTo>
                  <a:lnTo>
                    <a:pt x="80275" y="8420"/>
                  </a:lnTo>
                  <a:cubicBezTo>
                    <a:pt x="76172" y="3648"/>
                    <a:pt x="80944" y="122"/>
                    <a:pt x="82555" y="31"/>
                  </a:cubicBezTo>
                  <a:lnTo>
                    <a:pt x="693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7013291" y="1598258"/>
              <a:ext cx="202473" cy="736088"/>
            </a:xfrm>
            <a:custGeom>
              <a:avLst/>
              <a:gdLst/>
              <a:ahLst/>
              <a:cxnLst/>
              <a:rect l="l" t="t" r="r" b="b"/>
              <a:pathLst>
                <a:path w="10244" h="37242" extrusionOk="0">
                  <a:moveTo>
                    <a:pt x="4267" y="0"/>
                  </a:moveTo>
                  <a:cubicBezTo>
                    <a:pt x="4111" y="0"/>
                    <a:pt x="3955" y="13"/>
                    <a:pt x="3800" y="37"/>
                  </a:cubicBezTo>
                  <a:cubicBezTo>
                    <a:pt x="3131" y="129"/>
                    <a:pt x="2462" y="433"/>
                    <a:pt x="1915" y="858"/>
                  </a:cubicBezTo>
                  <a:cubicBezTo>
                    <a:pt x="1429" y="1253"/>
                    <a:pt x="1034" y="1770"/>
                    <a:pt x="730" y="2317"/>
                  </a:cubicBezTo>
                  <a:cubicBezTo>
                    <a:pt x="487" y="2834"/>
                    <a:pt x="304" y="3351"/>
                    <a:pt x="183" y="3898"/>
                  </a:cubicBezTo>
                  <a:cubicBezTo>
                    <a:pt x="0" y="4810"/>
                    <a:pt x="122" y="5721"/>
                    <a:pt x="517" y="6542"/>
                  </a:cubicBezTo>
                  <a:cubicBezTo>
                    <a:pt x="760" y="7059"/>
                    <a:pt x="1064" y="7545"/>
                    <a:pt x="1398" y="7971"/>
                  </a:cubicBezTo>
                  <a:lnTo>
                    <a:pt x="1672" y="8335"/>
                  </a:lnTo>
                  <a:cubicBezTo>
                    <a:pt x="1733" y="8396"/>
                    <a:pt x="1763" y="8427"/>
                    <a:pt x="1763" y="8427"/>
                  </a:cubicBezTo>
                  <a:cubicBezTo>
                    <a:pt x="1763" y="8427"/>
                    <a:pt x="1733" y="8396"/>
                    <a:pt x="1702" y="8305"/>
                  </a:cubicBezTo>
                  <a:lnTo>
                    <a:pt x="1429" y="7971"/>
                  </a:lnTo>
                  <a:cubicBezTo>
                    <a:pt x="1094" y="7515"/>
                    <a:pt x="821" y="7028"/>
                    <a:pt x="608" y="6512"/>
                  </a:cubicBezTo>
                  <a:cubicBezTo>
                    <a:pt x="213" y="5691"/>
                    <a:pt x="122" y="4810"/>
                    <a:pt x="304" y="3928"/>
                  </a:cubicBezTo>
                  <a:cubicBezTo>
                    <a:pt x="395" y="3381"/>
                    <a:pt x="608" y="2864"/>
                    <a:pt x="851" y="2378"/>
                  </a:cubicBezTo>
                  <a:cubicBezTo>
                    <a:pt x="1125" y="1831"/>
                    <a:pt x="1520" y="1344"/>
                    <a:pt x="1976" y="949"/>
                  </a:cubicBezTo>
                  <a:cubicBezTo>
                    <a:pt x="2523" y="554"/>
                    <a:pt x="3161" y="281"/>
                    <a:pt x="3830" y="189"/>
                  </a:cubicBezTo>
                  <a:cubicBezTo>
                    <a:pt x="3965" y="172"/>
                    <a:pt x="4101" y="164"/>
                    <a:pt x="4235" y="164"/>
                  </a:cubicBezTo>
                  <a:cubicBezTo>
                    <a:pt x="4826" y="164"/>
                    <a:pt x="5402" y="329"/>
                    <a:pt x="5897" y="676"/>
                  </a:cubicBezTo>
                  <a:cubicBezTo>
                    <a:pt x="6535" y="1132"/>
                    <a:pt x="7022" y="1740"/>
                    <a:pt x="7356" y="2469"/>
                  </a:cubicBezTo>
                  <a:cubicBezTo>
                    <a:pt x="7721" y="3229"/>
                    <a:pt x="7964" y="4050"/>
                    <a:pt x="8086" y="4870"/>
                  </a:cubicBezTo>
                  <a:cubicBezTo>
                    <a:pt x="8146" y="5296"/>
                    <a:pt x="8177" y="5752"/>
                    <a:pt x="8146" y="6177"/>
                  </a:cubicBezTo>
                  <a:cubicBezTo>
                    <a:pt x="8146" y="6603"/>
                    <a:pt x="8086" y="7059"/>
                    <a:pt x="8025" y="7515"/>
                  </a:cubicBezTo>
                  <a:cubicBezTo>
                    <a:pt x="7934" y="8396"/>
                    <a:pt x="7812" y="9308"/>
                    <a:pt x="7690" y="10250"/>
                  </a:cubicBezTo>
                  <a:cubicBezTo>
                    <a:pt x="7569" y="11193"/>
                    <a:pt x="7447" y="12135"/>
                    <a:pt x="7295" y="13108"/>
                  </a:cubicBezTo>
                  <a:cubicBezTo>
                    <a:pt x="7143" y="14050"/>
                    <a:pt x="6930" y="15022"/>
                    <a:pt x="6778" y="16025"/>
                  </a:cubicBezTo>
                  <a:cubicBezTo>
                    <a:pt x="6383" y="18336"/>
                    <a:pt x="6079" y="20585"/>
                    <a:pt x="5806" y="22743"/>
                  </a:cubicBezTo>
                  <a:cubicBezTo>
                    <a:pt x="5684" y="23807"/>
                    <a:pt x="5563" y="24871"/>
                    <a:pt x="5502" y="25904"/>
                  </a:cubicBezTo>
                  <a:cubicBezTo>
                    <a:pt x="5411" y="26907"/>
                    <a:pt x="5380" y="27941"/>
                    <a:pt x="5380" y="28944"/>
                  </a:cubicBezTo>
                  <a:cubicBezTo>
                    <a:pt x="5380" y="29187"/>
                    <a:pt x="5411" y="29430"/>
                    <a:pt x="5441" y="29673"/>
                  </a:cubicBezTo>
                  <a:cubicBezTo>
                    <a:pt x="5471" y="29916"/>
                    <a:pt x="5502" y="30159"/>
                    <a:pt x="5563" y="30403"/>
                  </a:cubicBezTo>
                  <a:cubicBezTo>
                    <a:pt x="5654" y="30859"/>
                    <a:pt x="5745" y="31314"/>
                    <a:pt x="5836" y="31740"/>
                  </a:cubicBezTo>
                  <a:cubicBezTo>
                    <a:pt x="6019" y="32591"/>
                    <a:pt x="6292" y="33442"/>
                    <a:pt x="6657" y="34232"/>
                  </a:cubicBezTo>
                  <a:cubicBezTo>
                    <a:pt x="6961" y="34962"/>
                    <a:pt x="7417" y="35631"/>
                    <a:pt x="8025" y="36178"/>
                  </a:cubicBezTo>
                  <a:cubicBezTo>
                    <a:pt x="8455" y="36583"/>
                    <a:pt x="8949" y="36904"/>
                    <a:pt x="9506" y="37122"/>
                  </a:cubicBezTo>
                  <a:lnTo>
                    <a:pt x="9506" y="37122"/>
                  </a:lnTo>
                  <a:lnTo>
                    <a:pt x="5350" y="37150"/>
                  </a:lnTo>
                  <a:lnTo>
                    <a:pt x="3769" y="37150"/>
                  </a:lnTo>
                  <a:lnTo>
                    <a:pt x="3891" y="37181"/>
                  </a:lnTo>
                  <a:lnTo>
                    <a:pt x="5380" y="37181"/>
                  </a:lnTo>
                  <a:lnTo>
                    <a:pt x="9750" y="37211"/>
                  </a:lnTo>
                  <a:lnTo>
                    <a:pt x="9750" y="37211"/>
                  </a:lnTo>
                  <a:cubicBezTo>
                    <a:pt x="9783" y="37221"/>
                    <a:pt x="9816" y="37232"/>
                    <a:pt x="9848" y="37242"/>
                  </a:cubicBezTo>
                  <a:lnTo>
                    <a:pt x="9848" y="37211"/>
                  </a:lnTo>
                  <a:lnTo>
                    <a:pt x="10244" y="37211"/>
                  </a:lnTo>
                  <a:lnTo>
                    <a:pt x="9848" y="37090"/>
                  </a:lnTo>
                  <a:cubicBezTo>
                    <a:pt x="9210" y="36877"/>
                    <a:pt x="8602" y="36512"/>
                    <a:pt x="8086" y="36056"/>
                  </a:cubicBezTo>
                  <a:cubicBezTo>
                    <a:pt x="7538" y="35509"/>
                    <a:pt x="7082" y="34871"/>
                    <a:pt x="6778" y="34141"/>
                  </a:cubicBezTo>
                  <a:cubicBezTo>
                    <a:pt x="6414" y="33351"/>
                    <a:pt x="6171" y="32530"/>
                    <a:pt x="5988" y="31679"/>
                  </a:cubicBezTo>
                  <a:cubicBezTo>
                    <a:pt x="5867" y="31254"/>
                    <a:pt x="5775" y="30798"/>
                    <a:pt x="5715" y="30342"/>
                  </a:cubicBezTo>
                  <a:cubicBezTo>
                    <a:pt x="5654" y="30099"/>
                    <a:pt x="5623" y="29886"/>
                    <a:pt x="5593" y="29643"/>
                  </a:cubicBezTo>
                  <a:cubicBezTo>
                    <a:pt x="5563" y="29400"/>
                    <a:pt x="5563" y="29156"/>
                    <a:pt x="5532" y="28913"/>
                  </a:cubicBezTo>
                  <a:cubicBezTo>
                    <a:pt x="5532" y="27910"/>
                    <a:pt x="5563" y="26907"/>
                    <a:pt x="5654" y="25904"/>
                  </a:cubicBezTo>
                  <a:cubicBezTo>
                    <a:pt x="5745" y="24901"/>
                    <a:pt x="5867" y="23837"/>
                    <a:pt x="5988" y="22743"/>
                  </a:cubicBezTo>
                  <a:cubicBezTo>
                    <a:pt x="6231" y="20585"/>
                    <a:pt x="6566" y="18336"/>
                    <a:pt x="6961" y="16025"/>
                  </a:cubicBezTo>
                  <a:cubicBezTo>
                    <a:pt x="7113" y="15053"/>
                    <a:pt x="7326" y="14080"/>
                    <a:pt x="7478" y="13138"/>
                  </a:cubicBezTo>
                  <a:cubicBezTo>
                    <a:pt x="7630" y="12165"/>
                    <a:pt x="7751" y="11223"/>
                    <a:pt x="7873" y="10281"/>
                  </a:cubicBezTo>
                  <a:cubicBezTo>
                    <a:pt x="7994" y="9338"/>
                    <a:pt x="8116" y="8427"/>
                    <a:pt x="8207" y="7515"/>
                  </a:cubicBezTo>
                  <a:cubicBezTo>
                    <a:pt x="8237" y="7059"/>
                    <a:pt x="8329" y="6603"/>
                    <a:pt x="8329" y="6177"/>
                  </a:cubicBezTo>
                  <a:cubicBezTo>
                    <a:pt x="8329" y="5721"/>
                    <a:pt x="8298" y="5265"/>
                    <a:pt x="8237" y="4840"/>
                  </a:cubicBezTo>
                  <a:cubicBezTo>
                    <a:pt x="8146" y="3989"/>
                    <a:pt x="7873" y="3168"/>
                    <a:pt x="7508" y="2378"/>
                  </a:cubicBezTo>
                  <a:cubicBezTo>
                    <a:pt x="7174" y="1648"/>
                    <a:pt x="6657" y="1010"/>
                    <a:pt x="5988" y="524"/>
                  </a:cubicBezTo>
                  <a:cubicBezTo>
                    <a:pt x="5480" y="185"/>
                    <a:pt x="4876" y="0"/>
                    <a:pt x="42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6098825" y="1642120"/>
              <a:ext cx="30675" cy="121614"/>
            </a:xfrm>
            <a:custGeom>
              <a:avLst/>
              <a:gdLst/>
              <a:ahLst/>
              <a:cxnLst/>
              <a:rect l="l" t="t" r="r" b="b"/>
              <a:pathLst>
                <a:path w="1552" h="6153" extrusionOk="0">
                  <a:moveTo>
                    <a:pt x="1060" y="1"/>
                  </a:moveTo>
                  <a:cubicBezTo>
                    <a:pt x="1041" y="1"/>
                    <a:pt x="962" y="84"/>
                    <a:pt x="882" y="189"/>
                  </a:cubicBezTo>
                  <a:cubicBezTo>
                    <a:pt x="730" y="372"/>
                    <a:pt x="609" y="584"/>
                    <a:pt x="518" y="828"/>
                  </a:cubicBezTo>
                  <a:cubicBezTo>
                    <a:pt x="366" y="1132"/>
                    <a:pt x="244" y="1496"/>
                    <a:pt x="183" y="1831"/>
                  </a:cubicBezTo>
                  <a:cubicBezTo>
                    <a:pt x="1" y="2712"/>
                    <a:pt x="62" y="3624"/>
                    <a:pt x="366" y="4445"/>
                  </a:cubicBezTo>
                  <a:cubicBezTo>
                    <a:pt x="487" y="4779"/>
                    <a:pt x="670" y="5113"/>
                    <a:pt x="852" y="5417"/>
                  </a:cubicBezTo>
                  <a:cubicBezTo>
                    <a:pt x="1004" y="5630"/>
                    <a:pt x="1156" y="5812"/>
                    <a:pt x="1338" y="5964"/>
                  </a:cubicBezTo>
                  <a:cubicBezTo>
                    <a:pt x="1444" y="6070"/>
                    <a:pt x="1504" y="6153"/>
                    <a:pt x="1518" y="6153"/>
                  </a:cubicBezTo>
                  <a:cubicBezTo>
                    <a:pt x="1520" y="6153"/>
                    <a:pt x="1521" y="6151"/>
                    <a:pt x="1521" y="6147"/>
                  </a:cubicBezTo>
                  <a:cubicBezTo>
                    <a:pt x="1551" y="6116"/>
                    <a:pt x="1278" y="5843"/>
                    <a:pt x="974" y="5357"/>
                  </a:cubicBezTo>
                  <a:cubicBezTo>
                    <a:pt x="791" y="5053"/>
                    <a:pt x="670" y="4718"/>
                    <a:pt x="548" y="4384"/>
                  </a:cubicBezTo>
                  <a:cubicBezTo>
                    <a:pt x="427" y="3989"/>
                    <a:pt x="335" y="3563"/>
                    <a:pt x="305" y="3138"/>
                  </a:cubicBezTo>
                  <a:cubicBezTo>
                    <a:pt x="275" y="2712"/>
                    <a:pt x="275" y="2287"/>
                    <a:pt x="366" y="1861"/>
                  </a:cubicBezTo>
                  <a:cubicBezTo>
                    <a:pt x="427" y="1527"/>
                    <a:pt x="518" y="1192"/>
                    <a:pt x="639" y="888"/>
                  </a:cubicBezTo>
                  <a:cubicBezTo>
                    <a:pt x="852" y="311"/>
                    <a:pt x="1095" y="7"/>
                    <a:pt x="1065" y="7"/>
                  </a:cubicBezTo>
                  <a:cubicBezTo>
                    <a:pt x="1065" y="3"/>
                    <a:pt x="1063" y="1"/>
                    <a:pt x="10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6029148" y="1588770"/>
              <a:ext cx="85918" cy="174248"/>
            </a:xfrm>
            <a:custGeom>
              <a:avLst/>
              <a:gdLst/>
              <a:ahLst/>
              <a:cxnLst/>
              <a:rect l="l" t="t" r="r" b="b"/>
              <a:pathLst>
                <a:path w="4347" h="8816" extrusionOk="0">
                  <a:moveTo>
                    <a:pt x="2705" y="1"/>
                  </a:moveTo>
                  <a:lnTo>
                    <a:pt x="2705" y="1"/>
                  </a:lnTo>
                  <a:cubicBezTo>
                    <a:pt x="2553" y="61"/>
                    <a:pt x="2432" y="153"/>
                    <a:pt x="2341" y="244"/>
                  </a:cubicBezTo>
                  <a:cubicBezTo>
                    <a:pt x="2037" y="517"/>
                    <a:pt x="1793" y="821"/>
                    <a:pt x="1581" y="1156"/>
                  </a:cubicBezTo>
                  <a:cubicBezTo>
                    <a:pt x="0" y="3435"/>
                    <a:pt x="578" y="6566"/>
                    <a:pt x="2857" y="8147"/>
                  </a:cubicBezTo>
                  <a:cubicBezTo>
                    <a:pt x="3192" y="8359"/>
                    <a:pt x="3556" y="8542"/>
                    <a:pt x="3921" y="8694"/>
                  </a:cubicBezTo>
                  <a:cubicBezTo>
                    <a:pt x="4043" y="8755"/>
                    <a:pt x="4195" y="8785"/>
                    <a:pt x="4347" y="8815"/>
                  </a:cubicBezTo>
                  <a:cubicBezTo>
                    <a:pt x="3860" y="8572"/>
                    <a:pt x="3404" y="8329"/>
                    <a:pt x="2948" y="8025"/>
                  </a:cubicBezTo>
                  <a:cubicBezTo>
                    <a:pt x="790" y="6445"/>
                    <a:pt x="243" y="3466"/>
                    <a:pt x="1702" y="1217"/>
                  </a:cubicBezTo>
                  <a:cubicBezTo>
                    <a:pt x="1976" y="791"/>
                    <a:pt x="2310" y="365"/>
                    <a:pt x="27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5683072" y="2177579"/>
              <a:ext cx="1224382" cy="614000"/>
            </a:xfrm>
            <a:custGeom>
              <a:avLst/>
              <a:gdLst/>
              <a:ahLst/>
              <a:cxnLst/>
              <a:rect l="l" t="t" r="r" b="b"/>
              <a:pathLst>
                <a:path w="61947" h="31065" extrusionOk="0">
                  <a:moveTo>
                    <a:pt x="61" y="0"/>
                  </a:moveTo>
                  <a:cubicBezTo>
                    <a:pt x="61" y="1611"/>
                    <a:pt x="31" y="3982"/>
                    <a:pt x="31" y="6931"/>
                  </a:cubicBezTo>
                  <a:cubicBezTo>
                    <a:pt x="31" y="12888"/>
                    <a:pt x="0" y="21247"/>
                    <a:pt x="0" y="30973"/>
                  </a:cubicBezTo>
                  <a:lnTo>
                    <a:pt x="0" y="31065"/>
                  </a:lnTo>
                  <a:lnTo>
                    <a:pt x="14772" y="31065"/>
                  </a:lnTo>
                  <a:lnTo>
                    <a:pt x="48816" y="31034"/>
                  </a:lnTo>
                  <a:lnTo>
                    <a:pt x="59150" y="31004"/>
                  </a:lnTo>
                  <a:lnTo>
                    <a:pt x="61947" y="30973"/>
                  </a:lnTo>
                  <a:lnTo>
                    <a:pt x="61886" y="30973"/>
                  </a:lnTo>
                  <a:lnTo>
                    <a:pt x="59089" y="30943"/>
                  </a:lnTo>
                  <a:lnTo>
                    <a:pt x="48755" y="30913"/>
                  </a:lnTo>
                  <a:lnTo>
                    <a:pt x="14712" y="30882"/>
                  </a:lnTo>
                  <a:lnTo>
                    <a:pt x="121" y="30882"/>
                  </a:lnTo>
                  <a:cubicBezTo>
                    <a:pt x="91" y="21195"/>
                    <a:pt x="91" y="12869"/>
                    <a:pt x="91" y="6931"/>
                  </a:cubicBezTo>
                  <a:cubicBezTo>
                    <a:pt x="61" y="3982"/>
                    <a:pt x="61" y="1611"/>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5785800" y="2626381"/>
              <a:ext cx="125587" cy="125587"/>
            </a:xfrm>
            <a:custGeom>
              <a:avLst/>
              <a:gdLst/>
              <a:ahLst/>
              <a:cxnLst/>
              <a:rect l="l" t="t" r="r" b="b"/>
              <a:pathLst>
                <a:path w="6354" h="6354" extrusionOk="0">
                  <a:moveTo>
                    <a:pt x="1" y="1"/>
                  </a:moveTo>
                  <a:lnTo>
                    <a:pt x="1" y="6354"/>
                  </a:lnTo>
                  <a:lnTo>
                    <a:pt x="6354" y="6354"/>
                  </a:lnTo>
                  <a:lnTo>
                    <a:pt x="6354"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5969650" y="2536858"/>
              <a:ext cx="125587" cy="215102"/>
            </a:xfrm>
            <a:custGeom>
              <a:avLst/>
              <a:gdLst/>
              <a:ahLst/>
              <a:cxnLst/>
              <a:rect l="l" t="t" r="r" b="b"/>
              <a:pathLst>
                <a:path w="6354" h="10883" extrusionOk="0">
                  <a:moveTo>
                    <a:pt x="1" y="1"/>
                  </a:moveTo>
                  <a:lnTo>
                    <a:pt x="1" y="10883"/>
                  </a:lnTo>
                  <a:lnTo>
                    <a:pt x="6354" y="10883"/>
                  </a:lnTo>
                  <a:lnTo>
                    <a:pt x="6354"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6154706" y="2434724"/>
              <a:ext cx="125587" cy="317228"/>
            </a:xfrm>
            <a:custGeom>
              <a:avLst/>
              <a:gdLst/>
              <a:ahLst/>
              <a:cxnLst/>
              <a:rect l="l" t="t" r="r" b="b"/>
              <a:pathLst>
                <a:path w="6354" h="16050" extrusionOk="0">
                  <a:moveTo>
                    <a:pt x="1" y="1"/>
                  </a:moveTo>
                  <a:lnTo>
                    <a:pt x="1" y="16050"/>
                  </a:lnTo>
                  <a:lnTo>
                    <a:pt x="6353" y="16050"/>
                  </a:lnTo>
                  <a:lnTo>
                    <a:pt x="6353"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6333752" y="2321164"/>
              <a:ext cx="125587" cy="430778"/>
            </a:xfrm>
            <a:custGeom>
              <a:avLst/>
              <a:gdLst/>
              <a:ahLst/>
              <a:cxnLst/>
              <a:rect l="l" t="t" r="r" b="b"/>
              <a:pathLst>
                <a:path w="6354" h="21795" extrusionOk="0">
                  <a:moveTo>
                    <a:pt x="1" y="1"/>
                  </a:moveTo>
                  <a:lnTo>
                    <a:pt x="1" y="21795"/>
                  </a:lnTo>
                  <a:lnTo>
                    <a:pt x="6353" y="21795"/>
                  </a:lnTo>
                  <a:lnTo>
                    <a:pt x="6353"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6517009" y="2176373"/>
              <a:ext cx="124974" cy="575557"/>
            </a:xfrm>
            <a:custGeom>
              <a:avLst/>
              <a:gdLst/>
              <a:ahLst/>
              <a:cxnLst/>
              <a:rect l="l" t="t" r="r" b="b"/>
              <a:pathLst>
                <a:path w="6323" h="29120" extrusionOk="0">
                  <a:moveTo>
                    <a:pt x="0" y="1"/>
                  </a:moveTo>
                  <a:lnTo>
                    <a:pt x="0" y="29120"/>
                  </a:lnTo>
                  <a:lnTo>
                    <a:pt x="6323" y="29120"/>
                  </a:lnTo>
                  <a:lnTo>
                    <a:pt x="6323"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5"/>
            <p:cNvSpPr/>
            <p:nvPr/>
          </p:nvSpPr>
          <p:spPr>
            <a:xfrm>
              <a:off x="6698447" y="2065225"/>
              <a:ext cx="125587" cy="680687"/>
            </a:xfrm>
            <a:custGeom>
              <a:avLst/>
              <a:gdLst/>
              <a:ahLst/>
              <a:cxnLst/>
              <a:rect l="l" t="t" r="r" b="b"/>
              <a:pathLst>
                <a:path w="6354" h="34439" extrusionOk="0">
                  <a:moveTo>
                    <a:pt x="1" y="0"/>
                  </a:moveTo>
                  <a:lnTo>
                    <a:pt x="1" y="34439"/>
                  </a:lnTo>
                  <a:lnTo>
                    <a:pt x="6354" y="34439"/>
                  </a:lnTo>
                  <a:lnTo>
                    <a:pt x="6354"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5"/>
            <p:cNvSpPr/>
            <p:nvPr/>
          </p:nvSpPr>
          <p:spPr>
            <a:xfrm>
              <a:off x="5785800" y="1934251"/>
              <a:ext cx="934825" cy="563540"/>
            </a:xfrm>
            <a:custGeom>
              <a:avLst/>
              <a:gdLst/>
              <a:ahLst/>
              <a:cxnLst/>
              <a:rect l="l" t="t" r="r" b="b"/>
              <a:pathLst>
                <a:path w="47297" h="28512" extrusionOk="0">
                  <a:moveTo>
                    <a:pt x="47297" y="0"/>
                  </a:moveTo>
                  <a:lnTo>
                    <a:pt x="47175" y="61"/>
                  </a:lnTo>
                  <a:lnTo>
                    <a:pt x="46780" y="304"/>
                  </a:lnTo>
                  <a:lnTo>
                    <a:pt x="45321" y="1277"/>
                  </a:lnTo>
                  <a:lnTo>
                    <a:pt x="40002" y="4803"/>
                  </a:lnTo>
                  <a:lnTo>
                    <a:pt x="22494" y="16505"/>
                  </a:lnTo>
                  <a:lnTo>
                    <a:pt x="17691" y="19716"/>
                  </a:lnTo>
                  <a:lnTo>
                    <a:pt x="17691" y="17052"/>
                  </a:lnTo>
                  <a:lnTo>
                    <a:pt x="17691" y="16900"/>
                  </a:lnTo>
                  <a:lnTo>
                    <a:pt x="17539" y="16991"/>
                  </a:lnTo>
                  <a:lnTo>
                    <a:pt x="4955" y="25228"/>
                  </a:lnTo>
                  <a:lnTo>
                    <a:pt x="1308" y="27630"/>
                  </a:lnTo>
                  <a:lnTo>
                    <a:pt x="335" y="28268"/>
                  </a:lnTo>
                  <a:lnTo>
                    <a:pt x="92" y="28420"/>
                  </a:lnTo>
                  <a:cubicBezTo>
                    <a:pt x="62" y="28450"/>
                    <a:pt x="31" y="28481"/>
                    <a:pt x="1" y="28511"/>
                  </a:cubicBezTo>
                  <a:lnTo>
                    <a:pt x="92" y="28450"/>
                  </a:lnTo>
                  <a:lnTo>
                    <a:pt x="366" y="28298"/>
                  </a:lnTo>
                  <a:lnTo>
                    <a:pt x="1338" y="27691"/>
                  </a:lnTo>
                  <a:lnTo>
                    <a:pt x="5016" y="25320"/>
                  </a:lnTo>
                  <a:lnTo>
                    <a:pt x="17509" y="17272"/>
                  </a:lnTo>
                  <a:lnTo>
                    <a:pt x="17509" y="17272"/>
                  </a:lnTo>
                  <a:lnTo>
                    <a:pt x="17509" y="20122"/>
                  </a:lnTo>
                  <a:lnTo>
                    <a:pt x="17661" y="20031"/>
                  </a:lnTo>
                  <a:lnTo>
                    <a:pt x="22615" y="16687"/>
                  </a:lnTo>
                  <a:lnTo>
                    <a:pt x="40093" y="4955"/>
                  </a:lnTo>
                  <a:lnTo>
                    <a:pt x="45351" y="1338"/>
                  </a:lnTo>
                  <a:lnTo>
                    <a:pt x="46780" y="365"/>
                  </a:lnTo>
                  <a:lnTo>
                    <a:pt x="47175" y="91"/>
                  </a:lnTo>
                  <a:cubicBezTo>
                    <a:pt x="47205" y="61"/>
                    <a:pt x="47266" y="31"/>
                    <a:pt x="472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6657590" y="1932433"/>
              <a:ext cx="64908" cy="55302"/>
            </a:xfrm>
            <a:custGeom>
              <a:avLst/>
              <a:gdLst/>
              <a:ahLst/>
              <a:cxnLst/>
              <a:rect l="l" t="t" r="r" b="b"/>
              <a:pathLst>
                <a:path w="3284" h="2798" extrusionOk="0">
                  <a:moveTo>
                    <a:pt x="2949" y="1"/>
                  </a:moveTo>
                  <a:cubicBezTo>
                    <a:pt x="2129" y="1"/>
                    <a:pt x="1399" y="31"/>
                    <a:pt x="882" y="31"/>
                  </a:cubicBezTo>
                  <a:cubicBezTo>
                    <a:pt x="579" y="31"/>
                    <a:pt x="305" y="62"/>
                    <a:pt x="1" y="92"/>
                  </a:cubicBezTo>
                  <a:cubicBezTo>
                    <a:pt x="305" y="153"/>
                    <a:pt x="579" y="183"/>
                    <a:pt x="882" y="183"/>
                  </a:cubicBezTo>
                  <a:cubicBezTo>
                    <a:pt x="1399" y="214"/>
                    <a:pt x="2129" y="214"/>
                    <a:pt x="2949" y="214"/>
                  </a:cubicBezTo>
                  <a:lnTo>
                    <a:pt x="3102" y="214"/>
                  </a:lnTo>
                  <a:cubicBezTo>
                    <a:pt x="3105" y="923"/>
                    <a:pt x="3132" y="1547"/>
                    <a:pt x="3132" y="2007"/>
                  </a:cubicBezTo>
                  <a:cubicBezTo>
                    <a:pt x="3132" y="2281"/>
                    <a:pt x="3132" y="2524"/>
                    <a:pt x="3193" y="2797"/>
                  </a:cubicBezTo>
                  <a:cubicBezTo>
                    <a:pt x="3253" y="2524"/>
                    <a:pt x="3284" y="2250"/>
                    <a:pt x="3253" y="2007"/>
                  </a:cubicBezTo>
                  <a:cubicBezTo>
                    <a:pt x="3284" y="1521"/>
                    <a:pt x="3284" y="852"/>
                    <a:pt x="3284" y="92"/>
                  </a:cubicBezTo>
                  <a:lnTo>
                    <a:pt x="32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5884337" y="2888942"/>
              <a:ext cx="173655" cy="4230"/>
            </a:xfrm>
            <a:custGeom>
              <a:avLst/>
              <a:gdLst/>
              <a:ahLst/>
              <a:cxnLst/>
              <a:rect l="l" t="t" r="r" b="b"/>
              <a:pathLst>
                <a:path w="8786" h="214" extrusionOk="0">
                  <a:moveTo>
                    <a:pt x="4408" y="1"/>
                  </a:moveTo>
                  <a:cubicBezTo>
                    <a:pt x="1976" y="1"/>
                    <a:pt x="1" y="61"/>
                    <a:pt x="1" y="92"/>
                  </a:cubicBezTo>
                  <a:cubicBezTo>
                    <a:pt x="1" y="153"/>
                    <a:pt x="1976" y="213"/>
                    <a:pt x="4408" y="213"/>
                  </a:cubicBezTo>
                  <a:cubicBezTo>
                    <a:pt x="6809" y="213"/>
                    <a:pt x="8785" y="153"/>
                    <a:pt x="8785" y="92"/>
                  </a:cubicBezTo>
                  <a:cubicBezTo>
                    <a:pt x="8785" y="61"/>
                    <a:pt x="6809" y="1"/>
                    <a:pt x="44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5"/>
            <p:cNvSpPr/>
            <p:nvPr/>
          </p:nvSpPr>
          <p:spPr>
            <a:xfrm>
              <a:off x="5966052" y="2909973"/>
              <a:ext cx="5435" cy="40281"/>
            </a:xfrm>
            <a:custGeom>
              <a:avLst/>
              <a:gdLst/>
              <a:ahLst/>
              <a:cxnLst/>
              <a:rect l="l" t="t" r="r" b="b"/>
              <a:pathLst>
                <a:path w="275" h="2038" extrusionOk="0">
                  <a:moveTo>
                    <a:pt x="153" y="1"/>
                  </a:moveTo>
                  <a:cubicBezTo>
                    <a:pt x="1" y="669"/>
                    <a:pt x="1" y="1368"/>
                    <a:pt x="153" y="2037"/>
                  </a:cubicBezTo>
                  <a:cubicBezTo>
                    <a:pt x="274" y="1368"/>
                    <a:pt x="274" y="669"/>
                    <a:pt x="1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5"/>
            <p:cNvSpPr/>
            <p:nvPr/>
          </p:nvSpPr>
          <p:spPr>
            <a:xfrm>
              <a:off x="5715510" y="2968858"/>
              <a:ext cx="465624" cy="3617"/>
            </a:xfrm>
            <a:custGeom>
              <a:avLst/>
              <a:gdLst/>
              <a:ahLst/>
              <a:cxnLst/>
              <a:rect l="l" t="t" r="r" b="b"/>
              <a:pathLst>
                <a:path w="23558" h="183" extrusionOk="0">
                  <a:moveTo>
                    <a:pt x="11764" y="0"/>
                  </a:moveTo>
                  <a:cubicBezTo>
                    <a:pt x="5259" y="0"/>
                    <a:pt x="1" y="31"/>
                    <a:pt x="1" y="92"/>
                  </a:cubicBezTo>
                  <a:cubicBezTo>
                    <a:pt x="1" y="152"/>
                    <a:pt x="5259" y="183"/>
                    <a:pt x="11764" y="183"/>
                  </a:cubicBezTo>
                  <a:cubicBezTo>
                    <a:pt x="18299" y="183"/>
                    <a:pt x="23557" y="152"/>
                    <a:pt x="23557" y="92"/>
                  </a:cubicBezTo>
                  <a:cubicBezTo>
                    <a:pt x="23557" y="31"/>
                    <a:pt x="18299" y="0"/>
                    <a:pt x="117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5"/>
            <p:cNvSpPr/>
            <p:nvPr/>
          </p:nvSpPr>
          <p:spPr>
            <a:xfrm>
              <a:off x="5716715" y="2972456"/>
              <a:ext cx="4823" cy="55895"/>
            </a:xfrm>
            <a:custGeom>
              <a:avLst/>
              <a:gdLst/>
              <a:ahLst/>
              <a:cxnLst/>
              <a:rect l="l" t="t" r="r" b="b"/>
              <a:pathLst>
                <a:path w="244" h="2828" extrusionOk="0">
                  <a:moveTo>
                    <a:pt x="122" y="1"/>
                  </a:moveTo>
                  <a:cubicBezTo>
                    <a:pt x="0" y="943"/>
                    <a:pt x="0" y="1885"/>
                    <a:pt x="122" y="2827"/>
                  </a:cubicBezTo>
                  <a:cubicBezTo>
                    <a:pt x="243" y="1885"/>
                    <a:pt x="243" y="943"/>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5"/>
            <p:cNvSpPr/>
            <p:nvPr/>
          </p:nvSpPr>
          <p:spPr>
            <a:xfrm>
              <a:off x="5881945" y="2973662"/>
              <a:ext cx="5416" cy="48681"/>
            </a:xfrm>
            <a:custGeom>
              <a:avLst/>
              <a:gdLst/>
              <a:ahLst/>
              <a:cxnLst/>
              <a:rect l="l" t="t" r="r" b="b"/>
              <a:pathLst>
                <a:path w="274" h="2463" extrusionOk="0">
                  <a:moveTo>
                    <a:pt x="122" y="0"/>
                  </a:moveTo>
                  <a:cubicBezTo>
                    <a:pt x="0" y="821"/>
                    <a:pt x="0" y="1642"/>
                    <a:pt x="122" y="2463"/>
                  </a:cubicBezTo>
                  <a:cubicBezTo>
                    <a:pt x="274" y="1642"/>
                    <a:pt x="274" y="821"/>
                    <a:pt x="1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5"/>
            <p:cNvSpPr/>
            <p:nvPr/>
          </p:nvSpPr>
          <p:spPr>
            <a:xfrm>
              <a:off x="6051978" y="2972456"/>
              <a:ext cx="5416" cy="52891"/>
            </a:xfrm>
            <a:custGeom>
              <a:avLst/>
              <a:gdLst/>
              <a:ahLst/>
              <a:cxnLst/>
              <a:rect l="l" t="t" r="r" b="b"/>
              <a:pathLst>
                <a:path w="274" h="2676" extrusionOk="0">
                  <a:moveTo>
                    <a:pt x="152" y="1"/>
                  </a:moveTo>
                  <a:cubicBezTo>
                    <a:pt x="0" y="882"/>
                    <a:pt x="0" y="1764"/>
                    <a:pt x="152" y="2676"/>
                  </a:cubicBezTo>
                  <a:cubicBezTo>
                    <a:pt x="274" y="1764"/>
                    <a:pt x="274" y="882"/>
                    <a:pt x="1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5"/>
            <p:cNvSpPr/>
            <p:nvPr/>
          </p:nvSpPr>
          <p:spPr>
            <a:xfrm>
              <a:off x="6181746" y="2970657"/>
              <a:ext cx="4823" cy="54690"/>
            </a:xfrm>
            <a:custGeom>
              <a:avLst/>
              <a:gdLst/>
              <a:ahLst/>
              <a:cxnLst/>
              <a:rect l="l" t="t" r="r" b="b"/>
              <a:pathLst>
                <a:path w="244" h="2767" extrusionOk="0">
                  <a:moveTo>
                    <a:pt x="122" y="1"/>
                  </a:moveTo>
                  <a:cubicBezTo>
                    <a:pt x="1" y="912"/>
                    <a:pt x="1" y="1855"/>
                    <a:pt x="122" y="2767"/>
                  </a:cubicBezTo>
                  <a:cubicBezTo>
                    <a:pt x="244" y="1855"/>
                    <a:pt x="244" y="912"/>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5"/>
            <p:cNvSpPr/>
            <p:nvPr/>
          </p:nvSpPr>
          <p:spPr>
            <a:xfrm>
              <a:off x="5664432" y="3041936"/>
              <a:ext cx="112364" cy="4072"/>
            </a:xfrm>
            <a:custGeom>
              <a:avLst/>
              <a:gdLst/>
              <a:ahLst/>
              <a:cxnLst/>
              <a:rect l="l" t="t" r="r" b="b"/>
              <a:pathLst>
                <a:path w="5685" h="206" extrusionOk="0">
                  <a:moveTo>
                    <a:pt x="2134" y="0"/>
                  </a:moveTo>
                  <a:cubicBezTo>
                    <a:pt x="1414" y="0"/>
                    <a:pt x="708" y="34"/>
                    <a:pt x="1" y="103"/>
                  </a:cubicBezTo>
                  <a:cubicBezTo>
                    <a:pt x="708" y="171"/>
                    <a:pt x="1414" y="205"/>
                    <a:pt x="2134" y="205"/>
                  </a:cubicBezTo>
                  <a:cubicBezTo>
                    <a:pt x="2374" y="205"/>
                    <a:pt x="2615" y="202"/>
                    <a:pt x="2858" y="194"/>
                  </a:cubicBezTo>
                  <a:cubicBezTo>
                    <a:pt x="3094" y="202"/>
                    <a:pt x="3329" y="205"/>
                    <a:pt x="3565" y="205"/>
                  </a:cubicBezTo>
                  <a:cubicBezTo>
                    <a:pt x="4271" y="205"/>
                    <a:pt x="4978" y="171"/>
                    <a:pt x="5685" y="103"/>
                  </a:cubicBezTo>
                  <a:cubicBezTo>
                    <a:pt x="4978" y="34"/>
                    <a:pt x="4271" y="0"/>
                    <a:pt x="3565" y="0"/>
                  </a:cubicBezTo>
                  <a:cubicBezTo>
                    <a:pt x="3329" y="0"/>
                    <a:pt x="3094" y="4"/>
                    <a:pt x="2858" y="12"/>
                  </a:cubicBezTo>
                  <a:cubicBezTo>
                    <a:pt x="2615" y="4"/>
                    <a:pt x="2374" y="0"/>
                    <a:pt x="2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5"/>
            <p:cNvSpPr/>
            <p:nvPr/>
          </p:nvSpPr>
          <p:spPr>
            <a:xfrm>
              <a:off x="5834465" y="3042153"/>
              <a:ext cx="85938" cy="3617"/>
            </a:xfrm>
            <a:custGeom>
              <a:avLst/>
              <a:gdLst/>
              <a:ahLst/>
              <a:cxnLst/>
              <a:rect l="l" t="t" r="r" b="b"/>
              <a:pathLst>
                <a:path w="4348" h="183" extrusionOk="0">
                  <a:moveTo>
                    <a:pt x="2186" y="1"/>
                  </a:moveTo>
                  <a:cubicBezTo>
                    <a:pt x="1460" y="1"/>
                    <a:pt x="730" y="31"/>
                    <a:pt x="1" y="92"/>
                  </a:cubicBezTo>
                  <a:cubicBezTo>
                    <a:pt x="730" y="153"/>
                    <a:pt x="1460" y="183"/>
                    <a:pt x="2186" y="183"/>
                  </a:cubicBezTo>
                  <a:cubicBezTo>
                    <a:pt x="2911" y="183"/>
                    <a:pt x="3633" y="153"/>
                    <a:pt x="4347" y="92"/>
                  </a:cubicBezTo>
                  <a:cubicBezTo>
                    <a:pt x="3633" y="31"/>
                    <a:pt x="2911" y="1"/>
                    <a:pt x="2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5"/>
            <p:cNvSpPr/>
            <p:nvPr/>
          </p:nvSpPr>
          <p:spPr>
            <a:xfrm>
              <a:off x="6011120" y="3046502"/>
              <a:ext cx="91927" cy="4091"/>
            </a:xfrm>
            <a:custGeom>
              <a:avLst/>
              <a:gdLst/>
              <a:ahLst/>
              <a:cxnLst/>
              <a:rect l="l" t="t" r="r" b="b"/>
              <a:pathLst>
                <a:path w="4651" h="207" extrusionOk="0">
                  <a:moveTo>
                    <a:pt x="2325" y="1"/>
                  </a:moveTo>
                  <a:cubicBezTo>
                    <a:pt x="1550" y="1"/>
                    <a:pt x="775" y="39"/>
                    <a:pt x="0" y="115"/>
                  </a:cubicBezTo>
                  <a:cubicBezTo>
                    <a:pt x="775" y="176"/>
                    <a:pt x="1550" y="206"/>
                    <a:pt x="2325" y="206"/>
                  </a:cubicBezTo>
                  <a:cubicBezTo>
                    <a:pt x="3101" y="206"/>
                    <a:pt x="3876" y="176"/>
                    <a:pt x="4651" y="115"/>
                  </a:cubicBezTo>
                  <a:cubicBezTo>
                    <a:pt x="3876" y="39"/>
                    <a:pt x="3101" y="1"/>
                    <a:pt x="23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5"/>
            <p:cNvSpPr/>
            <p:nvPr/>
          </p:nvSpPr>
          <p:spPr>
            <a:xfrm>
              <a:off x="6152907" y="3038694"/>
              <a:ext cx="98548" cy="4072"/>
            </a:xfrm>
            <a:custGeom>
              <a:avLst/>
              <a:gdLst/>
              <a:ahLst/>
              <a:cxnLst/>
              <a:rect l="l" t="t" r="r" b="b"/>
              <a:pathLst>
                <a:path w="4986" h="206" extrusionOk="0">
                  <a:moveTo>
                    <a:pt x="2493" y="1"/>
                  </a:moveTo>
                  <a:cubicBezTo>
                    <a:pt x="1665" y="1"/>
                    <a:pt x="836" y="39"/>
                    <a:pt x="1" y="115"/>
                  </a:cubicBezTo>
                  <a:cubicBezTo>
                    <a:pt x="836" y="176"/>
                    <a:pt x="1665" y="206"/>
                    <a:pt x="2493" y="206"/>
                  </a:cubicBezTo>
                  <a:cubicBezTo>
                    <a:pt x="3321" y="206"/>
                    <a:pt x="4150" y="176"/>
                    <a:pt x="4985" y="115"/>
                  </a:cubicBezTo>
                  <a:cubicBezTo>
                    <a:pt x="4150" y="39"/>
                    <a:pt x="3321" y="1"/>
                    <a:pt x="24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5"/>
            <p:cNvSpPr/>
            <p:nvPr/>
          </p:nvSpPr>
          <p:spPr>
            <a:xfrm>
              <a:off x="5717921" y="3065596"/>
              <a:ext cx="5416" cy="33047"/>
            </a:xfrm>
            <a:custGeom>
              <a:avLst/>
              <a:gdLst/>
              <a:ahLst/>
              <a:cxnLst/>
              <a:rect l="l" t="t" r="r" b="b"/>
              <a:pathLst>
                <a:path w="274" h="1672" extrusionOk="0">
                  <a:moveTo>
                    <a:pt x="152" y="0"/>
                  </a:moveTo>
                  <a:cubicBezTo>
                    <a:pt x="0" y="547"/>
                    <a:pt x="0" y="1125"/>
                    <a:pt x="152" y="1672"/>
                  </a:cubicBezTo>
                  <a:cubicBezTo>
                    <a:pt x="274" y="1125"/>
                    <a:pt x="274" y="547"/>
                    <a:pt x="1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5"/>
            <p:cNvSpPr/>
            <p:nvPr/>
          </p:nvSpPr>
          <p:spPr>
            <a:xfrm>
              <a:off x="5624780" y="3096235"/>
              <a:ext cx="202492" cy="4210"/>
            </a:xfrm>
            <a:custGeom>
              <a:avLst/>
              <a:gdLst/>
              <a:ahLst/>
              <a:cxnLst/>
              <a:rect l="l" t="t" r="r" b="b"/>
              <a:pathLst>
                <a:path w="10245" h="213" extrusionOk="0">
                  <a:moveTo>
                    <a:pt x="5138" y="0"/>
                  </a:moveTo>
                  <a:cubicBezTo>
                    <a:pt x="2280" y="0"/>
                    <a:pt x="1" y="61"/>
                    <a:pt x="1" y="122"/>
                  </a:cubicBezTo>
                  <a:cubicBezTo>
                    <a:pt x="1" y="152"/>
                    <a:pt x="2311" y="213"/>
                    <a:pt x="5138" y="213"/>
                  </a:cubicBezTo>
                  <a:cubicBezTo>
                    <a:pt x="7964" y="213"/>
                    <a:pt x="10244" y="152"/>
                    <a:pt x="10244" y="122"/>
                  </a:cubicBezTo>
                  <a:cubicBezTo>
                    <a:pt x="10244" y="61"/>
                    <a:pt x="7964" y="0"/>
                    <a:pt x="51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5"/>
            <p:cNvSpPr/>
            <p:nvPr/>
          </p:nvSpPr>
          <p:spPr>
            <a:xfrm>
              <a:off x="5824859" y="3098627"/>
              <a:ext cx="5435" cy="46883"/>
            </a:xfrm>
            <a:custGeom>
              <a:avLst/>
              <a:gdLst/>
              <a:ahLst/>
              <a:cxnLst/>
              <a:rect l="l" t="t" r="r" b="b"/>
              <a:pathLst>
                <a:path w="275" h="2372" extrusionOk="0">
                  <a:moveTo>
                    <a:pt x="122" y="1"/>
                  </a:moveTo>
                  <a:cubicBezTo>
                    <a:pt x="1" y="791"/>
                    <a:pt x="1" y="1581"/>
                    <a:pt x="122" y="2372"/>
                  </a:cubicBezTo>
                  <a:cubicBezTo>
                    <a:pt x="274" y="1581"/>
                    <a:pt x="274" y="791"/>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5"/>
            <p:cNvSpPr/>
            <p:nvPr/>
          </p:nvSpPr>
          <p:spPr>
            <a:xfrm>
              <a:off x="5621776" y="3098627"/>
              <a:ext cx="5435" cy="49887"/>
            </a:xfrm>
            <a:custGeom>
              <a:avLst/>
              <a:gdLst/>
              <a:ahLst/>
              <a:cxnLst/>
              <a:rect l="l" t="t" r="r" b="b"/>
              <a:pathLst>
                <a:path w="275" h="2524" extrusionOk="0">
                  <a:moveTo>
                    <a:pt x="153" y="1"/>
                  </a:moveTo>
                  <a:cubicBezTo>
                    <a:pt x="1" y="821"/>
                    <a:pt x="1" y="1673"/>
                    <a:pt x="153" y="2524"/>
                  </a:cubicBezTo>
                  <a:cubicBezTo>
                    <a:pt x="274" y="1673"/>
                    <a:pt x="274" y="821"/>
                    <a:pt x="1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5"/>
            <p:cNvSpPr/>
            <p:nvPr/>
          </p:nvSpPr>
          <p:spPr>
            <a:xfrm>
              <a:off x="6056169" y="3065596"/>
              <a:ext cx="5435" cy="33047"/>
            </a:xfrm>
            <a:custGeom>
              <a:avLst/>
              <a:gdLst/>
              <a:ahLst/>
              <a:cxnLst/>
              <a:rect l="l" t="t" r="r" b="b"/>
              <a:pathLst>
                <a:path w="275" h="1672" extrusionOk="0">
                  <a:moveTo>
                    <a:pt x="122" y="0"/>
                  </a:moveTo>
                  <a:cubicBezTo>
                    <a:pt x="1" y="547"/>
                    <a:pt x="1" y="1125"/>
                    <a:pt x="122" y="1672"/>
                  </a:cubicBezTo>
                  <a:cubicBezTo>
                    <a:pt x="274" y="1125"/>
                    <a:pt x="274" y="547"/>
                    <a:pt x="1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5"/>
            <p:cNvSpPr/>
            <p:nvPr/>
          </p:nvSpPr>
          <p:spPr>
            <a:xfrm>
              <a:off x="5963048" y="3096235"/>
              <a:ext cx="342468" cy="4210"/>
            </a:xfrm>
            <a:custGeom>
              <a:avLst/>
              <a:gdLst/>
              <a:ahLst/>
              <a:cxnLst/>
              <a:rect l="l" t="t" r="r" b="b"/>
              <a:pathLst>
                <a:path w="17327" h="213" extrusionOk="0">
                  <a:moveTo>
                    <a:pt x="8663" y="0"/>
                  </a:moveTo>
                  <a:cubicBezTo>
                    <a:pt x="3861" y="0"/>
                    <a:pt x="1" y="61"/>
                    <a:pt x="1" y="122"/>
                  </a:cubicBezTo>
                  <a:cubicBezTo>
                    <a:pt x="1" y="152"/>
                    <a:pt x="3861" y="213"/>
                    <a:pt x="8663" y="213"/>
                  </a:cubicBezTo>
                  <a:cubicBezTo>
                    <a:pt x="13435" y="213"/>
                    <a:pt x="17326" y="152"/>
                    <a:pt x="17326" y="122"/>
                  </a:cubicBezTo>
                  <a:cubicBezTo>
                    <a:pt x="17326" y="61"/>
                    <a:pt x="13435" y="0"/>
                    <a:pt x="86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5"/>
            <p:cNvSpPr/>
            <p:nvPr/>
          </p:nvSpPr>
          <p:spPr>
            <a:xfrm>
              <a:off x="6163126" y="3098627"/>
              <a:ext cx="4823" cy="46883"/>
            </a:xfrm>
            <a:custGeom>
              <a:avLst/>
              <a:gdLst/>
              <a:ahLst/>
              <a:cxnLst/>
              <a:rect l="l" t="t" r="r" b="b"/>
              <a:pathLst>
                <a:path w="244" h="2372" extrusionOk="0">
                  <a:moveTo>
                    <a:pt x="122" y="1"/>
                  </a:moveTo>
                  <a:cubicBezTo>
                    <a:pt x="0" y="791"/>
                    <a:pt x="0" y="1581"/>
                    <a:pt x="122" y="2372"/>
                  </a:cubicBezTo>
                  <a:cubicBezTo>
                    <a:pt x="243" y="1581"/>
                    <a:pt x="243" y="791"/>
                    <a:pt x="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5"/>
            <p:cNvSpPr/>
            <p:nvPr/>
          </p:nvSpPr>
          <p:spPr>
            <a:xfrm>
              <a:off x="6309716" y="3098627"/>
              <a:ext cx="5435" cy="46883"/>
            </a:xfrm>
            <a:custGeom>
              <a:avLst/>
              <a:gdLst/>
              <a:ahLst/>
              <a:cxnLst/>
              <a:rect l="l" t="t" r="r" b="b"/>
              <a:pathLst>
                <a:path w="275" h="2372" extrusionOk="0">
                  <a:moveTo>
                    <a:pt x="153" y="1"/>
                  </a:moveTo>
                  <a:cubicBezTo>
                    <a:pt x="1" y="791"/>
                    <a:pt x="1" y="1581"/>
                    <a:pt x="153" y="2372"/>
                  </a:cubicBezTo>
                  <a:cubicBezTo>
                    <a:pt x="274" y="1581"/>
                    <a:pt x="274" y="791"/>
                    <a:pt x="1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5"/>
            <p:cNvSpPr/>
            <p:nvPr/>
          </p:nvSpPr>
          <p:spPr>
            <a:xfrm>
              <a:off x="5960043" y="3098627"/>
              <a:ext cx="5435" cy="49887"/>
            </a:xfrm>
            <a:custGeom>
              <a:avLst/>
              <a:gdLst/>
              <a:ahLst/>
              <a:cxnLst/>
              <a:rect l="l" t="t" r="r" b="b"/>
              <a:pathLst>
                <a:path w="275" h="2524" extrusionOk="0">
                  <a:moveTo>
                    <a:pt x="153" y="1"/>
                  </a:moveTo>
                  <a:cubicBezTo>
                    <a:pt x="1" y="821"/>
                    <a:pt x="1" y="1673"/>
                    <a:pt x="153" y="2524"/>
                  </a:cubicBezTo>
                  <a:cubicBezTo>
                    <a:pt x="274" y="1673"/>
                    <a:pt x="274" y="821"/>
                    <a:pt x="1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5"/>
            <p:cNvSpPr/>
            <p:nvPr/>
          </p:nvSpPr>
          <p:spPr>
            <a:xfrm>
              <a:off x="5584535" y="3175539"/>
              <a:ext cx="79910" cy="3617"/>
            </a:xfrm>
            <a:custGeom>
              <a:avLst/>
              <a:gdLst/>
              <a:ahLst/>
              <a:cxnLst/>
              <a:rect l="l" t="t" r="r" b="b"/>
              <a:pathLst>
                <a:path w="4043" h="183" extrusionOk="0">
                  <a:moveTo>
                    <a:pt x="2022" y="0"/>
                  </a:moveTo>
                  <a:cubicBezTo>
                    <a:pt x="1345" y="0"/>
                    <a:pt x="669" y="31"/>
                    <a:pt x="0" y="92"/>
                  </a:cubicBezTo>
                  <a:cubicBezTo>
                    <a:pt x="669" y="152"/>
                    <a:pt x="1345" y="183"/>
                    <a:pt x="2022" y="183"/>
                  </a:cubicBezTo>
                  <a:cubicBezTo>
                    <a:pt x="2698" y="183"/>
                    <a:pt x="3374" y="152"/>
                    <a:pt x="4043" y="92"/>
                  </a:cubicBezTo>
                  <a:cubicBezTo>
                    <a:pt x="3374" y="31"/>
                    <a:pt x="2698" y="0"/>
                    <a:pt x="20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5"/>
            <p:cNvSpPr/>
            <p:nvPr/>
          </p:nvSpPr>
          <p:spPr>
            <a:xfrm>
              <a:off x="5776786" y="3169530"/>
              <a:ext cx="86531" cy="4072"/>
            </a:xfrm>
            <a:custGeom>
              <a:avLst/>
              <a:gdLst/>
              <a:ahLst/>
              <a:cxnLst/>
              <a:rect l="l" t="t" r="r" b="b"/>
              <a:pathLst>
                <a:path w="4378" h="206" extrusionOk="0">
                  <a:moveTo>
                    <a:pt x="2189" y="0"/>
                  </a:moveTo>
                  <a:cubicBezTo>
                    <a:pt x="1460" y="0"/>
                    <a:pt x="730" y="31"/>
                    <a:pt x="1" y="92"/>
                  </a:cubicBezTo>
                  <a:cubicBezTo>
                    <a:pt x="730" y="168"/>
                    <a:pt x="1460" y="206"/>
                    <a:pt x="2189" y="206"/>
                  </a:cubicBezTo>
                  <a:cubicBezTo>
                    <a:pt x="2919" y="206"/>
                    <a:pt x="3648" y="168"/>
                    <a:pt x="4378" y="92"/>
                  </a:cubicBezTo>
                  <a:cubicBezTo>
                    <a:pt x="3648" y="31"/>
                    <a:pt x="2919" y="0"/>
                    <a:pt x="21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5"/>
            <p:cNvSpPr/>
            <p:nvPr/>
          </p:nvSpPr>
          <p:spPr>
            <a:xfrm>
              <a:off x="5930611" y="3169530"/>
              <a:ext cx="76313" cy="4072"/>
            </a:xfrm>
            <a:custGeom>
              <a:avLst/>
              <a:gdLst/>
              <a:ahLst/>
              <a:cxnLst/>
              <a:rect l="l" t="t" r="r" b="b"/>
              <a:pathLst>
                <a:path w="3861" h="206" extrusionOk="0">
                  <a:moveTo>
                    <a:pt x="1930" y="0"/>
                  </a:moveTo>
                  <a:cubicBezTo>
                    <a:pt x="1284" y="0"/>
                    <a:pt x="639" y="31"/>
                    <a:pt x="0" y="92"/>
                  </a:cubicBezTo>
                  <a:cubicBezTo>
                    <a:pt x="639" y="168"/>
                    <a:pt x="1284" y="206"/>
                    <a:pt x="1930" y="206"/>
                  </a:cubicBezTo>
                  <a:cubicBezTo>
                    <a:pt x="2576" y="206"/>
                    <a:pt x="3222" y="168"/>
                    <a:pt x="3860" y="92"/>
                  </a:cubicBezTo>
                  <a:cubicBezTo>
                    <a:pt x="3222" y="31"/>
                    <a:pt x="2576" y="0"/>
                    <a:pt x="19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5"/>
            <p:cNvSpPr/>
            <p:nvPr/>
          </p:nvSpPr>
          <p:spPr>
            <a:xfrm>
              <a:off x="6118058" y="3169530"/>
              <a:ext cx="82321" cy="4072"/>
            </a:xfrm>
            <a:custGeom>
              <a:avLst/>
              <a:gdLst/>
              <a:ahLst/>
              <a:cxnLst/>
              <a:rect l="l" t="t" r="r" b="b"/>
              <a:pathLst>
                <a:path w="4165" h="206" extrusionOk="0">
                  <a:moveTo>
                    <a:pt x="2071" y="0"/>
                  </a:moveTo>
                  <a:cubicBezTo>
                    <a:pt x="1376" y="0"/>
                    <a:pt x="685" y="31"/>
                    <a:pt x="1" y="92"/>
                  </a:cubicBezTo>
                  <a:cubicBezTo>
                    <a:pt x="685" y="168"/>
                    <a:pt x="1376" y="206"/>
                    <a:pt x="2071" y="206"/>
                  </a:cubicBezTo>
                  <a:cubicBezTo>
                    <a:pt x="2767" y="206"/>
                    <a:pt x="3466" y="168"/>
                    <a:pt x="4165" y="92"/>
                  </a:cubicBezTo>
                  <a:cubicBezTo>
                    <a:pt x="3466" y="31"/>
                    <a:pt x="2767" y="0"/>
                    <a:pt x="20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5"/>
            <p:cNvSpPr/>
            <p:nvPr/>
          </p:nvSpPr>
          <p:spPr>
            <a:xfrm>
              <a:off x="6271270" y="3164272"/>
              <a:ext cx="84120" cy="4072"/>
            </a:xfrm>
            <a:custGeom>
              <a:avLst/>
              <a:gdLst/>
              <a:ahLst/>
              <a:cxnLst/>
              <a:rect l="l" t="t" r="r" b="b"/>
              <a:pathLst>
                <a:path w="4256" h="206" extrusionOk="0">
                  <a:moveTo>
                    <a:pt x="2117" y="0"/>
                  </a:moveTo>
                  <a:cubicBezTo>
                    <a:pt x="1406" y="0"/>
                    <a:pt x="700" y="38"/>
                    <a:pt x="1" y="114"/>
                  </a:cubicBezTo>
                  <a:cubicBezTo>
                    <a:pt x="700" y="175"/>
                    <a:pt x="1406" y="206"/>
                    <a:pt x="2117" y="206"/>
                  </a:cubicBezTo>
                  <a:cubicBezTo>
                    <a:pt x="2827" y="206"/>
                    <a:pt x="3542" y="175"/>
                    <a:pt x="4256" y="114"/>
                  </a:cubicBezTo>
                  <a:cubicBezTo>
                    <a:pt x="3542" y="38"/>
                    <a:pt x="2827" y="0"/>
                    <a:pt x="21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5"/>
            <p:cNvSpPr/>
            <p:nvPr/>
          </p:nvSpPr>
          <p:spPr>
            <a:xfrm>
              <a:off x="6396235" y="2868523"/>
              <a:ext cx="529900" cy="328040"/>
            </a:xfrm>
            <a:custGeom>
              <a:avLst/>
              <a:gdLst/>
              <a:ahLst/>
              <a:cxnLst/>
              <a:rect l="l" t="t" r="r" b="b"/>
              <a:pathLst>
                <a:path w="26810" h="16597" extrusionOk="0">
                  <a:moveTo>
                    <a:pt x="1" y="0"/>
                  </a:moveTo>
                  <a:lnTo>
                    <a:pt x="1" y="16596"/>
                  </a:lnTo>
                  <a:lnTo>
                    <a:pt x="31" y="31"/>
                  </a:lnTo>
                  <a:lnTo>
                    <a:pt x="26810" y="31"/>
                  </a:lnTo>
                  <a:lnTo>
                    <a:pt x="268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5"/>
            <p:cNvSpPr/>
            <p:nvPr/>
          </p:nvSpPr>
          <p:spPr>
            <a:xfrm>
              <a:off x="6452728" y="2965538"/>
              <a:ext cx="413938" cy="187175"/>
            </a:xfrm>
            <a:custGeom>
              <a:avLst/>
              <a:gdLst/>
              <a:ahLst/>
              <a:cxnLst/>
              <a:rect l="l" t="t" r="r" b="b"/>
              <a:pathLst>
                <a:path w="20943" h="9470" extrusionOk="0">
                  <a:moveTo>
                    <a:pt x="941" y="0"/>
                  </a:moveTo>
                  <a:cubicBezTo>
                    <a:pt x="487" y="0"/>
                    <a:pt x="55" y="226"/>
                    <a:pt x="0" y="685"/>
                  </a:cubicBezTo>
                  <a:lnTo>
                    <a:pt x="0" y="9469"/>
                  </a:lnTo>
                  <a:lnTo>
                    <a:pt x="20943" y="9469"/>
                  </a:lnTo>
                  <a:cubicBezTo>
                    <a:pt x="20943" y="9469"/>
                    <a:pt x="18116" y="7342"/>
                    <a:pt x="17478" y="7099"/>
                  </a:cubicBezTo>
                  <a:cubicBezTo>
                    <a:pt x="17186" y="6988"/>
                    <a:pt x="16887" y="6944"/>
                    <a:pt x="16584" y="6944"/>
                  </a:cubicBezTo>
                  <a:cubicBezTo>
                    <a:pt x="15297" y="6944"/>
                    <a:pt x="13928" y="7747"/>
                    <a:pt x="12650" y="7747"/>
                  </a:cubicBezTo>
                  <a:cubicBezTo>
                    <a:pt x="12317" y="7747"/>
                    <a:pt x="11990" y="7692"/>
                    <a:pt x="11672" y="7554"/>
                  </a:cubicBezTo>
                  <a:cubicBezTo>
                    <a:pt x="10608" y="7099"/>
                    <a:pt x="10122" y="5883"/>
                    <a:pt x="9605" y="4849"/>
                  </a:cubicBezTo>
                  <a:cubicBezTo>
                    <a:pt x="9115" y="3869"/>
                    <a:pt x="8269" y="2834"/>
                    <a:pt x="7224" y="2834"/>
                  </a:cubicBezTo>
                  <a:cubicBezTo>
                    <a:pt x="7167" y="2834"/>
                    <a:pt x="7110" y="2837"/>
                    <a:pt x="7052" y="2843"/>
                  </a:cubicBezTo>
                  <a:cubicBezTo>
                    <a:pt x="6022" y="2952"/>
                    <a:pt x="5161" y="4051"/>
                    <a:pt x="4190" y="4051"/>
                  </a:cubicBezTo>
                  <a:cubicBezTo>
                    <a:pt x="4072" y="4051"/>
                    <a:pt x="3952" y="4034"/>
                    <a:pt x="3830" y="3998"/>
                  </a:cubicBezTo>
                  <a:cubicBezTo>
                    <a:pt x="3100" y="3785"/>
                    <a:pt x="2766" y="2995"/>
                    <a:pt x="2584" y="2296"/>
                  </a:cubicBezTo>
                  <a:cubicBezTo>
                    <a:pt x="2401" y="1567"/>
                    <a:pt x="2280" y="807"/>
                    <a:pt x="1763" y="290"/>
                  </a:cubicBezTo>
                  <a:cubicBezTo>
                    <a:pt x="1546" y="97"/>
                    <a:pt x="1239" y="0"/>
                    <a:pt x="941"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5"/>
            <p:cNvSpPr/>
            <p:nvPr/>
          </p:nvSpPr>
          <p:spPr>
            <a:xfrm>
              <a:off x="6429285" y="3151502"/>
              <a:ext cx="448191" cy="1225"/>
            </a:xfrm>
            <a:custGeom>
              <a:avLst/>
              <a:gdLst/>
              <a:ahLst/>
              <a:cxnLst/>
              <a:rect l="l" t="t" r="r" b="b"/>
              <a:pathLst>
                <a:path w="22676" h="62" extrusionOk="0">
                  <a:moveTo>
                    <a:pt x="11338" y="1"/>
                  </a:moveTo>
                  <a:cubicBezTo>
                    <a:pt x="5077" y="1"/>
                    <a:pt x="1" y="1"/>
                    <a:pt x="1" y="31"/>
                  </a:cubicBezTo>
                  <a:cubicBezTo>
                    <a:pt x="1" y="61"/>
                    <a:pt x="5077" y="61"/>
                    <a:pt x="11338" y="61"/>
                  </a:cubicBezTo>
                  <a:cubicBezTo>
                    <a:pt x="17600" y="61"/>
                    <a:pt x="22676" y="61"/>
                    <a:pt x="22676" y="31"/>
                  </a:cubicBezTo>
                  <a:cubicBezTo>
                    <a:pt x="22676" y="31"/>
                    <a:pt x="17600" y="1"/>
                    <a:pt x="1133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5"/>
            <p:cNvSpPr/>
            <p:nvPr/>
          </p:nvSpPr>
          <p:spPr>
            <a:xfrm>
              <a:off x="6429285" y="3075796"/>
              <a:ext cx="448191" cy="1225"/>
            </a:xfrm>
            <a:custGeom>
              <a:avLst/>
              <a:gdLst/>
              <a:ahLst/>
              <a:cxnLst/>
              <a:rect l="l" t="t" r="r" b="b"/>
              <a:pathLst>
                <a:path w="22676" h="62" extrusionOk="0">
                  <a:moveTo>
                    <a:pt x="11338" y="1"/>
                  </a:moveTo>
                  <a:cubicBezTo>
                    <a:pt x="5077" y="1"/>
                    <a:pt x="1" y="1"/>
                    <a:pt x="1" y="31"/>
                  </a:cubicBezTo>
                  <a:cubicBezTo>
                    <a:pt x="1" y="62"/>
                    <a:pt x="5077" y="62"/>
                    <a:pt x="11338" y="62"/>
                  </a:cubicBezTo>
                  <a:cubicBezTo>
                    <a:pt x="17600" y="62"/>
                    <a:pt x="22676" y="62"/>
                    <a:pt x="22676" y="31"/>
                  </a:cubicBezTo>
                  <a:cubicBezTo>
                    <a:pt x="22676" y="1"/>
                    <a:pt x="17600" y="1"/>
                    <a:pt x="113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5"/>
            <p:cNvSpPr/>
            <p:nvPr/>
          </p:nvSpPr>
          <p:spPr>
            <a:xfrm>
              <a:off x="6429285" y="3000090"/>
              <a:ext cx="448191" cy="1225"/>
            </a:xfrm>
            <a:custGeom>
              <a:avLst/>
              <a:gdLst/>
              <a:ahLst/>
              <a:cxnLst/>
              <a:rect l="l" t="t" r="r" b="b"/>
              <a:pathLst>
                <a:path w="22676" h="62" extrusionOk="0">
                  <a:moveTo>
                    <a:pt x="11338" y="1"/>
                  </a:moveTo>
                  <a:cubicBezTo>
                    <a:pt x="5077" y="1"/>
                    <a:pt x="1" y="1"/>
                    <a:pt x="1" y="31"/>
                  </a:cubicBezTo>
                  <a:cubicBezTo>
                    <a:pt x="1" y="62"/>
                    <a:pt x="5077" y="62"/>
                    <a:pt x="11338" y="62"/>
                  </a:cubicBezTo>
                  <a:cubicBezTo>
                    <a:pt x="17600" y="62"/>
                    <a:pt x="22676" y="31"/>
                    <a:pt x="22676" y="31"/>
                  </a:cubicBezTo>
                  <a:cubicBezTo>
                    <a:pt x="22676" y="1"/>
                    <a:pt x="17600" y="1"/>
                    <a:pt x="113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5"/>
            <p:cNvSpPr/>
            <p:nvPr/>
          </p:nvSpPr>
          <p:spPr>
            <a:xfrm>
              <a:off x="6429285" y="2927408"/>
              <a:ext cx="448191" cy="1818"/>
            </a:xfrm>
            <a:custGeom>
              <a:avLst/>
              <a:gdLst/>
              <a:ahLst/>
              <a:cxnLst/>
              <a:rect l="l" t="t" r="r" b="b"/>
              <a:pathLst>
                <a:path w="22676" h="92" extrusionOk="0">
                  <a:moveTo>
                    <a:pt x="11338" y="0"/>
                  </a:moveTo>
                  <a:cubicBezTo>
                    <a:pt x="5077" y="0"/>
                    <a:pt x="1" y="0"/>
                    <a:pt x="1" y="61"/>
                  </a:cubicBezTo>
                  <a:cubicBezTo>
                    <a:pt x="1" y="91"/>
                    <a:pt x="5077" y="91"/>
                    <a:pt x="11338" y="91"/>
                  </a:cubicBezTo>
                  <a:cubicBezTo>
                    <a:pt x="17600" y="91"/>
                    <a:pt x="22676" y="61"/>
                    <a:pt x="22676" y="61"/>
                  </a:cubicBezTo>
                  <a:cubicBezTo>
                    <a:pt x="22676" y="30"/>
                    <a:pt x="17600" y="0"/>
                    <a:pt x="113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5"/>
            <p:cNvSpPr/>
            <p:nvPr/>
          </p:nvSpPr>
          <p:spPr>
            <a:xfrm>
              <a:off x="5638004" y="1876572"/>
              <a:ext cx="93745" cy="112957"/>
            </a:xfrm>
            <a:custGeom>
              <a:avLst/>
              <a:gdLst/>
              <a:ahLst/>
              <a:cxnLst/>
              <a:rect l="l" t="t" r="r" b="b"/>
              <a:pathLst>
                <a:path w="4743" h="5715" extrusionOk="0">
                  <a:moveTo>
                    <a:pt x="2250" y="0"/>
                  </a:moveTo>
                  <a:cubicBezTo>
                    <a:pt x="2098" y="0"/>
                    <a:pt x="1946" y="31"/>
                    <a:pt x="1824" y="61"/>
                  </a:cubicBezTo>
                  <a:cubicBezTo>
                    <a:pt x="1976" y="31"/>
                    <a:pt x="2098" y="0"/>
                    <a:pt x="2250" y="0"/>
                  </a:cubicBezTo>
                  <a:close/>
                  <a:moveTo>
                    <a:pt x="2949" y="31"/>
                  </a:moveTo>
                  <a:cubicBezTo>
                    <a:pt x="3162" y="91"/>
                    <a:pt x="3374" y="152"/>
                    <a:pt x="3557" y="274"/>
                  </a:cubicBezTo>
                  <a:cubicBezTo>
                    <a:pt x="3800" y="395"/>
                    <a:pt x="4043" y="608"/>
                    <a:pt x="4225" y="851"/>
                  </a:cubicBezTo>
                  <a:cubicBezTo>
                    <a:pt x="4408" y="1125"/>
                    <a:pt x="4560" y="1459"/>
                    <a:pt x="4621" y="1794"/>
                  </a:cubicBezTo>
                  <a:cubicBezTo>
                    <a:pt x="4681" y="2219"/>
                    <a:pt x="4621" y="2645"/>
                    <a:pt x="4469" y="3009"/>
                  </a:cubicBezTo>
                  <a:cubicBezTo>
                    <a:pt x="4377" y="3222"/>
                    <a:pt x="4286" y="3435"/>
                    <a:pt x="4165" y="3617"/>
                  </a:cubicBezTo>
                  <a:cubicBezTo>
                    <a:pt x="4043" y="3800"/>
                    <a:pt x="3922" y="4012"/>
                    <a:pt x="3830" y="4225"/>
                  </a:cubicBezTo>
                  <a:cubicBezTo>
                    <a:pt x="3592" y="4671"/>
                    <a:pt x="3442" y="5147"/>
                    <a:pt x="3350" y="5623"/>
                  </a:cubicBezTo>
                  <a:lnTo>
                    <a:pt x="3350" y="5623"/>
                  </a:lnTo>
                  <a:lnTo>
                    <a:pt x="2402" y="5593"/>
                  </a:lnTo>
                  <a:lnTo>
                    <a:pt x="1368" y="5563"/>
                  </a:lnTo>
                  <a:lnTo>
                    <a:pt x="1368" y="5563"/>
                  </a:lnTo>
                  <a:cubicBezTo>
                    <a:pt x="1356" y="5069"/>
                    <a:pt x="1206" y="4604"/>
                    <a:pt x="943" y="4195"/>
                  </a:cubicBezTo>
                  <a:cubicBezTo>
                    <a:pt x="821" y="3982"/>
                    <a:pt x="700" y="3769"/>
                    <a:pt x="578" y="3587"/>
                  </a:cubicBezTo>
                  <a:cubicBezTo>
                    <a:pt x="456" y="3374"/>
                    <a:pt x="365" y="3192"/>
                    <a:pt x="274" y="2979"/>
                  </a:cubicBezTo>
                  <a:cubicBezTo>
                    <a:pt x="92" y="2614"/>
                    <a:pt x="61" y="2189"/>
                    <a:pt x="152" y="1794"/>
                  </a:cubicBezTo>
                  <a:cubicBezTo>
                    <a:pt x="213" y="1459"/>
                    <a:pt x="365" y="1125"/>
                    <a:pt x="548" y="851"/>
                  </a:cubicBezTo>
                  <a:cubicBezTo>
                    <a:pt x="730" y="608"/>
                    <a:pt x="943" y="426"/>
                    <a:pt x="1216" y="274"/>
                  </a:cubicBezTo>
                  <a:cubicBezTo>
                    <a:pt x="1399" y="183"/>
                    <a:pt x="1611" y="91"/>
                    <a:pt x="1824" y="61"/>
                  </a:cubicBezTo>
                  <a:lnTo>
                    <a:pt x="1824" y="61"/>
                  </a:lnTo>
                  <a:cubicBezTo>
                    <a:pt x="1611" y="91"/>
                    <a:pt x="1399" y="152"/>
                    <a:pt x="1186" y="274"/>
                  </a:cubicBezTo>
                  <a:cubicBezTo>
                    <a:pt x="943" y="395"/>
                    <a:pt x="700" y="578"/>
                    <a:pt x="517" y="821"/>
                  </a:cubicBezTo>
                  <a:cubicBezTo>
                    <a:pt x="335" y="1125"/>
                    <a:pt x="183" y="1459"/>
                    <a:pt x="92" y="1794"/>
                  </a:cubicBezTo>
                  <a:cubicBezTo>
                    <a:pt x="0" y="2219"/>
                    <a:pt x="31" y="2645"/>
                    <a:pt x="213" y="3040"/>
                  </a:cubicBezTo>
                  <a:cubicBezTo>
                    <a:pt x="304" y="3222"/>
                    <a:pt x="426" y="3435"/>
                    <a:pt x="548" y="3617"/>
                  </a:cubicBezTo>
                  <a:cubicBezTo>
                    <a:pt x="669" y="3830"/>
                    <a:pt x="791" y="4012"/>
                    <a:pt x="882" y="4225"/>
                  </a:cubicBezTo>
                  <a:cubicBezTo>
                    <a:pt x="1156" y="4651"/>
                    <a:pt x="1307" y="5137"/>
                    <a:pt x="1338" y="5623"/>
                  </a:cubicBezTo>
                  <a:lnTo>
                    <a:pt x="1338" y="5654"/>
                  </a:lnTo>
                  <a:lnTo>
                    <a:pt x="1368" y="5654"/>
                  </a:lnTo>
                  <a:lnTo>
                    <a:pt x="2402" y="5684"/>
                  </a:lnTo>
                  <a:lnTo>
                    <a:pt x="3374" y="5715"/>
                  </a:lnTo>
                  <a:lnTo>
                    <a:pt x="3435" y="5715"/>
                  </a:lnTo>
                  <a:lnTo>
                    <a:pt x="3435" y="5684"/>
                  </a:lnTo>
                  <a:cubicBezTo>
                    <a:pt x="3496" y="5198"/>
                    <a:pt x="3648" y="4711"/>
                    <a:pt x="3891" y="4256"/>
                  </a:cubicBezTo>
                  <a:cubicBezTo>
                    <a:pt x="3982" y="4043"/>
                    <a:pt x="4104" y="3860"/>
                    <a:pt x="4225" y="3648"/>
                  </a:cubicBezTo>
                  <a:cubicBezTo>
                    <a:pt x="4347" y="3465"/>
                    <a:pt x="4469" y="3252"/>
                    <a:pt x="4529" y="3040"/>
                  </a:cubicBezTo>
                  <a:cubicBezTo>
                    <a:pt x="4712" y="2645"/>
                    <a:pt x="4742" y="2219"/>
                    <a:pt x="4681" y="1794"/>
                  </a:cubicBezTo>
                  <a:cubicBezTo>
                    <a:pt x="4621" y="1459"/>
                    <a:pt x="4469" y="1125"/>
                    <a:pt x="4256" y="821"/>
                  </a:cubicBezTo>
                  <a:cubicBezTo>
                    <a:pt x="4074" y="578"/>
                    <a:pt x="3830" y="395"/>
                    <a:pt x="3587" y="243"/>
                  </a:cubicBezTo>
                  <a:cubicBezTo>
                    <a:pt x="3374" y="152"/>
                    <a:pt x="3162" y="61"/>
                    <a:pt x="2949" y="3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5"/>
            <p:cNvSpPr/>
            <p:nvPr/>
          </p:nvSpPr>
          <p:spPr>
            <a:xfrm>
              <a:off x="5659036" y="1912824"/>
              <a:ext cx="52278" cy="71292"/>
            </a:xfrm>
            <a:custGeom>
              <a:avLst/>
              <a:gdLst/>
              <a:ahLst/>
              <a:cxnLst/>
              <a:rect l="l" t="t" r="r" b="b"/>
              <a:pathLst>
                <a:path w="2645" h="3607" extrusionOk="0">
                  <a:moveTo>
                    <a:pt x="418" y="0"/>
                  </a:moveTo>
                  <a:cubicBezTo>
                    <a:pt x="380" y="0"/>
                    <a:pt x="342" y="8"/>
                    <a:pt x="304" y="20"/>
                  </a:cubicBezTo>
                  <a:cubicBezTo>
                    <a:pt x="331" y="11"/>
                    <a:pt x="358" y="8"/>
                    <a:pt x="384" y="8"/>
                  </a:cubicBezTo>
                  <a:cubicBezTo>
                    <a:pt x="449" y="8"/>
                    <a:pt x="513" y="29"/>
                    <a:pt x="578" y="51"/>
                  </a:cubicBezTo>
                  <a:cubicBezTo>
                    <a:pt x="524" y="15"/>
                    <a:pt x="471" y="0"/>
                    <a:pt x="418" y="0"/>
                  </a:cubicBezTo>
                  <a:close/>
                  <a:moveTo>
                    <a:pt x="2187" y="99"/>
                  </a:moveTo>
                  <a:cubicBezTo>
                    <a:pt x="2316" y="99"/>
                    <a:pt x="2441" y="160"/>
                    <a:pt x="2523" y="263"/>
                  </a:cubicBezTo>
                  <a:cubicBezTo>
                    <a:pt x="2584" y="324"/>
                    <a:pt x="2614" y="415"/>
                    <a:pt x="2614" y="507"/>
                  </a:cubicBezTo>
                  <a:cubicBezTo>
                    <a:pt x="2614" y="598"/>
                    <a:pt x="2584" y="689"/>
                    <a:pt x="2523" y="780"/>
                  </a:cubicBezTo>
                  <a:cubicBezTo>
                    <a:pt x="2432" y="841"/>
                    <a:pt x="2371" y="902"/>
                    <a:pt x="2280" y="963"/>
                  </a:cubicBezTo>
                  <a:cubicBezTo>
                    <a:pt x="2189" y="993"/>
                    <a:pt x="2067" y="1023"/>
                    <a:pt x="1976" y="1023"/>
                  </a:cubicBezTo>
                  <a:cubicBezTo>
                    <a:pt x="1814" y="1047"/>
                    <a:pt x="1652" y="1070"/>
                    <a:pt x="1490" y="1079"/>
                  </a:cubicBezTo>
                  <a:lnTo>
                    <a:pt x="1490" y="1079"/>
                  </a:lnTo>
                  <a:cubicBezTo>
                    <a:pt x="1490" y="1042"/>
                    <a:pt x="1490" y="1003"/>
                    <a:pt x="1490" y="963"/>
                  </a:cubicBezTo>
                  <a:cubicBezTo>
                    <a:pt x="1520" y="811"/>
                    <a:pt x="1551" y="628"/>
                    <a:pt x="1642" y="476"/>
                  </a:cubicBezTo>
                  <a:cubicBezTo>
                    <a:pt x="1702" y="324"/>
                    <a:pt x="1854" y="203"/>
                    <a:pt x="2006" y="142"/>
                  </a:cubicBezTo>
                  <a:cubicBezTo>
                    <a:pt x="2065" y="113"/>
                    <a:pt x="2126" y="99"/>
                    <a:pt x="2187" y="99"/>
                  </a:cubicBezTo>
                  <a:close/>
                  <a:moveTo>
                    <a:pt x="304" y="20"/>
                  </a:moveTo>
                  <a:lnTo>
                    <a:pt x="304" y="20"/>
                  </a:lnTo>
                  <a:cubicBezTo>
                    <a:pt x="183" y="51"/>
                    <a:pt x="122" y="111"/>
                    <a:pt x="61" y="203"/>
                  </a:cubicBezTo>
                  <a:cubicBezTo>
                    <a:pt x="31" y="294"/>
                    <a:pt x="0" y="415"/>
                    <a:pt x="31" y="507"/>
                  </a:cubicBezTo>
                  <a:cubicBezTo>
                    <a:pt x="31" y="598"/>
                    <a:pt x="92" y="689"/>
                    <a:pt x="152" y="780"/>
                  </a:cubicBezTo>
                  <a:cubicBezTo>
                    <a:pt x="213" y="871"/>
                    <a:pt x="304" y="932"/>
                    <a:pt x="395" y="963"/>
                  </a:cubicBezTo>
                  <a:cubicBezTo>
                    <a:pt x="487" y="1023"/>
                    <a:pt x="608" y="1054"/>
                    <a:pt x="699" y="1084"/>
                  </a:cubicBezTo>
                  <a:cubicBezTo>
                    <a:pt x="760" y="1093"/>
                    <a:pt x="821" y="1100"/>
                    <a:pt x="882" y="1106"/>
                  </a:cubicBezTo>
                  <a:lnTo>
                    <a:pt x="882" y="1106"/>
                  </a:lnTo>
                  <a:lnTo>
                    <a:pt x="882" y="1905"/>
                  </a:lnTo>
                  <a:cubicBezTo>
                    <a:pt x="912" y="2482"/>
                    <a:pt x="912" y="2938"/>
                    <a:pt x="912" y="3242"/>
                  </a:cubicBezTo>
                  <a:lnTo>
                    <a:pt x="912" y="1935"/>
                  </a:lnTo>
                  <a:lnTo>
                    <a:pt x="912" y="1109"/>
                  </a:lnTo>
                  <a:lnTo>
                    <a:pt x="912" y="1109"/>
                  </a:lnTo>
                  <a:cubicBezTo>
                    <a:pt x="1054" y="1123"/>
                    <a:pt x="1196" y="1130"/>
                    <a:pt x="1338" y="1130"/>
                  </a:cubicBezTo>
                  <a:cubicBezTo>
                    <a:pt x="1378" y="1130"/>
                    <a:pt x="1419" y="1129"/>
                    <a:pt x="1459" y="1128"/>
                  </a:cubicBezTo>
                  <a:lnTo>
                    <a:pt x="1459" y="1128"/>
                  </a:lnTo>
                  <a:lnTo>
                    <a:pt x="1459" y="1479"/>
                  </a:lnTo>
                  <a:lnTo>
                    <a:pt x="1459" y="1905"/>
                  </a:lnTo>
                  <a:cubicBezTo>
                    <a:pt x="1490" y="2482"/>
                    <a:pt x="1551" y="2938"/>
                    <a:pt x="1581" y="3242"/>
                  </a:cubicBezTo>
                  <a:cubicBezTo>
                    <a:pt x="1581" y="3425"/>
                    <a:pt x="1611" y="3546"/>
                    <a:pt x="1611" y="3607"/>
                  </a:cubicBezTo>
                  <a:cubicBezTo>
                    <a:pt x="1611" y="3485"/>
                    <a:pt x="1581" y="3364"/>
                    <a:pt x="1581" y="3212"/>
                  </a:cubicBezTo>
                  <a:cubicBezTo>
                    <a:pt x="1551" y="2908"/>
                    <a:pt x="1490" y="2452"/>
                    <a:pt x="1490" y="1905"/>
                  </a:cubicBezTo>
                  <a:cubicBezTo>
                    <a:pt x="1490" y="1753"/>
                    <a:pt x="1459" y="1601"/>
                    <a:pt x="1490" y="1449"/>
                  </a:cubicBezTo>
                  <a:cubicBezTo>
                    <a:pt x="1490" y="1345"/>
                    <a:pt x="1490" y="1241"/>
                    <a:pt x="1490" y="1127"/>
                  </a:cubicBezTo>
                  <a:lnTo>
                    <a:pt x="1490" y="1127"/>
                  </a:lnTo>
                  <a:cubicBezTo>
                    <a:pt x="1652" y="1122"/>
                    <a:pt x="1814" y="1107"/>
                    <a:pt x="1976" y="1084"/>
                  </a:cubicBezTo>
                  <a:cubicBezTo>
                    <a:pt x="2098" y="1054"/>
                    <a:pt x="2189" y="1023"/>
                    <a:pt x="2280" y="993"/>
                  </a:cubicBezTo>
                  <a:cubicBezTo>
                    <a:pt x="2371" y="932"/>
                    <a:pt x="2462" y="871"/>
                    <a:pt x="2523" y="811"/>
                  </a:cubicBezTo>
                  <a:cubicBezTo>
                    <a:pt x="2584" y="719"/>
                    <a:pt x="2645" y="628"/>
                    <a:pt x="2645" y="507"/>
                  </a:cubicBezTo>
                  <a:cubicBezTo>
                    <a:pt x="2645" y="415"/>
                    <a:pt x="2614" y="294"/>
                    <a:pt x="2554" y="233"/>
                  </a:cubicBezTo>
                  <a:cubicBezTo>
                    <a:pt x="2450" y="129"/>
                    <a:pt x="2317" y="82"/>
                    <a:pt x="2186" y="82"/>
                  </a:cubicBezTo>
                  <a:cubicBezTo>
                    <a:pt x="2125" y="82"/>
                    <a:pt x="2064" y="92"/>
                    <a:pt x="2006" y="111"/>
                  </a:cubicBezTo>
                  <a:cubicBezTo>
                    <a:pt x="1824" y="172"/>
                    <a:pt x="1672" y="324"/>
                    <a:pt x="1611" y="476"/>
                  </a:cubicBezTo>
                  <a:cubicBezTo>
                    <a:pt x="1520" y="628"/>
                    <a:pt x="1490" y="811"/>
                    <a:pt x="1459" y="993"/>
                  </a:cubicBezTo>
                  <a:lnTo>
                    <a:pt x="1459" y="1081"/>
                  </a:lnTo>
                  <a:lnTo>
                    <a:pt x="1459" y="1081"/>
                  </a:lnTo>
                  <a:cubicBezTo>
                    <a:pt x="1419" y="1083"/>
                    <a:pt x="1378" y="1084"/>
                    <a:pt x="1338" y="1084"/>
                  </a:cubicBezTo>
                  <a:cubicBezTo>
                    <a:pt x="1193" y="1084"/>
                    <a:pt x="1048" y="1070"/>
                    <a:pt x="912" y="1051"/>
                  </a:cubicBezTo>
                  <a:lnTo>
                    <a:pt x="912" y="1051"/>
                  </a:lnTo>
                  <a:lnTo>
                    <a:pt x="912" y="993"/>
                  </a:lnTo>
                  <a:cubicBezTo>
                    <a:pt x="912" y="811"/>
                    <a:pt x="912" y="659"/>
                    <a:pt x="882" y="476"/>
                  </a:cubicBezTo>
                  <a:cubicBezTo>
                    <a:pt x="851" y="385"/>
                    <a:pt x="821" y="294"/>
                    <a:pt x="791" y="233"/>
                  </a:cubicBezTo>
                  <a:cubicBezTo>
                    <a:pt x="730" y="142"/>
                    <a:pt x="669" y="81"/>
                    <a:pt x="578" y="51"/>
                  </a:cubicBezTo>
                  <a:lnTo>
                    <a:pt x="578" y="51"/>
                  </a:lnTo>
                  <a:cubicBezTo>
                    <a:pt x="639" y="81"/>
                    <a:pt x="730" y="142"/>
                    <a:pt x="760" y="233"/>
                  </a:cubicBezTo>
                  <a:cubicBezTo>
                    <a:pt x="821" y="294"/>
                    <a:pt x="851" y="385"/>
                    <a:pt x="851" y="476"/>
                  </a:cubicBezTo>
                  <a:cubicBezTo>
                    <a:pt x="882" y="628"/>
                    <a:pt x="882" y="811"/>
                    <a:pt x="882" y="993"/>
                  </a:cubicBezTo>
                  <a:lnTo>
                    <a:pt x="882" y="1047"/>
                  </a:lnTo>
                  <a:lnTo>
                    <a:pt x="882" y="1047"/>
                  </a:lnTo>
                  <a:cubicBezTo>
                    <a:pt x="829" y="1040"/>
                    <a:pt x="779" y="1031"/>
                    <a:pt x="730" y="1023"/>
                  </a:cubicBezTo>
                  <a:cubicBezTo>
                    <a:pt x="517" y="993"/>
                    <a:pt x="335" y="902"/>
                    <a:pt x="183" y="750"/>
                  </a:cubicBezTo>
                  <a:cubicBezTo>
                    <a:pt x="122" y="659"/>
                    <a:pt x="92" y="567"/>
                    <a:pt x="61" y="476"/>
                  </a:cubicBezTo>
                  <a:cubicBezTo>
                    <a:pt x="31" y="385"/>
                    <a:pt x="61" y="294"/>
                    <a:pt x="92" y="203"/>
                  </a:cubicBezTo>
                  <a:cubicBezTo>
                    <a:pt x="152" y="142"/>
                    <a:pt x="213" y="51"/>
                    <a:pt x="304" y="2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5"/>
            <p:cNvSpPr/>
            <p:nvPr/>
          </p:nvSpPr>
          <p:spPr>
            <a:xfrm>
              <a:off x="5664432" y="1987859"/>
              <a:ext cx="41487" cy="40123"/>
            </a:xfrm>
            <a:custGeom>
              <a:avLst/>
              <a:gdLst/>
              <a:ahLst/>
              <a:cxnLst/>
              <a:rect l="l" t="t" r="r" b="b"/>
              <a:pathLst>
                <a:path w="2099" h="2030" extrusionOk="0">
                  <a:moveTo>
                    <a:pt x="77" y="1"/>
                  </a:moveTo>
                  <a:cubicBezTo>
                    <a:pt x="54" y="1"/>
                    <a:pt x="31" y="9"/>
                    <a:pt x="1" y="24"/>
                  </a:cubicBezTo>
                  <a:lnTo>
                    <a:pt x="153" y="24"/>
                  </a:lnTo>
                  <a:cubicBezTo>
                    <a:pt x="122" y="9"/>
                    <a:pt x="100" y="1"/>
                    <a:pt x="77" y="1"/>
                  </a:cubicBezTo>
                  <a:close/>
                  <a:moveTo>
                    <a:pt x="578" y="24"/>
                  </a:moveTo>
                  <a:lnTo>
                    <a:pt x="2005" y="53"/>
                  </a:lnTo>
                  <a:lnTo>
                    <a:pt x="2005" y="53"/>
                  </a:lnTo>
                  <a:cubicBezTo>
                    <a:pt x="1977" y="440"/>
                    <a:pt x="1977" y="856"/>
                    <a:pt x="1977" y="1300"/>
                  </a:cubicBezTo>
                  <a:lnTo>
                    <a:pt x="1977" y="1270"/>
                  </a:lnTo>
                  <a:lnTo>
                    <a:pt x="1794" y="1513"/>
                  </a:lnTo>
                  <a:lnTo>
                    <a:pt x="1369" y="1969"/>
                  </a:lnTo>
                  <a:lnTo>
                    <a:pt x="670" y="1969"/>
                  </a:lnTo>
                  <a:lnTo>
                    <a:pt x="1" y="1148"/>
                  </a:lnTo>
                  <a:cubicBezTo>
                    <a:pt x="1" y="1158"/>
                    <a:pt x="1" y="1169"/>
                    <a:pt x="1" y="1179"/>
                  </a:cubicBezTo>
                  <a:lnTo>
                    <a:pt x="670" y="2030"/>
                  </a:lnTo>
                  <a:lnTo>
                    <a:pt x="1460" y="2030"/>
                  </a:lnTo>
                  <a:lnTo>
                    <a:pt x="1885" y="1574"/>
                  </a:lnTo>
                  <a:lnTo>
                    <a:pt x="2098" y="1331"/>
                  </a:lnTo>
                  <a:lnTo>
                    <a:pt x="2098" y="54"/>
                  </a:lnTo>
                  <a:lnTo>
                    <a:pt x="2098" y="24"/>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5"/>
            <p:cNvSpPr/>
            <p:nvPr/>
          </p:nvSpPr>
          <p:spPr>
            <a:xfrm>
              <a:off x="5665045" y="2005135"/>
              <a:ext cx="38463" cy="6028"/>
            </a:xfrm>
            <a:custGeom>
              <a:avLst/>
              <a:gdLst/>
              <a:ahLst/>
              <a:cxnLst/>
              <a:rect l="l" t="t" r="r" b="b"/>
              <a:pathLst>
                <a:path w="1946" h="305" extrusionOk="0">
                  <a:moveTo>
                    <a:pt x="61" y="244"/>
                  </a:moveTo>
                  <a:cubicBezTo>
                    <a:pt x="46" y="244"/>
                    <a:pt x="38" y="252"/>
                    <a:pt x="31" y="259"/>
                  </a:cubicBezTo>
                  <a:lnTo>
                    <a:pt x="31" y="259"/>
                  </a:lnTo>
                  <a:lnTo>
                    <a:pt x="61" y="244"/>
                  </a:lnTo>
                  <a:close/>
                  <a:moveTo>
                    <a:pt x="31" y="259"/>
                  </a:moveTo>
                  <a:lnTo>
                    <a:pt x="0" y="274"/>
                  </a:lnTo>
                  <a:cubicBezTo>
                    <a:pt x="15" y="274"/>
                    <a:pt x="23" y="267"/>
                    <a:pt x="31" y="259"/>
                  </a:cubicBezTo>
                  <a:close/>
                  <a:moveTo>
                    <a:pt x="973" y="1"/>
                  </a:moveTo>
                  <a:cubicBezTo>
                    <a:pt x="730" y="1"/>
                    <a:pt x="487" y="62"/>
                    <a:pt x="274" y="122"/>
                  </a:cubicBezTo>
                  <a:lnTo>
                    <a:pt x="61" y="244"/>
                  </a:lnTo>
                  <a:cubicBezTo>
                    <a:pt x="152" y="214"/>
                    <a:pt x="213" y="183"/>
                    <a:pt x="274" y="153"/>
                  </a:cubicBezTo>
                  <a:cubicBezTo>
                    <a:pt x="487" y="92"/>
                    <a:pt x="730" y="31"/>
                    <a:pt x="973" y="31"/>
                  </a:cubicBezTo>
                  <a:cubicBezTo>
                    <a:pt x="1216" y="31"/>
                    <a:pt x="1459" y="92"/>
                    <a:pt x="1672" y="183"/>
                  </a:cubicBezTo>
                  <a:cubicBezTo>
                    <a:pt x="1733" y="214"/>
                    <a:pt x="1824" y="244"/>
                    <a:pt x="1885" y="274"/>
                  </a:cubicBezTo>
                  <a:lnTo>
                    <a:pt x="1946" y="305"/>
                  </a:lnTo>
                  <a:cubicBezTo>
                    <a:pt x="1946" y="274"/>
                    <a:pt x="1915" y="274"/>
                    <a:pt x="1885" y="244"/>
                  </a:cubicBezTo>
                  <a:cubicBezTo>
                    <a:pt x="1824" y="214"/>
                    <a:pt x="1763" y="183"/>
                    <a:pt x="1702" y="153"/>
                  </a:cubicBezTo>
                  <a:cubicBezTo>
                    <a:pt x="1459" y="62"/>
                    <a:pt x="1216" y="1"/>
                    <a:pt x="9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5"/>
            <p:cNvSpPr/>
            <p:nvPr/>
          </p:nvSpPr>
          <p:spPr>
            <a:xfrm>
              <a:off x="5665045" y="1999126"/>
              <a:ext cx="39075" cy="6028"/>
            </a:xfrm>
            <a:custGeom>
              <a:avLst/>
              <a:gdLst/>
              <a:ahLst/>
              <a:cxnLst/>
              <a:rect l="l" t="t" r="r" b="b"/>
              <a:pathLst>
                <a:path w="1977" h="305" extrusionOk="0">
                  <a:moveTo>
                    <a:pt x="1003" y="1"/>
                  </a:moveTo>
                  <a:cubicBezTo>
                    <a:pt x="760" y="1"/>
                    <a:pt x="517" y="31"/>
                    <a:pt x="274" y="122"/>
                  </a:cubicBezTo>
                  <a:cubicBezTo>
                    <a:pt x="213" y="153"/>
                    <a:pt x="152" y="183"/>
                    <a:pt x="91" y="214"/>
                  </a:cubicBezTo>
                  <a:lnTo>
                    <a:pt x="0" y="274"/>
                  </a:lnTo>
                  <a:lnTo>
                    <a:pt x="91" y="244"/>
                  </a:lnTo>
                  <a:cubicBezTo>
                    <a:pt x="152" y="214"/>
                    <a:pt x="213" y="183"/>
                    <a:pt x="274" y="153"/>
                  </a:cubicBezTo>
                  <a:cubicBezTo>
                    <a:pt x="517" y="62"/>
                    <a:pt x="760" y="31"/>
                    <a:pt x="1003" y="31"/>
                  </a:cubicBezTo>
                  <a:cubicBezTo>
                    <a:pt x="1216" y="31"/>
                    <a:pt x="1459" y="92"/>
                    <a:pt x="1702" y="153"/>
                  </a:cubicBezTo>
                  <a:cubicBezTo>
                    <a:pt x="1490" y="62"/>
                    <a:pt x="1247" y="1"/>
                    <a:pt x="1003" y="1"/>
                  </a:cubicBezTo>
                  <a:close/>
                  <a:moveTo>
                    <a:pt x="1885" y="244"/>
                  </a:moveTo>
                  <a:lnTo>
                    <a:pt x="1976" y="305"/>
                  </a:lnTo>
                  <a:cubicBezTo>
                    <a:pt x="1946" y="274"/>
                    <a:pt x="1915" y="244"/>
                    <a:pt x="1885" y="24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5"/>
            <p:cNvSpPr/>
            <p:nvPr/>
          </p:nvSpPr>
          <p:spPr>
            <a:xfrm>
              <a:off x="5665045" y="1993729"/>
              <a:ext cx="38463" cy="5416"/>
            </a:xfrm>
            <a:custGeom>
              <a:avLst/>
              <a:gdLst/>
              <a:ahLst/>
              <a:cxnLst/>
              <a:rect l="l" t="t" r="r" b="b"/>
              <a:pathLst>
                <a:path w="1946" h="274" extrusionOk="0">
                  <a:moveTo>
                    <a:pt x="1778" y="170"/>
                  </a:moveTo>
                  <a:lnTo>
                    <a:pt x="1778" y="170"/>
                  </a:lnTo>
                  <a:cubicBezTo>
                    <a:pt x="1828" y="201"/>
                    <a:pt x="1864" y="222"/>
                    <a:pt x="1885" y="243"/>
                  </a:cubicBezTo>
                  <a:cubicBezTo>
                    <a:pt x="1851" y="210"/>
                    <a:pt x="1817" y="185"/>
                    <a:pt x="1778" y="170"/>
                  </a:cubicBezTo>
                  <a:close/>
                  <a:moveTo>
                    <a:pt x="973" y="0"/>
                  </a:moveTo>
                  <a:cubicBezTo>
                    <a:pt x="730" y="0"/>
                    <a:pt x="487" y="31"/>
                    <a:pt x="274" y="122"/>
                  </a:cubicBezTo>
                  <a:cubicBezTo>
                    <a:pt x="183" y="152"/>
                    <a:pt x="122" y="183"/>
                    <a:pt x="61" y="213"/>
                  </a:cubicBezTo>
                  <a:lnTo>
                    <a:pt x="0" y="274"/>
                  </a:lnTo>
                  <a:lnTo>
                    <a:pt x="91" y="213"/>
                  </a:lnTo>
                  <a:cubicBezTo>
                    <a:pt x="122" y="213"/>
                    <a:pt x="183" y="183"/>
                    <a:pt x="274" y="152"/>
                  </a:cubicBezTo>
                  <a:cubicBezTo>
                    <a:pt x="502" y="61"/>
                    <a:pt x="737" y="15"/>
                    <a:pt x="973" y="15"/>
                  </a:cubicBezTo>
                  <a:cubicBezTo>
                    <a:pt x="1209" y="15"/>
                    <a:pt x="1444" y="61"/>
                    <a:pt x="1672" y="152"/>
                  </a:cubicBezTo>
                  <a:cubicBezTo>
                    <a:pt x="1712" y="152"/>
                    <a:pt x="1747" y="158"/>
                    <a:pt x="1778" y="170"/>
                  </a:cubicBezTo>
                  <a:lnTo>
                    <a:pt x="1778" y="170"/>
                  </a:lnTo>
                  <a:cubicBezTo>
                    <a:pt x="1755" y="156"/>
                    <a:pt x="1730" y="140"/>
                    <a:pt x="1702" y="122"/>
                  </a:cubicBezTo>
                  <a:cubicBezTo>
                    <a:pt x="1459" y="31"/>
                    <a:pt x="1216" y="0"/>
                    <a:pt x="973" y="0"/>
                  </a:cubicBezTo>
                  <a:close/>
                  <a:moveTo>
                    <a:pt x="1885" y="243"/>
                  </a:moveTo>
                  <a:lnTo>
                    <a:pt x="1946" y="274"/>
                  </a:lnTo>
                  <a:cubicBezTo>
                    <a:pt x="1946" y="243"/>
                    <a:pt x="1915" y="243"/>
                    <a:pt x="1885" y="243"/>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5"/>
            <p:cNvSpPr/>
            <p:nvPr/>
          </p:nvSpPr>
          <p:spPr>
            <a:xfrm>
              <a:off x="5832074" y="2160758"/>
              <a:ext cx="204271" cy="214490"/>
            </a:xfrm>
            <a:custGeom>
              <a:avLst/>
              <a:gdLst/>
              <a:ahLst/>
              <a:cxnLst/>
              <a:rect l="l" t="t" r="r" b="b"/>
              <a:pathLst>
                <a:path w="10335" h="10852" extrusionOk="0">
                  <a:moveTo>
                    <a:pt x="760" y="0"/>
                  </a:moveTo>
                  <a:lnTo>
                    <a:pt x="760" y="0"/>
                  </a:lnTo>
                  <a:cubicBezTo>
                    <a:pt x="760" y="0"/>
                    <a:pt x="0" y="6991"/>
                    <a:pt x="973" y="10851"/>
                  </a:cubicBezTo>
                  <a:lnTo>
                    <a:pt x="10335" y="10426"/>
                  </a:lnTo>
                  <a:cubicBezTo>
                    <a:pt x="10335" y="10426"/>
                    <a:pt x="8329" y="3526"/>
                    <a:pt x="9575" y="456"/>
                  </a:cubicBezTo>
                  <a:lnTo>
                    <a:pt x="76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5"/>
            <p:cNvSpPr/>
            <p:nvPr/>
          </p:nvSpPr>
          <p:spPr>
            <a:xfrm>
              <a:off x="5847689" y="2155954"/>
              <a:ext cx="197077" cy="195258"/>
            </a:xfrm>
            <a:custGeom>
              <a:avLst/>
              <a:gdLst/>
              <a:ahLst/>
              <a:cxnLst/>
              <a:rect l="l" t="t" r="r" b="b"/>
              <a:pathLst>
                <a:path w="9971" h="9879" extrusionOk="0">
                  <a:moveTo>
                    <a:pt x="1" y="0"/>
                  </a:moveTo>
                  <a:cubicBezTo>
                    <a:pt x="1" y="0"/>
                    <a:pt x="92" y="7569"/>
                    <a:pt x="457" y="9879"/>
                  </a:cubicBezTo>
                  <a:lnTo>
                    <a:pt x="9970" y="9453"/>
                  </a:lnTo>
                  <a:cubicBezTo>
                    <a:pt x="9970" y="9453"/>
                    <a:pt x="9119" y="2006"/>
                    <a:pt x="9454" y="31"/>
                  </a:cubicBezTo>
                  <a:lnTo>
                    <a:pt x="1"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5"/>
            <p:cNvSpPr/>
            <p:nvPr/>
          </p:nvSpPr>
          <p:spPr>
            <a:xfrm>
              <a:off x="5880127" y="2218872"/>
              <a:ext cx="125587" cy="7866"/>
            </a:xfrm>
            <a:custGeom>
              <a:avLst/>
              <a:gdLst/>
              <a:ahLst/>
              <a:cxnLst/>
              <a:rect l="l" t="t" r="r" b="b"/>
              <a:pathLst>
                <a:path w="6354" h="398" extrusionOk="0">
                  <a:moveTo>
                    <a:pt x="6225" y="1"/>
                  </a:moveTo>
                  <a:cubicBezTo>
                    <a:pt x="5838" y="1"/>
                    <a:pt x="4618" y="55"/>
                    <a:pt x="3193" y="130"/>
                  </a:cubicBezTo>
                  <a:cubicBezTo>
                    <a:pt x="1430" y="252"/>
                    <a:pt x="1" y="343"/>
                    <a:pt x="1" y="373"/>
                  </a:cubicBezTo>
                  <a:cubicBezTo>
                    <a:pt x="1" y="390"/>
                    <a:pt x="104" y="397"/>
                    <a:pt x="288" y="397"/>
                  </a:cubicBezTo>
                  <a:cubicBezTo>
                    <a:pt x="791" y="397"/>
                    <a:pt x="1902" y="341"/>
                    <a:pt x="3193" y="252"/>
                  </a:cubicBezTo>
                  <a:cubicBezTo>
                    <a:pt x="4955" y="161"/>
                    <a:pt x="6354" y="39"/>
                    <a:pt x="6354" y="9"/>
                  </a:cubicBezTo>
                  <a:cubicBezTo>
                    <a:pt x="6354" y="3"/>
                    <a:pt x="6309" y="1"/>
                    <a:pt x="6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5"/>
            <p:cNvSpPr/>
            <p:nvPr/>
          </p:nvSpPr>
          <p:spPr>
            <a:xfrm>
              <a:off x="5880127" y="2250399"/>
              <a:ext cx="126200" cy="7866"/>
            </a:xfrm>
            <a:custGeom>
              <a:avLst/>
              <a:gdLst/>
              <a:ahLst/>
              <a:cxnLst/>
              <a:rect l="l" t="t" r="r" b="b"/>
              <a:pathLst>
                <a:path w="6385" h="398" extrusionOk="0">
                  <a:moveTo>
                    <a:pt x="6084" y="1"/>
                  </a:moveTo>
                  <a:cubicBezTo>
                    <a:pt x="5578" y="1"/>
                    <a:pt x="4483" y="57"/>
                    <a:pt x="3193" y="146"/>
                  </a:cubicBezTo>
                  <a:cubicBezTo>
                    <a:pt x="1430" y="237"/>
                    <a:pt x="1" y="359"/>
                    <a:pt x="1" y="389"/>
                  </a:cubicBezTo>
                  <a:cubicBezTo>
                    <a:pt x="1" y="395"/>
                    <a:pt x="46" y="397"/>
                    <a:pt x="129" y="397"/>
                  </a:cubicBezTo>
                  <a:cubicBezTo>
                    <a:pt x="518" y="397"/>
                    <a:pt x="1742" y="343"/>
                    <a:pt x="3193" y="268"/>
                  </a:cubicBezTo>
                  <a:cubicBezTo>
                    <a:pt x="4955" y="177"/>
                    <a:pt x="6384" y="55"/>
                    <a:pt x="6384" y="25"/>
                  </a:cubicBezTo>
                  <a:cubicBezTo>
                    <a:pt x="6376" y="8"/>
                    <a:pt x="6270" y="1"/>
                    <a:pt x="60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5"/>
            <p:cNvSpPr/>
            <p:nvPr/>
          </p:nvSpPr>
          <p:spPr>
            <a:xfrm>
              <a:off x="5902364" y="2281512"/>
              <a:ext cx="71510" cy="5277"/>
            </a:xfrm>
            <a:custGeom>
              <a:avLst/>
              <a:gdLst/>
              <a:ahLst/>
              <a:cxnLst/>
              <a:rect l="l" t="t" r="r" b="b"/>
              <a:pathLst>
                <a:path w="3618" h="267" extrusionOk="0">
                  <a:moveTo>
                    <a:pt x="3101" y="1"/>
                  </a:moveTo>
                  <a:cubicBezTo>
                    <a:pt x="2767" y="31"/>
                    <a:pt x="2311" y="31"/>
                    <a:pt x="1824" y="62"/>
                  </a:cubicBezTo>
                  <a:cubicBezTo>
                    <a:pt x="1308" y="92"/>
                    <a:pt x="852" y="153"/>
                    <a:pt x="517" y="183"/>
                  </a:cubicBezTo>
                  <a:cubicBezTo>
                    <a:pt x="365" y="183"/>
                    <a:pt x="183" y="183"/>
                    <a:pt x="1" y="244"/>
                  </a:cubicBezTo>
                  <a:cubicBezTo>
                    <a:pt x="92" y="259"/>
                    <a:pt x="183" y="267"/>
                    <a:pt x="274" y="267"/>
                  </a:cubicBezTo>
                  <a:cubicBezTo>
                    <a:pt x="365" y="267"/>
                    <a:pt x="457" y="259"/>
                    <a:pt x="548" y="244"/>
                  </a:cubicBezTo>
                  <a:cubicBezTo>
                    <a:pt x="852" y="244"/>
                    <a:pt x="1308" y="214"/>
                    <a:pt x="1824" y="183"/>
                  </a:cubicBezTo>
                  <a:cubicBezTo>
                    <a:pt x="2311" y="153"/>
                    <a:pt x="2767" y="122"/>
                    <a:pt x="3101" y="92"/>
                  </a:cubicBezTo>
                  <a:cubicBezTo>
                    <a:pt x="3283" y="92"/>
                    <a:pt x="3466" y="62"/>
                    <a:pt x="3618" y="31"/>
                  </a:cubicBezTo>
                  <a:cubicBezTo>
                    <a:pt x="3466" y="1"/>
                    <a:pt x="3283" y="1"/>
                    <a:pt x="3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5"/>
            <p:cNvSpPr/>
            <p:nvPr/>
          </p:nvSpPr>
          <p:spPr>
            <a:xfrm>
              <a:off x="5785800" y="1911421"/>
              <a:ext cx="489658" cy="3617"/>
            </a:xfrm>
            <a:custGeom>
              <a:avLst/>
              <a:gdLst/>
              <a:ahLst/>
              <a:cxnLst/>
              <a:rect l="l" t="t" r="r" b="b"/>
              <a:pathLst>
                <a:path w="24774" h="183" extrusionOk="0">
                  <a:moveTo>
                    <a:pt x="12372" y="0"/>
                  </a:moveTo>
                  <a:cubicBezTo>
                    <a:pt x="5533" y="0"/>
                    <a:pt x="1" y="31"/>
                    <a:pt x="1" y="91"/>
                  </a:cubicBezTo>
                  <a:cubicBezTo>
                    <a:pt x="1" y="152"/>
                    <a:pt x="5533" y="182"/>
                    <a:pt x="12372" y="182"/>
                  </a:cubicBezTo>
                  <a:cubicBezTo>
                    <a:pt x="19241" y="182"/>
                    <a:pt x="24773" y="152"/>
                    <a:pt x="24773" y="91"/>
                  </a:cubicBezTo>
                  <a:cubicBezTo>
                    <a:pt x="24773" y="31"/>
                    <a:pt x="19241" y="0"/>
                    <a:pt x="123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5"/>
            <p:cNvSpPr/>
            <p:nvPr/>
          </p:nvSpPr>
          <p:spPr>
            <a:xfrm>
              <a:off x="5781609" y="1955876"/>
              <a:ext cx="183854" cy="4230"/>
            </a:xfrm>
            <a:custGeom>
              <a:avLst/>
              <a:gdLst/>
              <a:ahLst/>
              <a:cxnLst/>
              <a:rect l="l" t="t" r="r" b="b"/>
              <a:pathLst>
                <a:path w="9302" h="214" extrusionOk="0">
                  <a:moveTo>
                    <a:pt x="4651" y="0"/>
                  </a:moveTo>
                  <a:cubicBezTo>
                    <a:pt x="2097" y="0"/>
                    <a:pt x="0" y="61"/>
                    <a:pt x="0" y="122"/>
                  </a:cubicBezTo>
                  <a:cubicBezTo>
                    <a:pt x="0" y="152"/>
                    <a:pt x="2097" y="213"/>
                    <a:pt x="4651" y="213"/>
                  </a:cubicBezTo>
                  <a:cubicBezTo>
                    <a:pt x="7234" y="213"/>
                    <a:pt x="9301" y="152"/>
                    <a:pt x="9301" y="122"/>
                  </a:cubicBezTo>
                  <a:cubicBezTo>
                    <a:pt x="9301" y="61"/>
                    <a:pt x="7234" y="0"/>
                    <a:pt x="46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5"/>
            <p:cNvSpPr/>
            <p:nvPr/>
          </p:nvSpPr>
          <p:spPr>
            <a:xfrm>
              <a:off x="5992480" y="1956014"/>
              <a:ext cx="70917" cy="4091"/>
            </a:xfrm>
            <a:custGeom>
              <a:avLst/>
              <a:gdLst/>
              <a:ahLst/>
              <a:cxnLst/>
              <a:rect l="l" t="t" r="r" b="b"/>
              <a:pathLst>
                <a:path w="3588" h="207" extrusionOk="0">
                  <a:moveTo>
                    <a:pt x="1783" y="1"/>
                  </a:moveTo>
                  <a:cubicBezTo>
                    <a:pt x="1186" y="1"/>
                    <a:pt x="594" y="39"/>
                    <a:pt x="1" y="115"/>
                  </a:cubicBezTo>
                  <a:cubicBezTo>
                    <a:pt x="594" y="176"/>
                    <a:pt x="1186" y="206"/>
                    <a:pt x="1783" y="206"/>
                  </a:cubicBezTo>
                  <a:cubicBezTo>
                    <a:pt x="2379" y="206"/>
                    <a:pt x="2980" y="176"/>
                    <a:pt x="3588" y="115"/>
                  </a:cubicBezTo>
                  <a:cubicBezTo>
                    <a:pt x="2980" y="39"/>
                    <a:pt x="2379" y="1"/>
                    <a:pt x="17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5"/>
            <p:cNvSpPr/>
            <p:nvPr/>
          </p:nvSpPr>
          <p:spPr>
            <a:xfrm>
              <a:off x="7048140" y="1766610"/>
              <a:ext cx="39668" cy="660863"/>
            </a:xfrm>
            <a:custGeom>
              <a:avLst/>
              <a:gdLst/>
              <a:ahLst/>
              <a:cxnLst/>
              <a:rect l="l" t="t" r="r" b="b"/>
              <a:pathLst>
                <a:path w="2007" h="33436" extrusionOk="0">
                  <a:moveTo>
                    <a:pt x="0" y="1"/>
                  </a:moveTo>
                  <a:lnTo>
                    <a:pt x="0" y="244"/>
                  </a:lnTo>
                  <a:cubicBezTo>
                    <a:pt x="31" y="487"/>
                    <a:pt x="61" y="821"/>
                    <a:pt x="61" y="1247"/>
                  </a:cubicBezTo>
                  <a:cubicBezTo>
                    <a:pt x="91" y="2098"/>
                    <a:pt x="152" y="3314"/>
                    <a:pt x="243" y="4834"/>
                  </a:cubicBezTo>
                  <a:cubicBezTo>
                    <a:pt x="426" y="7904"/>
                    <a:pt x="639" y="12098"/>
                    <a:pt x="912" y="16718"/>
                  </a:cubicBezTo>
                  <a:cubicBezTo>
                    <a:pt x="1216" y="21369"/>
                    <a:pt x="1459" y="25533"/>
                    <a:pt x="1642" y="28603"/>
                  </a:cubicBezTo>
                  <a:cubicBezTo>
                    <a:pt x="1763" y="30123"/>
                    <a:pt x="1854" y="31339"/>
                    <a:pt x="1885" y="32190"/>
                  </a:cubicBezTo>
                  <a:cubicBezTo>
                    <a:pt x="1946" y="32615"/>
                    <a:pt x="1946" y="32950"/>
                    <a:pt x="1976" y="33193"/>
                  </a:cubicBezTo>
                  <a:cubicBezTo>
                    <a:pt x="2006" y="33284"/>
                    <a:pt x="2006" y="33375"/>
                    <a:pt x="2006" y="33436"/>
                  </a:cubicBezTo>
                  <a:lnTo>
                    <a:pt x="2006" y="33193"/>
                  </a:lnTo>
                  <a:cubicBezTo>
                    <a:pt x="2006" y="32950"/>
                    <a:pt x="1976" y="32615"/>
                    <a:pt x="1976" y="32190"/>
                  </a:cubicBezTo>
                  <a:cubicBezTo>
                    <a:pt x="1915" y="31339"/>
                    <a:pt x="1854" y="30123"/>
                    <a:pt x="1763" y="28603"/>
                  </a:cubicBezTo>
                  <a:cubicBezTo>
                    <a:pt x="1611" y="25533"/>
                    <a:pt x="1368" y="21338"/>
                    <a:pt x="1094" y="16718"/>
                  </a:cubicBezTo>
                  <a:cubicBezTo>
                    <a:pt x="821" y="12068"/>
                    <a:pt x="547" y="7873"/>
                    <a:pt x="365" y="4834"/>
                  </a:cubicBezTo>
                  <a:cubicBezTo>
                    <a:pt x="243" y="3314"/>
                    <a:pt x="183" y="2098"/>
                    <a:pt x="122" y="1247"/>
                  </a:cubicBezTo>
                  <a:cubicBezTo>
                    <a:pt x="91" y="821"/>
                    <a:pt x="61" y="487"/>
                    <a:pt x="31" y="244"/>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5"/>
            <p:cNvSpPr/>
            <p:nvPr/>
          </p:nvSpPr>
          <p:spPr>
            <a:xfrm>
              <a:off x="5473980" y="1590568"/>
              <a:ext cx="1556019" cy="174248"/>
            </a:xfrm>
            <a:custGeom>
              <a:avLst/>
              <a:gdLst/>
              <a:ahLst/>
              <a:cxnLst/>
              <a:rect l="l" t="t" r="r" b="b"/>
              <a:pathLst>
                <a:path w="78726" h="8816" extrusionOk="0">
                  <a:moveTo>
                    <a:pt x="5715" y="1"/>
                  </a:moveTo>
                  <a:cubicBezTo>
                    <a:pt x="4134" y="396"/>
                    <a:pt x="2736" y="1308"/>
                    <a:pt x="1703" y="2554"/>
                  </a:cubicBezTo>
                  <a:cubicBezTo>
                    <a:pt x="943" y="3496"/>
                    <a:pt x="426" y="4591"/>
                    <a:pt x="183" y="5776"/>
                  </a:cubicBezTo>
                  <a:cubicBezTo>
                    <a:pt x="31" y="6536"/>
                    <a:pt x="0" y="7296"/>
                    <a:pt x="61" y="8025"/>
                  </a:cubicBezTo>
                  <a:cubicBezTo>
                    <a:pt x="87" y="8259"/>
                    <a:pt x="135" y="8470"/>
                    <a:pt x="187" y="8697"/>
                  </a:cubicBezTo>
                  <a:lnTo>
                    <a:pt x="187" y="8697"/>
                  </a:lnTo>
                  <a:cubicBezTo>
                    <a:pt x="183" y="8663"/>
                    <a:pt x="183" y="8633"/>
                    <a:pt x="183" y="8603"/>
                  </a:cubicBezTo>
                  <a:cubicBezTo>
                    <a:pt x="152" y="8481"/>
                    <a:pt x="122" y="8268"/>
                    <a:pt x="122" y="8025"/>
                  </a:cubicBezTo>
                  <a:cubicBezTo>
                    <a:pt x="61" y="7265"/>
                    <a:pt x="92" y="6536"/>
                    <a:pt x="244" y="5776"/>
                  </a:cubicBezTo>
                  <a:cubicBezTo>
                    <a:pt x="487" y="4621"/>
                    <a:pt x="1034" y="3527"/>
                    <a:pt x="1794" y="2615"/>
                  </a:cubicBezTo>
                  <a:cubicBezTo>
                    <a:pt x="2827" y="1369"/>
                    <a:pt x="4225" y="518"/>
                    <a:pt x="5776" y="122"/>
                  </a:cubicBezTo>
                  <a:lnTo>
                    <a:pt x="36992" y="244"/>
                  </a:lnTo>
                  <a:lnTo>
                    <a:pt x="67145" y="214"/>
                  </a:lnTo>
                  <a:lnTo>
                    <a:pt x="78725" y="214"/>
                  </a:lnTo>
                  <a:lnTo>
                    <a:pt x="76233" y="183"/>
                  </a:lnTo>
                  <a:lnTo>
                    <a:pt x="67084" y="153"/>
                  </a:lnTo>
                  <a:lnTo>
                    <a:pt x="36931" y="62"/>
                  </a:lnTo>
                  <a:lnTo>
                    <a:pt x="5715" y="1"/>
                  </a:lnTo>
                  <a:close/>
                  <a:moveTo>
                    <a:pt x="187" y="8697"/>
                  </a:moveTo>
                  <a:cubicBezTo>
                    <a:pt x="190" y="8731"/>
                    <a:pt x="198" y="8770"/>
                    <a:pt x="213" y="8816"/>
                  </a:cubicBezTo>
                  <a:cubicBezTo>
                    <a:pt x="204" y="8775"/>
                    <a:pt x="195" y="8736"/>
                    <a:pt x="187" y="869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5"/>
            <p:cNvSpPr/>
            <p:nvPr/>
          </p:nvSpPr>
          <p:spPr>
            <a:xfrm>
              <a:off x="8249776" y="3829578"/>
              <a:ext cx="396525" cy="136635"/>
            </a:xfrm>
            <a:custGeom>
              <a:avLst/>
              <a:gdLst/>
              <a:ahLst/>
              <a:cxnLst/>
              <a:rect l="l" t="t" r="r" b="b"/>
              <a:pathLst>
                <a:path w="20062" h="6913" extrusionOk="0">
                  <a:moveTo>
                    <a:pt x="14905" y="0"/>
                  </a:moveTo>
                  <a:cubicBezTo>
                    <a:pt x="9466" y="0"/>
                    <a:pt x="4164" y="2142"/>
                    <a:pt x="213" y="6092"/>
                  </a:cubicBezTo>
                  <a:lnTo>
                    <a:pt x="1" y="6913"/>
                  </a:lnTo>
                  <a:cubicBezTo>
                    <a:pt x="7144" y="6883"/>
                    <a:pt x="14135" y="4694"/>
                    <a:pt x="20062" y="651"/>
                  </a:cubicBezTo>
                  <a:cubicBezTo>
                    <a:pt x="18355" y="214"/>
                    <a:pt x="16623" y="0"/>
                    <a:pt x="1490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5"/>
            <p:cNvSpPr/>
            <p:nvPr/>
          </p:nvSpPr>
          <p:spPr>
            <a:xfrm>
              <a:off x="8371144" y="3149091"/>
              <a:ext cx="133987" cy="329858"/>
            </a:xfrm>
            <a:custGeom>
              <a:avLst/>
              <a:gdLst/>
              <a:ahLst/>
              <a:cxnLst/>
              <a:rect l="l" t="t" r="r" b="b"/>
              <a:pathLst>
                <a:path w="6779" h="16689" extrusionOk="0">
                  <a:moveTo>
                    <a:pt x="6627" y="1"/>
                  </a:moveTo>
                  <a:cubicBezTo>
                    <a:pt x="2250" y="4256"/>
                    <a:pt x="1" y="10852"/>
                    <a:pt x="821" y="16688"/>
                  </a:cubicBezTo>
                  <a:cubicBezTo>
                    <a:pt x="4347" y="12342"/>
                    <a:pt x="6779" y="5807"/>
                    <a:pt x="6627"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5"/>
            <p:cNvSpPr/>
            <p:nvPr/>
          </p:nvSpPr>
          <p:spPr>
            <a:xfrm>
              <a:off x="8317062" y="3426674"/>
              <a:ext cx="284201" cy="272164"/>
            </a:xfrm>
            <a:custGeom>
              <a:avLst/>
              <a:gdLst/>
              <a:ahLst/>
              <a:cxnLst/>
              <a:rect l="l" t="t" r="r" b="b"/>
              <a:pathLst>
                <a:path w="14379" h="13770" extrusionOk="0">
                  <a:moveTo>
                    <a:pt x="14378" y="1"/>
                  </a:moveTo>
                  <a:lnTo>
                    <a:pt x="14378" y="1"/>
                  </a:lnTo>
                  <a:cubicBezTo>
                    <a:pt x="8238" y="2888"/>
                    <a:pt x="3223" y="7691"/>
                    <a:pt x="62" y="13709"/>
                  </a:cubicBezTo>
                  <a:lnTo>
                    <a:pt x="1" y="13770"/>
                  </a:lnTo>
                  <a:cubicBezTo>
                    <a:pt x="6931" y="12098"/>
                    <a:pt x="12433" y="6840"/>
                    <a:pt x="1437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5"/>
            <p:cNvSpPr/>
            <p:nvPr/>
          </p:nvSpPr>
          <p:spPr>
            <a:xfrm>
              <a:off x="8303858" y="3615327"/>
              <a:ext cx="385101" cy="124895"/>
            </a:xfrm>
            <a:custGeom>
              <a:avLst/>
              <a:gdLst/>
              <a:ahLst/>
              <a:cxnLst/>
              <a:rect l="l" t="t" r="r" b="b"/>
              <a:pathLst>
                <a:path w="19484" h="6319" extrusionOk="0">
                  <a:moveTo>
                    <a:pt x="19484" y="1"/>
                  </a:moveTo>
                  <a:cubicBezTo>
                    <a:pt x="12554" y="31"/>
                    <a:pt x="5806" y="2098"/>
                    <a:pt x="61" y="5928"/>
                  </a:cubicBezTo>
                  <a:lnTo>
                    <a:pt x="0" y="6293"/>
                  </a:lnTo>
                  <a:cubicBezTo>
                    <a:pt x="612" y="6309"/>
                    <a:pt x="1225" y="6318"/>
                    <a:pt x="1839" y="6318"/>
                  </a:cubicBezTo>
                  <a:cubicBezTo>
                    <a:pt x="4765" y="6318"/>
                    <a:pt x="7703" y="6104"/>
                    <a:pt x="10517" y="5351"/>
                  </a:cubicBezTo>
                  <a:cubicBezTo>
                    <a:pt x="13921" y="4439"/>
                    <a:pt x="17204" y="2706"/>
                    <a:pt x="19484"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5"/>
            <p:cNvSpPr/>
            <p:nvPr/>
          </p:nvSpPr>
          <p:spPr>
            <a:xfrm>
              <a:off x="8124199" y="3301709"/>
              <a:ext cx="215102" cy="299203"/>
            </a:xfrm>
            <a:custGeom>
              <a:avLst/>
              <a:gdLst/>
              <a:ahLst/>
              <a:cxnLst/>
              <a:rect l="l" t="t" r="r" b="b"/>
              <a:pathLst>
                <a:path w="10883" h="15138" extrusionOk="0">
                  <a:moveTo>
                    <a:pt x="852" y="0"/>
                  </a:moveTo>
                  <a:cubicBezTo>
                    <a:pt x="1" y="6809"/>
                    <a:pt x="4256" y="13253"/>
                    <a:pt x="10883" y="15137"/>
                  </a:cubicBezTo>
                  <a:cubicBezTo>
                    <a:pt x="9089" y="8420"/>
                    <a:pt x="6110" y="3770"/>
                    <a:pt x="852"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5"/>
            <p:cNvSpPr/>
            <p:nvPr/>
          </p:nvSpPr>
          <p:spPr>
            <a:xfrm>
              <a:off x="8074940" y="3647784"/>
              <a:ext cx="120171" cy="182055"/>
            </a:xfrm>
            <a:custGeom>
              <a:avLst/>
              <a:gdLst/>
              <a:ahLst/>
              <a:cxnLst/>
              <a:rect l="l" t="t" r="r" b="b"/>
              <a:pathLst>
                <a:path w="6080" h="9211" extrusionOk="0">
                  <a:moveTo>
                    <a:pt x="6080" y="0"/>
                  </a:moveTo>
                  <a:lnTo>
                    <a:pt x="6080" y="0"/>
                  </a:lnTo>
                  <a:cubicBezTo>
                    <a:pt x="2402" y="1581"/>
                    <a:pt x="0" y="5198"/>
                    <a:pt x="31" y="9210"/>
                  </a:cubicBezTo>
                  <a:cubicBezTo>
                    <a:pt x="3040" y="7478"/>
                    <a:pt x="5776" y="3465"/>
                    <a:pt x="608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5"/>
            <p:cNvSpPr/>
            <p:nvPr/>
          </p:nvSpPr>
          <p:spPr>
            <a:xfrm>
              <a:off x="7850232" y="3468145"/>
              <a:ext cx="192274" cy="249928"/>
            </a:xfrm>
            <a:custGeom>
              <a:avLst/>
              <a:gdLst/>
              <a:ahLst/>
              <a:cxnLst/>
              <a:rect l="l" t="t" r="r" b="b"/>
              <a:pathLst>
                <a:path w="9728" h="12645" extrusionOk="0">
                  <a:moveTo>
                    <a:pt x="0" y="0"/>
                  </a:moveTo>
                  <a:lnTo>
                    <a:pt x="0" y="0"/>
                  </a:lnTo>
                  <a:cubicBezTo>
                    <a:pt x="1216" y="5593"/>
                    <a:pt x="4469" y="10274"/>
                    <a:pt x="9727" y="12645"/>
                  </a:cubicBezTo>
                  <a:cubicBezTo>
                    <a:pt x="9210" y="6900"/>
                    <a:pt x="5441" y="1945"/>
                    <a:pt x="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5"/>
            <p:cNvSpPr/>
            <p:nvPr/>
          </p:nvSpPr>
          <p:spPr>
            <a:xfrm>
              <a:off x="7858653" y="3835844"/>
              <a:ext cx="233701" cy="96315"/>
            </a:xfrm>
            <a:custGeom>
              <a:avLst/>
              <a:gdLst/>
              <a:ahLst/>
              <a:cxnLst/>
              <a:rect l="l" t="t" r="r" b="b"/>
              <a:pathLst>
                <a:path w="11824" h="4873" extrusionOk="0">
                  <a:moveTo>
                    <a:pt x="0" y="0"/>
                  </a:moveTo>
                  <a:lnTo>
                    <a:pt x="0" y="0"/>
                  </a:lnTo>
                  <a:cubicBezTo>
                    <a:pt x="2860" y="3123"/>
                    <a:pt x="6925" y="4873"/>
                    <a:pt x="11146" y="4873"/>
                  </a:cubicBezTo>
                  <a:cubicBezTo>
                    <a:pt x="11321" y="4873"/>
                    <a:pt x="11496" y="4869"/>
                    <a:pt x="11672" y="4863"/>
                  </a:cubicBezTo>
                  <a:lnTo>
                    <a:pt x="11824" y="4073"/>
                  </a:lnTo>
                  <a:cubicBezTo>
                    <a:pt x="10578" y="2310"/>
                    <a:pt x="8572" y="1186"/>
                    <a:pt x="6444" y="638"/>
                  </a:cubicBezTo>
                  <a:cubicBezTo>
                    <a:pt x="4347" y="91"/>
                    <a:pt x="2158" y="31"/>
                    <a:pt x="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5"/>
            <p:cNvSpPr/>
            <p:nvPr/>
          </p:nvSpPr>
          <p:spPr>
            <a:xfrm>
              <a:off x="7742089" y="4184805"/>
              <a:ext cx="400735" cy="204390"/>
            </a:xfrm>
            <a:custGeom>
              <a:avLst/>
              <a:gdLst/>
              <a:ahLst/>
              <a:cxnLst/>
              <a:rect l="l" t="t" r="r" b="b"/>
              <a:pathLst>
                <a:path w="20275" h="10341" extrusionOk="0">
                  <a:moveTo>
                    <a:pt x="15388" y="1"/>
                  </a:moveTo>
                  <a:cubicBezTo>
                    <a:pt x="8790" y="1"/>
                    <a:pt x="2612" y="3946"/>
                    <a:pt x="0" y="10340"/>
                  </a:cubicBezTo>
                  <a:cubicBezTo>
                    <a:pt x="7356" y="8942"/>
                    <a:pt x="14621" y="5690"/>
                    <a:pt x="20274" y="735"/>
                  </a:cubicBezTo>
                  <a:cubicBezTo>
                    <a:pt x="18651" y="238"/>
                    <a:pt x="17007" y="1"/>
                    <a:pt x="1538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5"/>
            <p:cNvSpPr/>
            <p:nvPr/>
          </p:nvSpPr>
          <p:spPr>
            <a:xfrm>
              <a:off x="8278023" y="4101390"/>
              <a:ext cx="79910" cy="219312"/>
            </a:xfrm>
            <a:custGeom>
              <a:avLst/>
              <a:gdLst/>
              <a:ahLst/>
              <a:cxnLst/>
              <a:rect l="l" t="t" r="r" b="b"/>
              <a:pathLst>
                <a:path w="4043" h="11096" extrusionOk="0">
                  <a:moveTo>
                    <a:pt x="1216" y="1"/>
                  </a:moveTo>
                  <a:lnTo>
                    <a:pt x="1216" y="1"/>
                  </a:lnTo>
                  <a:cubicBezTo>
                    <a:pt x="0" y="3618"/>
                    <a:pt x="243" y="7965"/>
                    <a:pt x="2949" y="11095"/>
                  </a:cubicBezTo>
                  <a:cubicBezTo>
                    <a:pt x="4043" y="7296"/>
                    <a:pt x="3405" y="3253"/>
                    <a:pt x="1216"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5"/>
            <p:cNvSpPr/>
            <p:nvPr/>
          </p:nvSpPr>
          <p:spPr>
            <a:xfrm>
              <a:off x="8396386" y="4061145"/>
              <a:ext cx="168833" cy="220973"/>
            </a:xfrm>
            <a:custGeom>
              <a:avLst/>
              <a:gdLst/>
              <a:ahLst/>
              <a:cxnLst/>
              <a:rect l="l" t="t" r="r" b="b"/>
              <a:pathLst>
                <a:path w="8542" h="11180" extrusionOk="0">
                  <a:moveTo>
                    <a:pt x="0" y="0"/>
                  </a:moveTo>
                  <a:lnTo>
                    <a:pt x="0" y="31"/>
                  </a:lnTo>
                  <a:cubicBezTo>
                    <a:pt x="395" y="4742"/>
                    <a:pt x="3252" y="8937"/>
                    <a:pt x="7508" y="11034"/>
                  </a:cubicBezTo>
                  <a:cubicBezTo>
                    <a:pt x="7641" y="11123"/>
                    <a:pt x="7807" y="11180"/>
                    <a:pt x="7982" y="11180"/>
                  </a:cubicBezTo>
                  <a:cubicBezTo>
                    <a:pt x="8046" y="11180"/>
                    <a:pt x="8111" y="11172"/>
                    <a:pt x="8177" y="11156"/>
                  </a:cubicBezTo>
                  <a:cubicBezTo>
                    <a:pt x="8511" y="11004"/>
                    <a:pt x="8541" y="10548"/>
                    <a:pt x="8481" y="10213"/>
                  </a:cubicBezTo>
                  <a:cubicBezTo>
                    <a:pt x="7964" y="5593"/>
                    <a:pt x="4529" y="1095"/>
                    <a:pt x="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5"/>
            <p:cNvSpPr/>
            <p:nvPr/>
          </p:nvSpPr>
          <p:spPr>
            <a:xfrm>
              <a:off x="8458256" y="4042188"/>
              <a:ext cx="321438" cy="80700"/>
            </a:xfrm>
            <a:custGeom>
              <a:avLst/>
              <a:gdLst/>
              <a:ahLst/>
              <a:cxnLst/>
              <a:rect l="l" t="t" r="r" b="b"/>
              <a:pathLst>
                <a:path w="16263" h="4083" extrusionOk="0">
                  <a:moveTo>
                    <a:pt x="6846" y="0"/>
                  </a:moveTo>
                  <a:cubicBezTo>
                    <a:pt x="4492" y="0"/>
                    <a:pt x="2167" y="142"/>
                    <a:pt x="1" y="504"/>
                  </a:cubicBezTo>
                  <a:cubicBezTo>
                    <a:pt x="2204" y="2890"/>
                    <a:pt x="5184" y="4083"/>
                    <a:pt x="8166" y="4083"/>
                  </a:cubicBezTo>
                  <a:cubicBezTo>
                    <a:pt x="11111" y="4083"/>
                    <a:pt x="14058" y="2920"/>
                    <a:pt x="16263" y="595"/>
                  </a:cubicBezTo>
                  <a:cubicBezTo>
                    <a:pt x="13288" y="262"/>
                    <a:pt x="10040" y="0"/>
                    <a:pt x="6846"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5"/>
            <p:cNvSpPr/>
            <p:nvPr/>
          </p:nvSpPr>
          <p:spPr>
            <a:xfrm>
              <a:off x="8159660" y="3234424"/>
              <a:ext cx="313611" cy="1169712"/>
            </a:xfrm>
            <a:custGeom>
              <a:avLst/>
              <a:gdLst/>
              <a:ahLst/>
              <a:cxnLst/>
              <a:rect l="l" t="t" r="r" b="b"/>
              <a:pathLst>
                <a:path w="15867" h="59181" extrusionOk="0">
                  <a:moveTo>
                    <a:pt x="15867" y="0"/>
                  </a:moveTo>
                  <a:cubicBezTo>
                    <a:pt x="15836" y="61"/>
                    <a:pt x="15806" y="91"/>
                    <a:pt x="15806" y="152"/>
                  </a:cubicBezTo>
                  <a:cubicBezTo>
                    <a:pt x="15836" y="122"/>
                    <a:pt x="15836" y="61"/>
                    <a:pt x="15867" y="0"/>
                  </a:cubicBezTo>
                  <a:close/>
                  <a:moveTo>
                    <a:pt x="15806" y="152"/>
                  </a:moveTo>
                  <a:cubicBezTo>
                    <a:pt x="15745" y="243"/>
                    <a:pt x="15684" y="395"/>
                    <a:pt x="15624" y="578"/>
                  </a:cubicBezTo>
                  <a:cubicBezTo>
                    <a:pt x="15472" y="973"/>
                    <a:pt x="15259" y="1490"/>
                    <a:pt x="14955" y="2249"/>
                  </a:cubicBezTo>
                  <a:cubicBezTo>
                    <a:pt x="14681" y="2979"/>
                    <a:pt x="14347" y="3860"/>
                    <a:pt x="13952" y="4894"/>
                  </a:cubicBezTo>
                  <a:lnTo>
                    <a:pt x="13314" y="6535"/>
                  </a:lnTo>
                  <a:lnTo>
                    <a:pt x="12645" y="8420"/>
                  </a:lnTo>
                  <a:cubicBezTo>
                    <a:pt x="11703" y="11034"/>
                    <a:pt x="10669" y="14165"/>
                    <a:pt x="9575" y="17690"/>
                  </a:cubicBezTo>
                  <a:cubicBezTo>
                    <a:pt x="8481" y="21186"/>
                    <a:pt x="7326" y="25046"/>
                    <a:pt x="6231" y="29150"/>
                  </a:cubicBezTo>
                  <a:cubicBezTo>
                    <a:pt x="5107" y="33253"/>
                    <a:pt x="4134" y="37144"/>
                    <a:pt x="3313" y="40730"/>
                  </a:cubicBezTo>
                  <a:cubicBezTo>
                    <a:pt x="2523" y="44317"/>
                    <a:pt x="1854" y="47569"/>
                    <a:pt x="1368" y="50305"/>
                  </a:cubicBezTo>
                  <a:cubicBezTo>
                    <a:pt x="1246" y="50974"/>
                    <a:pt x="1125" y="51642"/>
                    <a:pt x="1003" y="52250"/>
                  </a:cubicBezTo>
                  <a:cubicBezTo>
                    <a:pt x="912" y="52858"/>
                    <a:pt x="821" y="53436"/>
                    <a:pt x="730" y="53983"/>
                  </a:cubicBezTo>
                  <a:cubicBezTo>
                    <a:pt x="547" y="55077"/>
                    <a:pt x="426" y="56019"/>
                    <a:pt x="304" y="56779"/>
                  </a:cubicBezTo>
                  <a:cubicBezTo>
                    <a:pt x="213" y="57539"/>
                    <a:pt x="122" y="58147"/>
                    <a:pt x="61" y="58572"/>
                  </a:cubicBezTo>
                  <a:lnTo>
                    <a:pt x="31" y="59028"/>
                  </a:lnTo>
                  <a:cubicBezTo>
                    <a:pt x="0" y="59089"/>
                    <a:pt x="0" y="59120"/>
                    <a:pt x="31" y="59180"/>
                  </a:cubicBezTo>
                  <a:cubicBezTo>
                    <a:pt x="31" y="59120"/>
                    <a:pt x="61" y="59089"/>
                    <a:pt x="61" y="59028"/>
                  </a:cubicBezTo>
                  <a:cubicBezTo>
                    <a:pt x="61" y="58907"/>
                    <a:pt x="91" y="58755"/>
                    <a:pt x="122" y="58572"/>
                  </a:cubicBezTo>
                  <a:cubicBezTo>
                    <a:pt x="183" y="58147"/>
                    <a:pt x="304" y="57569"/>
                    <a:pt x="395" y="56809"/>
                  </a:cubicBezTo>
                  <a:cubicBezTo>
                    <a:pt x="517" y="56050"/>
                    <a:pt x="669" y="55107"/>
                    <a:pt x="851" y="54013"/>
                  </a:cubicBezTo>
                  <a:cubicBezTo>
                    <a:pt x="943" y="53466"/>
                    <a:pt x="1034" y="52888"/>
                    <a:pt x="1155" y="52281"/>
                  </a:cubicBezTo>
                  <a:cubicBezTo>
                    <a:pt x="1277" y="51673"/>
                    <a:pt x="1398" y="51004"/>
                    <a:pt x="1520" y="50335"/>
                  </a:cubicBezTo>
                  <a:cubicBezTo>
                    <a:pt x="2006" y="47600"/>
                    <a:pt x="2705" y="44378"/>
                    <a:pt x="3526" y="40791"/>
                  </a:cubicBezTo>
                  <a:cubicBezTo>
                    <a:pt x="4377" y="37204"/>
                    <a:pt x="5319" y="33283"/>
                    <a:pt x="6444" y="29210"/>
                  </a:cubicBezTo>
                  <a:cubicBezTo>
                    <a:pt x="7569" y="25107"/>
                    <a:pt x="8663" y="21247"/>
                    <a:pt x="9757" y="17721"/>
                  </a:cubicBezTo>
                  <a:cubicBezTo>
                    <a:pt x="10882" y="14225"/>
                    <a:pt x="11885" y="11095"/>
                    <a:pt x="12797" y="8481"/>
                  </a:cubicBezTo>
                  <a:cubicBezTo>
                    <a:pt x="13040" y="7812"/>
                    <a:pt x="13222" y="7174"/>
                    <a:pt x="13466" y="6596"/>
                  </a:cubicBezTo>
                  <a:cubicBezTo>
                    <a:pt x="13678" y="6018"/>
                    <a:pt x="13861" y="5441"/>
                    <a:pt x="14043" y="4924"/>
                  </a:cubicBezTo>
                  <a:cubicBezTo>
                    <a:pt x="14438" y="3891"/>
                    <a:pt x="14773" y="3009"/>
                    <a:pt x="15016" y="2280"/>
                  </a:cubicBezTo>
                  <a:cubicBezTo>
                    <a:pt x="15289" y="1550"/>
                    <a:pt x="15502" y="973"/>
                    <a:pt x="15654" y="608"/>
                  </a:cubicBezTo>
                  <a:lnTo>
                    <a:pt x="15806" y="152"/>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5"/>
            <p:cNvSpPr/>
            <p:nvPr/>
          </p:nvSpPr>
          <p:spPr>
            <a:xfrm>
              <a:off x="7911509" y="3527010"/>
              <a:ext cx="279991" cy="878357"/>
            </a:xfrm>
            <a:custGeom>
              <a:avLst/>
              <a:gdLst/>
              <a:ahLst/>
              <a:cxnLst/>
              <a:rect l="l" t="t" r="r" b="b"/>
              <a:pathLst>
                <a:path w="14166" h="44440" extrusionOk="0">
                  <a:moveTo>
                    <a:pt x="1" y="1"/>
                  </a:moveTo>
                  <a:cubicBezTo>
                    <a:pt x="1" y="1"/>
                    <a:pt x="31" y="32"/>
                    <a:pt x="31" y="92"/>
                  </a:cubicBezTo>
                  <a:lnTo>
                    <a:pt x="274" y="366"/>
                  </a:lnTo>
                  <a:cubicBezTo>
                    <a:pt x="487" y="609"/>
                    <a:pt x="791" y="943"/>
                    <a:pt x="1156" y="1399"/>
                  </a:cubicBezTo>
                  <a:cubicBezTo>
                    <a:pt x="2250" y="2706"/>
                    <a:pt x="3253" y="4074"/>
                    <a:pt x="4165" y="5502"/>
                  </a:cubicBezTo>
                  <a:cubicBezTo>
                    <a:pt x="5502" y="7600"/>
                    <a:pt x="6566" y="9910"/>
                    <a:pt x="7296" y="12281"/>
                  </a:cubicBezTo>
                  <a:cubicBezTo>
                    <a:pt x="8147" y="14986"/>
                    <a:pt x="8664" y="18056"/>
                    <a:pt x="9180" y="21278"/>
                  </a:cubicBezTo>
                  <a:cubicBezTo>
                    <a:pt x="10244" y="27752"/>
                    <a:pt x="11551" y="33527"/>
                    <a:pt x="12524" y="37691"/>
                  </a:cubicBezTo>
                  <a:cubicBezTo>
                    <a:pt x="13010" y="39789"/>
                    <a:pt x="13405" y="41460"/>
                    <a:pt x="13709" y="42646"/>
                  </a:cubicBezTo>
                  <a:cubicBezTo>
                    <a:pt x="13831" y="43223"/>
                    <a:pt x="13952" y="43679"/>
                    <a:pt x="14044" y="43983"/>
                  </a:cubicBezTo>
                  <a:lnTo>
                    <a:pt x="14135" y="44318"/>
                  </a:lnTo>
                  <a:lnTo>
                    <a:pt x="14074" y="43983"/>
                  </a:lnTo>
                  <a:cubicBezTo>
                    <a:pt x="14013" y="43649"/>
                    <a:pt x="13892" y="43193"/>
                    <a:pt x="13770" y="42615"/>
                  </a:cubicBezTo>
                  <a:cubicBezTo>
                    <a:pt x="13497" y="41460"/>
                    <a:pt x="13132" y="39758"/>
                    <a:pt x="12645" y="37691"/>
                  </a:cubicBezTo>
                  <a:cubicBezTo>
                    <a:pt x="11734" y="33497"/>
                    <a:pt x="10427" y="27752"/>
                    <a:pt x="9363" y="21278"/>
                  </a:cubicBezTo>
                  <a:cubicBezTo>
                    <a:pt x="8846" y="18056"/>
                    <a:pt x="8329" y="14955"/>
                    <a:pt x="7478" y="12250"/>
                  </a:cubicBezTo>
                  <a:cubicBezTo>
                    <a:pt x="6749" y="9849"/>
                    <a:pt x="5654" y="7569"/>
                    <a:pt x="4287" y="5442"/>
                  </a:cubicBezTo>
                  <a:cubicBezTo>
                    <a:pt x="3375" y="4013"/>
                    <a:pt x="2372" y="2676"/>
                    <a:pt x="1247" y="1369"/>
                  </a:cubicBezTo>
                  <a:cubicBezTo>
                    <a:pt x="852" y="913"/>
                    <a:pt x="548" y="578"/>
                    <a:pt x="335" y="366"/>
                  </a:cubicBezTo>
                  <a:lnTo>
                    <a:pt x="92" y="92"/>
                  </a:lnTo>
                  <a:cubicBezTo>
                    <a:pt x="62" y="62"/>
                    <a:pt x="31" y="31"/>
                    <a:pt x="1" y="1"/>
                  </a:cubicBezTo>
                  <a:close/>
                  <a:moveTo>
                    <a:pt x="14135" y="44318"/>
                  </a:moveTo>
                  <a:cubicBezTo>
                    <a:pt x="14135" y="44378"/>
                    <a:pt x="14135" y="44409"/>
                    <a:pt x="14165" y="44439"/>
                  </a:cubicBezTo>
                  <a:cubicBezTo>
                    <a:pt x="14165" y="44409"/>
                    <a:pt x="14165" y="44378"/>
                    <a:pt x="14135" y="44318"/>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5"/>
            <p:cNvSpPr/>
            <p:nvPr/>
          </p:nvSpPr>
          <p:spPr>
            <a:xfrm>
              <a:off x="8187294" y="4047921"/>
              <a:ext cx="301001" cy="177845"/>
            </a:xfrm>
            <a:custGeom>
              <a:avLst/>
              <a:gdLst/>
              <a:ahLst/>
              <a:cxnLst/>
              <a:rect l="l" t="t" r="r" b="b"/>
              <a:pathLst>
                <a:path w="15229" h="8998" extrusionOk="0">
                  <a:moveTo>
                    <a:pt x="15229" y="1"/>
                  </a:moveTo>
                  <a:cubicBezTo>
                    <a:pt x="15198" y="1"/>
                    <a:pt x="15138" y="1"/>
                    <a:pt x="15077" y="31"/>
                  </a:cubicBezTo>
                  <a:lnTo>
                    <a:pt x="15077" y="31"/>
                  </a:lnTo>
                  <a:cubicBezTo>
                    <a:pt x="15128" y="30"/>
                    <a:pt x="15178" y="26"/>
                    <a:pt x="15229" y="1"/>
                  </a:cubicBezTo>
                  <a:close/>
                  <a:moveTo>
                    <a:pt x="15077" y="31"/>
                  </a:moveTo>
                  <a:lnTo>
                    <a:pt x="15077" y="31"/>
                  </a:lnTo>
                  <a:cubicBezTo>
                    <a:pt x="15067" y="31"/>
                    <a:pt x="15057" y="31"/>
                    <a:pt x="15046" y="31"/>
                  </a:cubicBezTo>
                  <a:lnTo>
                    <a:pt x="15019" y="34"/>
                  </a:lnTo>
                  <a:lnTo>
                    <a:pt x="15019" y="34"/>
                  </a:lnTo>
                  <a:lnTo>
                    <a:pt x="15077" y="31"/>
                  </a:lnTo>
                  <a:cubicBezTo>
                    <a:pt x="15077" y="31"/>
                    <a:pt x="15077" y="31"/>
                    <a:pt x="15077" y="31"/>
                  </a:cubicBezTo>
                  <a:close/>
                  <a:moveTo>
                    <a:pt x="15019" y="34"/>
                  </a:moveTo>
                  <a:lnTo>
                    <a:pt x="14530" y="62"/>
                  </a:lnTo>
                  <a:lnTo>
                    <a:pt x="14165" y="62"/>
                  </a:lnTo>
                  <a:lnTo>
                    <a:pt x="13709" y="92"/>
                  </a:lnTo>
                  <a:cubicBezTo>
                    <a:pt x="13344" y="153"/>
                    <a:pt x="12979" y="183"/>
                    <a:pt x="12554" y="274"/>
                  </a:cubicBezTo>
                  <a:lnTo>
                    <a:pt x="11916" y="396"/>
                  </a:lnTo>
                  <a:lnTo>
                    <a:pt x="11216" y="548"/>
                  </a:lnTo>
                  <a:cubicBezTo>
                    <a:pt x="10730" y="639"/>
                    <a:pt x="10213" y="821"/>
                    <a:pt x="9697" y="973"/>
                  </a:cubicBezTo>
                  <a:cubicBezTo>
                    <a:pt x="8542" y="1369"/>
                    <a:pt x="7447" y="1855"/>
                    <a:pt x="6384" y="2432"/>
                  </a:cubicBezTo>
                  <a:cubicBezTo>
                    <a:pt x="5320" y="3010"/>
                    <a:pt x="4317" y="3709"/>
                    <a:pt x="3405" y="4499"/>
                  </a:cubicBezTo>
                  <a:cubicBezTo>
                    <a:pt x="3010" y="4834"/>
                    <a:pt x="2645" y="5198"/>
                    <a:pt x="2280" y="5594"/>
                  </a:cubicBezTo>
                  <a:cubicBezTo>
                    <a:pt x="1946" y="5928"/>
                    <a:pt x="1672" y="6293"/>
                    <a:pt x="1399" y="6657"/>
                  </a:cubicBezTo>
                  <a:cubicBezTo>
                    <a:pt x="1155" y="6961"/>
                    <a:pt x="943" y="7265"/>
                    <a:pt x="760" y="7600"/>
                  </a:cubicBezTo>
                  <a:cubicBezTo>
                    <a:pt x="578" y="7843"/>
                    <a:pt x="456" y="8086"/>
                    <a:pt x="304" y="8329"/>
                  </a:cubicBezTo>
                  <a:cubicBezTo>
                    <a:pt x="213" y="8542"/>
                    <a:pt x="152" y="8694"/>
                    <a:pt x="92" y="8815"/>
                  </a:cubicBezTo>
                  <a:cubicBezTo>
                    <a:pt x="31" y="8876"/>
                    <a:pt x="31" y="8937"/>
                    <a:pt x="0" y="8998"/>
                  </a:cubicBezTo>
                  <a:cubicBezTo>
                    <a:pt x="0" y="8998"/>
                    <a:pt x="61" y="8937"/>
                    <a:pt x="122" y="8846"/>
                  </a:cubicBezTo>
                  <a:lnTo>
                    <a:pt x="396" y="8360"/>
                  </a:lnTo>
                  <a:cubicBezTo>
                    <a:pt x="517" y="8116"/>
                    <a:pt x="669" y="7873"/>
                    <a:pt x="852" y="7660"/>
                  </a:cubicBezTo>
                  <a:cubicBezTo>
                    <a:pt x="1034" y="7326"/>
                    <a:pt x="1277" y="7022"/>
                    <a:pt x="1490" y="6749"/>
                  </a:cubicBezTo>
                  <a:cubicBezTo>
                    <a:pt x="1763" y="6384"/>
                    <a:pt x="2067" y="6049"/>
                    <a:pt x="2402" y="5715"/>
                  </a:cubicBezTo>
                  <a:cubicBezTo>
                    <a:pt x="2766" y="5320"/>
                    <a:pt x="3131" y="4986"/>
                    <a:pt x="3526" y="4621"/>
                  </a:cubicBezTo>
                  <a:cubicBezTo>
                    <a:pt x="4438" y="3861"/>
                    <a:pt x="5441" y="3162"/>
                    <a:pt x="6475" y="2584"/>
                  </a:cubicBezTo>
                  <a:cubicBezTo>
                    <a:pt x="7508" y="2007"/>
                    <a:pt x="8633" y="1551"/>
                    <a:pt x="9757" y="1156"/>
                  </a:cubicBezTo>
                  <a:cubicBezTo>
                    <a:pt x="10274" y="1004"/>
                    <a:pt x="10761" y="821"/>
                    <a:pt x="11247" y="700"/>
                  </a:cubicBezTo>
                  <a:lnTo>
                    <a:pt x="11946" y="518"/>
                  </a:lnTo>
                  <a:lnTo>
                    <a:pt x="12584" y="396"/>
                  </a:lnTo>
                  <a:cubicBezTo>
                    <a:pt x="12979" y="305"/>
                    <a:pt x="13375" y="274"/>
                    <a:pt x="13709" y="214"/>
                  </a:cubicBezTo>
                  <a:lnTo>
                    <a:pt x="14134" y="122"/>
                  </a:lnTo>
                  <a:lnTo>
                    <a:pt x="14530" y="92"/>
                  </a:lnTo>
                  <a:lnTo>
                    <a:pt x="15019" y="34"/>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5"/>
            <p:cNvSpPr/>
            <p:nvPr/>
          </p:nvSpPr>
          <p:spPr>
            <a:xfrm>
              <a:off x="8317675" y="3529421"/>
              <a:ext cx="200674" cy="166421"/>
            </a:xfrm>
            <a:custGeom>
              <a:avLst/>
              <a:gdLst/>
              <a:ahLst/>
              <a:cxnLst/>
              <a:rect l="l" t="t" r="r" b="b"/>
              <a:pathLst>
                <a:path w="10153" h="8420" extrusionOk="0">
                  <a:moveTo>
                    <a:pt x="10152" y="0"/>
                  </a:moveTo>
                  <a:lnTo>
                    <a:pt x="10152" y="0"/>
                  </a:lnTo>
                  <a:cubicBezTo>
                    <a:pt x="9970" y="92"/>
                    <a:pt x="9849" y="183"/>
                    <a:pt x="9697" y="304"/>
                  </a:cubicBezTo>
                  <a:lnTo>
                    <a:pt x="8602" y="1186"/>
                  </a:lnTo>
                  <a:cubicBezTo>
                    <a:pt x="7660" y="1946"/>
                    <a:pt x="6414" y="2979"/>
                    <a:pt x="5016" y="4134"/>
                  </a:cubicBezTo>
                  <a:cubicBezTo>
                    <a:pt x="3617" y="5289"/>
                    <a:pt x="2341" y="6353"/>
                    <a:pt x="1459" y="7113"/>
                  </a:cubicBezTo>
                  <a:lnTo>
                    <a:pt x="395" y="8055"/>
                  </a:lnTo>
                  <a:cubicBezTo>
                    <a:pt x="243" y="8146"/>
                    <a:pt x="122" y="8268"/>
                    <a:pt x="0" y="8420"/>
                  </a:cubicBezTo>
                  <a:cubicBezTo>
                    <a:pt x="152" y="8329"/>
                    <a:pt x="304" y="8207"/>
                    <a:pt x="426" y="8116"/>
                  </a:cubicBezTo>
                  <a:lnTo>
                    <a:pt x="1520" y="7235"/>
                  </a:lnTo>
                  <a:cubicBezTo>
                    <a:pt x="2462" y="6475"/>
                    <a:pt x="3739" y="5441"/>
                    <a:pt x="5137" y="4286"/>
                  </a:cubicBezTo>
                  <a:cubicBezTo>
                    <a:pt x="6535" y="3131"/>
                    <a:pt x="7782" y="2067"/>
                    <a:pt x="8693" y="1307"/>
                  </a:cubicBezTo>
                  <a:lnTo>
                    <a:pt x="9757" y="365"/>
                  </a:lnTo>
                  <a:cubicBezTo>
                    <a:pt x="9909" y="244"/>
                    <a:pt x="10031" y="152"/>
                    <a:pt x="101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5"/>
            <p:cNvSpPr/>
            <p:nvPr/>
          </p:nvSpPr>
          <p:spPr>
            <a:xfrm>
              <a:off x="8301447" y="3664586"/>
              <a:ext cx="241528" cy="71589"/>
            </a:xfrm>
            <a:custGeom>
              <a:avLst/>
              <a:gdLst/>
              <a:ahLst/>
              <a:cxnLst/>
              <a:rect l="l" t="t" r="r" b="b"/>
              <a:pathLst>
                <a:path w="12220" h="3622" extrusionOk="0">
                  <a:moveTo>
                    <a:pt x="12215" y="1"/>
                  </a:moveTo>
                  <a:cubicBezTo>
                    <a:pt x="12084" y="1"/>
                    <a:pt x="9418" y="750"/>
                    <a:pt x="6080" y="1734"/>
                  </a:cubicBezTo>
                  <a:cubicBezTo>
                    <a:pt x="2706" y="2707"/>
                    <a:pt x="1" y="3558"/>
                    <a:pt x="1" y="3618"/>
                  </a:cubicBezTo>
                  <a:cubicBezTo>
                    <a:pt x="2" y="3621"/>
                    <a:pt x="7" y="3622"/>
                    <a:pt x="15" y="3622"/>
                  </a:cubicBezTo>
                  <a:cubicBezTo>
                    <a:pt x="237" y="3622"/>
                    <a:pt x="2893" y="2882"/>
                    <a:pt x="6141" y="1916"/>
                  </a:cubicBezTo>
                  <a:cubicBezTo>
                    <a:pt x="9514" y="913"/>
                    <a:pt x="12220" y="62"/>
                    <a:pt x="12220" y="1"/>
                  </a:cubicBezTo>
                  <a:cubicBezTo>
                    <a:pt x="12219" y="1"/>
                    <a:pt x="12218" y="1"/>
                    <a:pt x="122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5"/>
            <p:cNvSpPr/>
            <p:nvPr/>
          </p:nvSpPr>
          <p:spPr>
            <a:xfrm>
              <a:off x="8198699" y="3420072"/>
              <a:ext cx="146024" cy="191068"/>
            </a:xfrm>
            <a:custGeom>
              <a:avLst/>
              <a:gdLst/>
              <a:ahLst/>
              <a:cxnLst/>
              <a:rect l="l" t="t" r="r" b="b"/>
              <a:pathLst>
                <a:path w="7388" h="9667" extrusionOk="0">
                  <a:moveTo>
                    <a:pt x="1" y="0"/>
                  </a:moveTo>
                  <a:lnTo>
                    <a:pt x="1" y="0"/>
                  </a:lnTo>
                  <a:cubicBezTo>
                    <a:pt x="92" y="122"/>
                    <a:pt x="183" y="244"/>
                    <a:pt x="305" y="365"/>
                  </a:cubicBezTo>
                  <a:lnTo>
                    <a:pt x="1156" y="1338"/>
                  </a:lnTo>
                  <a:cubicBezTo>
                    <a:pt x="1886" y="2189"/>
                    <a:pt x="2858" y="3344"/>
                    <a:pt x="3892" y="4681"/>
                  </a:cubicBezTo>
                  <a:cubicBezTo>
                    <a:pt x="4925" y="6019"/>
                    <a:pt x="5776" y="7265"/>
                    <a:pt x="6384" y="8177"/>
                  </a:cubicBezTo>
                  <a:lnTo>
                    <a:pt x="7083" y="9271"/>
                  </a:lnTo>
                  <a:cubicBezTo>
                    <a:pt x="7174" y="9423"/>
                    <a:pt x="7266" y="9545"/>
                    <a:pt x="7387" y="9666"/>
                  </a:cubicBezTo>
                  <a:cubicBezTo>
                    <a:pt x="7326" y="9514"/>
                    <a:pt x="7235" y="9362"/>
                    <a:pt x="7174" y="9241"/>
                  </a:cubicBezTo>
                  <a:cubicBezTo>
                    <a:pt x="7022" y="8967"/>
                    <a:pt x="6779" y="8572"/>
                    <a:pt x="6506" y="8116"/>
                  </a:cubicBezTo>
                  <a:cubicBezTo>
                    <a:pt x="5928" y="7174"/>
                    <a:pt x="5077" y="5897"/>
                    <a:pt x="4044" y="4560"/>
                  </a:cubicBezTo>
                  <a:cubicBezTo>
                    <a:pt x="3010" y="3222"/>
                    <a:pt x="2037" y="2067"/>
                    <a:pt x="1278" y="1247"/>
                  </a:cubicBezTo>
                  <a:cubicBezTo>
                    <a:pt x="882" y="851"/>
                    <a:pt x="578" y="517"/>
                    <a:pt x="366" y="304"/>
                  </a:cubicBezTo>
                  <a:cubicBezTo>
                    <a:pt x="244" y="183"/>
                    <a:pt x="123" y="9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5"/>
            <p:cNvSpPr/>
            <p:nvPr/>
          </p:nvSpPr>
          <p:spPr>
            <a:xfrm>
              <a:off x="8076739" y="3686230"/>
              <a:ext cx="81135" cy="143612"/>
            </a:xfrm>
            <a:custGeom>
              <a:avLst/>
              <a:gdLst/>
              <a:ahLst/>
              <a:cxnLst/>
              <a:rect l="l" t="t" r="r" b="b"/>
              <a:pathLst>
                <a:path w="4105" h="7266" extrusionOk="0">
                  <a:moveTo>
                    <a:pt x="4104" y="1"/>
                  </a:moveTo>
                  <a:cubicBezTo>
                    <a:pt x="3831" y="274"/>
                    <a:pt x="3587" y="609"/>
                    <a:pt x="3375" y="943"/>
                  </a:cubicBezTo>
                  <a:cubicBezTo>
                    <a:pt x="2919" y="1551"/>
                    <a:pt x="2372" y="2432"/>
                    <a:pt x="1794" y="3466"/>
                  </a:cubicBezTo>
                  <a:cubicBezTo>
                    <a:pt x="1186" y="4499"/>
                    <a:pt x="761" y="5441"/>
                    <a:pt x="426" y="6110"/>
                  </a:cubicBezTo>
                  <a:cubicBezTo>
                    <a:pt x="244" y="6475"/>
                    <a:pt x="92" y="6870"/>
                    <a:pt x="1" y="7265"/>
                  </a:cubicBezTo>
                  <a:cubicBezTo>
                    <a:pt x="213" y="6900"/>
                    <a:pt x="396" y="6536"/>
                    <a:pt x="548" y="6171"/>
                  </a:cubicBezTo>
                  <a:cubicBezTo>
                    <a:pt x="913" y="5502"/>
                    <a:pt x="1399" y="4560"/>
                    <a:pt x="1946" y="3557"/>
                  </a:cubicBezTo>
                  <a:cubicBezTo>
                    <a:pt x="2523" y="2554"/>
                    <a:pt x="3071" y="1672"/>
                    <a:pt x="3466" y="1034"/>
                  </a:cubicBezTo>
                  <a:cubicBezTo>
                    <a:pt x="3709" y="700"/>
                    <a:pt x="3922" y="365"/>
                    <a:pt x="41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5"/>
            <p:cNvSpPr/>
            <p:nvPr/>
          </p:nvSpPr>
          <p:spPr>
            <a:xfrm>
              <a:off x="7902496" y="3853259"/>
              <a:ext cx="191681" cy="66766"/>
            </a:xfrm>
            <a:custGeom>
              <a:avLst/>
              <a:gdLst/>
              <a:ahLst/>
              <a:cxnLst/>
              <a:rect l="l" t="t" r="r" b="b"/>
              <a:pathLst>
                <a:path w="9698" h="3378" extrusionOk="0">
                  <a:moveTo>
                    <a:pt x="1" y="1"/>
                  </a:moveTo>
                  <a:cubicBezTo>
                    <a:pt x="1" y="31"/>
                    <a:pt x="578" y="153"/>
                    <a:pt x="1460" y="396"/>
                  </a:cubicBezTo>
                  <a:cubicBezTo>
                    <a:pt x="2372" y="609"/>
                    <a:pt x="3618" y="943"/>
                    <a:pt x="4955" y="1429"/>
                  </a:cubicBezTo>
                  <a:cubicBezTo>
                    <a:pt x="6293" y="1885"/>
                    <a:pt x="7448" y="2402"/>
                    <a:pt x="8299" y="2767"/>
                  </a:cubicBezTo>
                  <a:cubicBezTo>
                    <a:pt x="9131" y="3140"/>
                    <a:pt x="9638" y="3377"/>
                    <a:pt x="9692" y="3377"/>
                  </a:cubicBezTo>
                  <a:cubicBezTo>
                    <a:pt x="9695" y="3377"/>
                    <a:pt x="9697" y="3376"/>
                    <a:pt x="9697" y="3375"/>
                  </a:cubicBezTo>
                  <a:cubicBezTo>
                    <a:pt x="9606" y="3314"/>
                    <a:pt x="9484" y="3223"/>
                    <a:pt x="9363" y="3162"/>
                  </a:cubicBezTo>
                  <a:cubicBezTo>
                    <a:pt x="9120" y="3040"/>
                    <a:pt x="8785" y="2858"/>
                    <a:pt x="8360" y="2645"/>
                  </a:cubicBezTo>
                  <a:cubicBezTo>
                    <a:pt x="7296" y="2128"/>
                    <a:pt x="6171" y="1642"/>
                    <a:pt x="5016" y="1247"/>
                  </a:cubicBezTo>
                  <a:cubicBezTo>
                    <a:pt x="3861" y="852"/>
                    <a:pt x="2676" y="517"/>
                    <a:pt x="1490" y="244"/>
                  </a:cubicBezTo>
                  <a:cubicBezTo>
                    <a:pt x="1034" y="153"/>
                    <a:pt x="670" y="92"/>
                    <a:pt x="396" y="31"/>
                  </a:cubicBezTo>
                  <a:cubicBezTo>
                    <a:pt x="274" y="1"/>
                    <a:pt x="153"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5"/>
            <p:cNvSpPr/>
            <p:nvPr/>
          </p:nvSpPr>
          <p:spPr>
            <a:xfrm>
              <a:off x="7829201" y="4199926"/>
              <a:ext cx="315430" cy="122583"/>
            </a:xfrm>
            <a:custGeom>
              <a:avLst/>
              <a:gdLst/>
              <a:ahLst/>
              <a:cxnLst/>
              <a:rect l="l" t="t" r="r" b="b"/>
              <a:pathLst>
                <a:path w="15959" h="6202" extrusionOk="0">
                  <a:moveTo>
                    <a:pt x="15958" y="1"/>
                  </a:moveTo>
                  <a:cubicBezTo>
                    <a:pt x="15715" y="1"/>
                    <a:pt x="15502" y="31"/>
                    <a:pt x="15259" y="92"/>
                  </a:cubicBezTo>
                  <a:lnTo>
                    <a:pt x="13466" y="457"/>
                  </a:lnTo>
                  <a:cubicBezTo>
                    <a:pt x="11460" y="822"/>
                    <a:pt x="9454" y="1338"/>
                    <a:pt x="7508" y="1977"/>
                  </a:cubicBezTo>
                  <a:cubicBezTo>
                    <a:pt x="5563" y="2615"/>
                    <a:pt x="3709" y="3496"/>
                    <a:pt x="2007" y="4621"/>
                  </a:cubicBezTo>
                  <a:cubicBezTo>
                    <a:pt x="1490" y="4955"/>
                    <a:pt x="973" y="5350"/>
                    <a:pt x="517" y="5746"/>
                  </a:cubicBezTo>
                  <a:cubicBezTo>
                    <a:pt x="335" y="5867"/>
                    <a:pt x="213" y="5989"/>
                    <a:pt x="122" y="6080"/>
                  </a:cubicBezTo>
                  <a:cubicBezTo>
                    <a:pt x="92" y="6110"/>
                    <a:pt x="31" y="6141"/>
                    <a:pt x="1" y="6202"/>
                  </a:cubicBezTo>
                  <a:cubicBezTo>
                    <a:pt x="213" y="6080"/>
                    <a:pt x="396" y="5958"/>
                    <a:pt x="548" y="5806"/>
                  </a:cubicBezTo>
                  <a:cubicBezTo>
                    <a:pt x="912" y="5533"/>
                    <a:pt x="1429" y="5168"/>
                    <a:pt x="2068" y="4743"/>
                  </a:cubicBezTo>
                  <a:cubicBezTo>
                    <a:pt x="3800" y="3679"/>
                    <a:pt x="5654" y="2797"/>
                    <a:pt x="7569" y="2159"/>
                  </a:cubicBezTo>
                  <a:cubicBezTo>
                    <a:pt x="9514" y="1551"/>
                    <a:pt x="11490" y="1034"/>
                    <a:pt x="13496" y="609"/>
                  </a:cubicBezTo>
                  <a:lnTo>
                    <a:pt x="15290" y="183"/>
                  </a:lnTo>
                  <a:lnTo>
                    <a:pt x="15776" y="62"/>
                  </a:lnTo>
                  <a:cubicBezTo>
                    <a:pt x="15837" y="62"/>
                    <a:pt x="15898" y="31"/>
                    <a:pt x="159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5"/>
            <p:cNvSpPr/>
            <p:nvPr/>
          </p:nvSpPr>
          <p:spPr>
            <a:xfrm>
              <a:off x="8300241" y="4100204"/>
              <a:ext cx="27058" cy="168833"/>
            </a:xfrm>
            <a:custGeom>
              <a:avLst/>
              <a:gdLst/>
              <a:ahLst/>
              <a:cxnLst/>
              <a:rect l="l" t="t" r="r" b="b"/>
              <a:pathLst>
                <a:path w="1369" h="8542" extrusionOk="0">
                  <a:moveTo>
                    <a:pt x="62" y="0"/>
                  </a:moveTo>
                  <a:cubicBezTo>
                    <a:pt x="1" y="0"/>
                    <a:pt x="244" y="1915"/>
                    <a:pt x="578" y="4286"/>
                  </a:cubicBezTo>
                  <a:cubicBezTo>
                    <a:pt x="943" y="6626"/>
                    <a:pt x="1247" y="8541"/>
                    <a:pt x="1308" y="8541"/>
                  </a:cubicBezTo>
                  <a:cubicBezTo>
                    <a:pt x="1369" y="8541"/>
                    <a:pt x="1125" y="6596"/>
                    <a:pt x="791" y="4256"/>
                  </a:cubicBezTo>
                  <a:cubicBezTo>
                    <a:pt x="426" y="1885"/>
                    <a:pt x="122" y="0"/>
                    <a:pt x="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5"/>
            <p:cNvSpPr/>
            <p:nvPr/>
          </p:nvSpPr>
          <p:spPr>
            <a:xfrm>
              <a:off x="8399391" y="4062350"/>
              <a:ext cx="115961" cy="138197"/>
            </a:xfrm>
            <a:custGeom>
              <a:avLst/>
              <a:gdLst/>
              <a:ahLst/>
              <a:cxnLst/>
              <a:rect l="l" t="t" r="r" b="b"/>
              <a:pathLst>
                <a:path w="5867" h="6992" extrusionOk="0">
                  <a:moveTo>
                    <a:pt x="0" y="0"/>
                  </a:moveTo>
                  <a:lnTo>
                    <a:pt x="0" y="0"/>
                  </a:lnTo>
                  <a:cubicBezTo>
                    <a:pt x="243" y="365"/>
                    <a:pt x="547" y="699"/>
                    <a:pt x="851" y="1003"/>
                  </a:cubicBezTo>
                  <a:cubicBezTo>
                    <a:pt x="1398" y="1642"/>
                    <a:pt x="2158" y="2493"/>
                    <a:pt x="2949" y="3465"/>
                  </a:cubicBezTo>
                  <a:cubicBezTo>
                    <a:pt x="3769" y="4438"/>
                    <a:pt x="4468" y="5319"/>
                    <a:pt x="4985" y="5958"/>
                  </a:cubicBezTo>
                  <a:cubicBezTo>
                    <a:pt x="5259" y="6323"/>
                    <a:pt x="5563" y="6657"/>
                    <a:pt x="5867" y="6991"/>
                  </a:cubicBezTo>
                  <a:cubicBezTo>
                    <a:pt x="5806" y="6870"/>
                    <a:pt x="5745" y="6748"/>
                    <a:pt x="5684" y="6657"/>
                  </a:cubicBezTo>
                  <a:cubicBezTo>
                    <a:pt x="5563" y="6475"/>
                    <a:pt x="5350" y="6201"/>
                    <a:pt x="5107" y="5867"/>
                  </a:cubicBezTo>
                  <a:cubicBezTo>
                    <a:pt x="4620" y="5198"/>
                    <a:pt x="3921" y="4286"/>
                    <a:pt x="3100" y="3344"/>
                  </a:cubicBezTo>
                  <a:cubicBezTo>
                    <a:pt x="2280" y="2371"/>
                    <a:pt x="1520" y="1520"/>
                    <a:pt x="942" y="912"/>
                  </a:cubicBezTo>
                  <a:cubicBezTo>
                    <a:pt x="669" y="639"/>
                    <a:pt x="426" y="395"/>
                    <a:pt x="274" y="213"/>
                  </a:cubicBezTo>
                  <a:cubicBezTo>
                    <a:pt x="183" y="122"/>
                    <a:pt x="91" y="6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5"/>
            <p:cNvSpPr/>
            <p:nvPr/>
          </p:nvSpPr>
          <p:spPr>
            <a:xfrm>
              <a:off x="8014849" y="4375968"/>
              <a:ext cx="401941" cy="355671"/>
            </a:xfrm>
            <a:custGeom>
              <a:avLst/>
              <a:gdLst/>
              <a:ahLst/>
              <a:cxnLst/>
              <a:rect l="l" t="t" r="r" b="b"/>
              <a:pathLst>
                <a:path w="20336" h="17995" extrusionOk="0">
                  <a:moveTo>
                    <a:pt x="1" y="1"/>
                  </a:moveTo>
                  <a:lnTo>
                    <a:pt x="1" y="4712"/>
                  </a:lnTo>
                  <a:lnTo>
                    <a:pt x="1186" y="4712"/>
                  </a:lnTo>
                  <a:lnTo>
                    <a:pt x="5381" y="17995"/>
                  </a:lnTo>
                  <a:lnTo>
                    <a:pt x="14682" y="17995"/>
                  </a:lnTo>
                  <a:lnTo>
                    <a:pt x="18755" y="4834"/>
                  </a:lnTo>
                  <a:lnTo>
                    <a:pt x="20336" y="4712"/>
                  </a:lnTo>
                  <a:lnTo>
                    <a:pt x="2033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5"/>
            <p:cNvSpPr/>
            <p:nvPr/>
          </p:nvSpPr>
          <p:spPr>
            <a:xfrm>
              <a:off x="8037680" y="4469702"/>
              <a:ext cx="363498" cy="4230"/>
            </a:xfrm>
            <a:custGeom>
              <a:avLst/>
              <a:gdLst/>
              <a:ahLst/>
              <a:cxnLst/>
              <a:rect l="l" t="t" r="r" b="b"/>
              <a:pathLst>
                <a:path w="18391" h="214" extrusionOk="0">
                  <a:moveTo>
                    <a:pt x="9211" y="0"/>
                  </a:moveTo>
                  <a:cubicBezTo>
                    <a:pt x="4135" y="0"/>
                    <a:pt x="1" y="61"/>
                    <a:pt x="1" y="92"/>
                  </a:cubicBezTo>
                  <a:cubicBezTo>
                    <a:pt x="1" y="152"/>
                    <a:pt x="4135" y="213"/>
                    <a:pt x="9211" y="213"/>
                  </a:cubicBezTo>
                  <a:cubicBezTo>
                    <a:pt x="14287" y="213"/>
                    <a:pt x="18390" y="152"/>
                    <a:pt x="18390" y="92"/>
                  </a:cubicBezTo>
                  <a:cubicBezTo>
                    <a:pt x="18390" y="61"/>
                    <a:pt x="14287" y="0"/>
                    <a:pt x="92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5"/>
            <p:cNvSpPr/>
            <p:nvPr/>
          </p:nvSpPr>
          <p:spPr>
            <a:xfrm>
              <a:off x="8240170" y="3870693"/>
              <a:ext cx="293787" cy="99141"/>
            </a:xfrm>
            <a:custGeom>
              <a:avLst/>
              <a:gdLst/>
              <a:ahLst/>
              <a:cxnLst/>
              <a:rect l="l" t="t" r="r" b="b"/>
              <a:pathLst>
                <a:path w="14864" h="5016" extrusionOk="0">
                  <a:moveTo>
                    <a:pt x="14864" y="0"/>
                  </a:moveTo>
                  <a:cubicBezTo>
                    <a:pt x="14651" y="0"/>
                    <a:pt x="14438" y="30"/>
                    <a:pt x="14256" y="91"/>
                  </a:cubicBezTo>
                  <a:cubicBezTo>
                    <a:pt x="13861" y="152"/>
                    <a:pt x="13283" y="274"/>
                    <a:pt x="12584" y="426"/>
                  </a:cubicBezTo>
                  <a:cubicBezTo>
                    <a:pt x="8967" y="1246"/>
                    <a:pt x="5441" y="2432"/>
                    <a:pt x="2067" y="3952"/>
                  </a:cubicBezTo>
                  <a:cubicBezTo>
                    <a:pt x="1398" y="4255"/>
                    <a:pt x="882" y="4529"/>
                    <a:pt x="547" y="4711"/>
                  </a:cubicBezTo>
                  <a:cubicBezTo>
                    <a:pt x="365" y="4772"/>
                    <a:pt x="183" y="4894"/>
                    <a:pt x="0" y="5015"/>
                  </a:cubicBezTo>
                  <a:cubicBezTo>
                    <a:pt x="213" y="4924"/>
                    <a:pt x="395" y="4833"/>
                    <a:pt x="578" y="4742"/>
                  </a:cubicBezTo>
                  <a:lnTo>
                    <a:pt x="2128" y="4073"/>
                  </a:lnTo>
                  <a:cubicBezTo>
                    <a:pt x="3435" y="3496"/>
                    <a:pt x="5259" y="2766"/>
                    <a:pt x="7295" y="2097"/>
                  </a:cubicBezTo>
                  <a:cubicBezTo>
                    <a:pt x="9362" y="1398"/>
                    <a:pt x="11247" y="882"/>
                    <a:pt x="12614" y="547"/>
                  </a:cubicBezTo>
                  <a:lnTo>
                    <a:pt x="14256" y="152"/>
                  </a:lnTo>
                  <a:cubicBezTo>
                    <a:pt x="14469" y="122"/>
                    <a:pt x="14651" y="61"/>
                    <a:pt x="148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5"/>
            <p:cNvSpPr/>
            <p:nvPr/>
          </p:nvSpPr>
          <p:spPr>
            <a:xfrm>
              <a:off x="8085160" y="4615698"/>
              <a:ext cx="255344" cy="3617"/>
            </a:xfrm>
            <a:custGeom>
              <a:avLst/>
              <a:gdLst/>
              <a:ahLst/>
              <a:cxnLst/>
              <a:rect l="l" t="t" r="r" b="b"/>
              <a:pathLst>
                <a:path w="12919" h="183" extrusionOk="0">
                  <a:moveTo>
                    <a:pt x="6444" y="1"/>
                  </a:moveTo>
                  <a:cubicBezTo>
                    <a:pt x="2888" y="1"/>
                    <a:pt x="0" y="31"/>
                    <a:pt x="0" y="92"/>
                  </a:cubicBezTo>
                  <a:cubicBezTo>
                    <a:pt x="0" y="153"/>
                    <a:pt x="2888" y="183"/>
                    <a:pt x="6444" y="183"/>
                  </a:cubicBezTo>
                  <a:cubicBezTo>
                    <a:pt x="10031" y="183"/>
                    <a:pt x="12918" y="153"/>
                    <a:pt x="12918" y="92"/>
                  </a:cubicBezTo>
                  <a:cubicBezTo>
                    <a:pt x="12918" y="31"/>
                    <a:pt x="10031" y="1"/>
                    <a:pt x="644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5"/>
            <p:cNvSpPr/>
            <p:nvPr/>
          </p:nvSpPr>
          <p:spPr>
            <a:xfrm>
              <a:off x="8077352" y="4593461"/>
              <a:ext cx="270365" cy="4230"/>
            </a:xfrm>
            <a:custGeom>
              <a:avLst/>
              <a:gdLst/>
              <a:ahLst/>
              <a:cxnLst/>
              <a:rect l="l" t="t" r="r" b="b"/>
              <a:pathLst>
                <a:path w="13679" h="214" extrusionOk="0">
                  <a:moveTo>
                    <a:pt x="6839" y="1"/>
                  </a:moveTo>
                  <a:cubicBezTo>
                    <a:pt x="3040" y="1"/>
                    <a:pt x="0" y="62"/>
                    <a:pt x="0" y="123"/>
                  </a:cubicBezTo>
                  <a:cubicBezTo>
                    <a:pt x="0" y="183"/>
                    <a:pt x="3040" y="214"/>
                    <a:pt x="6839" y="214"/>
                  </a:cubicBezTo>
                  <a:cubicBezTo>
                    <a:pt x="10608" y="214"/>
                    <a:pt x="13678" y="183"/>
                    <a:pt x="13678" y="123"/>
                  </a:cubicBezTo>
                  <a:cubicBezTo>
                    <a:pt x="13678" y="62"/>
                    <a:pt x="10608" y="1"/>
                    <a:pt x="683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5"/>
            <p:cNvSpPr/>
            <p:nvPr/>
          </p:nvSpPr>
          <p:spPr>
            <a:xfrm>
              <a:off x="7055335" y="4492532"/>
              <a:ext cx="307030" cy="236113"/>
            </a:xfrm>
            <a:custGeom>
              <a:avLst/>
              <a:gdLst/>
              <a:ahLst/>
              <a:cxnLst/>
              <a:rect l="l" t="t" r="r" b="b"/>
              <a:pathLst>
                <a:path w="15534" h="11946" extrusionOk="0">
                  <a:moveTo>
                    <a:pt x="15533" y="1"/>
                  </a:moveTo>
                  <a:lnTo>
                    <a:pt x="8390" y="31"/>
                  </a:lnTo>
                  <a:lnTo>
                    <a:pt x="7752" y="7812"/>
                  </a:lnTo>
                  <a:cubicBezTo>
                    <a:pt x="7752" y="7812"/>
                    <a:pt x="62" y="10305"/>
                    <a:pt x="1" y="11733"/>
                  </a:cubicBezTo>
                  <a:lnTo>
                    <a:pt x="15077" y="11946"/>
                  </a:lnTo>
                  <a:lnTo>
                    <a:pt x="15533"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5"/>
            <p:cNvSpPr/>
            <p:nvPr/>
          </p:nvSpPr>
          <p:spPr>
            <a:xfrm>
              <a:off x="7285459" y="4631314"/>
              <a:ext cx="24647" cy="22927"/>
            </a:xfrm>
            <a:custGeom>
              <a:avLst/>
              <a:gdLst/>
              <a:ahLst/>
              <a:cxnLst/>
              <a:rect l="l" t="t" r="r" b="b"/>
              <a:pathLst>
                <a:path w="1247" h="1160" extrusionOk="0">
                  <a:moveTo>
                    <a:pt x="760" y="1"/>
                  </a:moveTo>
                  <a:lnTo>
                    <a:pt x="821" y="31"/>
                  </a:lnTo>
                  <a:cubicBezTo>
                    <a:pt x="757" y="14"/>
                    <a:pt x="693" y="5"/>
                    <a:pt x="630" y="5"/>
                  </a:cubicBezTo>
                  <a:cubicBezTo>
                    <a:pt x="367" y="5"/>
                    <a:pt x="135" y="156"/>
                    <a:pt x="61" y="426"/>
                  </a:cubicBezTo>
                  <a:cubicBezTo>
                    <a:pt x="1" y="730"/>
                    <a:pt x="213" y="1065"/>
                    <a:pt x="548" y="1156"/>
                  </a:cubicBezTo>
                  <a:cubicBezTo>
                    <a:pt x="570" y="1158"/>
                    <a:pt x="592" y="1159"/>
                    <a:pt x="613" y="1159"/>
                  </a:cubicBezTo>
                  <a:cubicBezTo>
                    <a:pt x="890" y="1159"/>
                    <a:pt x="1132" y="982"/>
                    <a:pt x="1216" y="700"/>
                  </a:cubicBezTo>
                  <a:cubicBezTo>
                    <a:pt x="1247" y="396"/>
                    <a:pt x="1064" y="92"/>
                    <a:pt x="76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5"/>
            <p:cNvSpPr/>
            <p:nvPr/>
          </p:nvSpPr>
          <p:spPr>
            <a:xfrm>
              <a:off x="7054742" y="4704629"/>
              <a:ext cx="298610" cy="24034"/>
            </a:xfrm>
            <a:custGeom>
              <a:avLst/>
              <a:gdLst/>
              <a:ahLst/>
              <a:cxnLst/>
              <a:rect l="l" t="t" r="r" b="b"/>
              <a:pathLst>
                <a:path w="15108" h="1216" extrusionOk="0">
                  <a:moveTo>
                    <a:pt x="15077" y="0"/>
                  </a:moveTo>
                  <a:lnTo>
                    <a:pt x="821" y="91"/>
                  </a:lnTo>
                  <a:cubicBezTo>
                    <a:pt x="821" y="91"/>
                    <a:pt x="1" y="578"/>
                    <a:pt x="1" y="1034"/>
                  </a:cubicBezTo>
                  <a:lnTo>
                    <a:pt x="15107" y="1216"/>
                  </a:lnTo>
                  <a:lnTo>
                    <a:pt x="1507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5"/>
            <p:cNvSpPr/>
            <p:nvPr/>
          </p:nvSpPr>
          <p:spPr>
            <a:xfrm>
              <a:off x="7203743" y="4644162"/>
              <a:ext cx="28857" cy="17868"/>
            </a:xfrm>
            <a:custGeom>
              <a:avLst/>
              <a:gdLst/>
              <a:ahLst/>
              <a:cxnLst/>
              <a:rect l="l" t="t" r="r" b="b"/>
              <a:pathLst>
                <a:path w="1460" h="904" extrusionOk="0">
                  <a:moveTo>
                    <a:pt x="304" y="0"/>
                  </a:moveTo>
                  <a:cubicBezTo>
                    <a:pt x="125" y="0"/>
                    <a:pt x="1" y="49"/>
                    <a:pt x="1" y="80"/>
                  </a:cubicBezTo>
                  <a:cubicBezTo>
                    <a:pt x="1" y="141"/>
                    <a:pt x="396" y="172"/>
                    <a:pt x="761" y="384"/>
                  </a:cubicBezTo>
                  <a:cubicBezTo>
                    <a:pt x="1137" y="616"/>
                    <a:pt x="1321" y="903"/>
                    <a:pt x="1390" y="903"/>
                  </a:cubicBezTo>
                  <a:cubicBezTo>
                    <a:pt x="1393" y="903"/>
                    <a:pt x="1396" y="902"/>
                    <a:pt x="1399" y="901"/>
                  </a:cubicBezTo>
                  <a:cubicBezTo>
                    <a:pt x="1460" y="871"/>
                    <a:pt x="1338" y="445"/>
                    <a:pt x="882" y="172"/>
                  </a:cubicBezTo>
                  <a:cubicBezTo>
                    <a:pt x="679" y="41"/>
                    <a:pt x="468" y="0"/>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5"/>
            <p:cNvSpPr/>
            <p:nvPr/>
          </p:nvSpPr>
          <p:spPr>
            <a:xfrm>
              <a:off x="7173105" y="4658987"/>
              <a:ext cx="21643" cy="22829"/>
            </a:xfrm>
            <a:custGeom>
              <a:avLst/>
              <a:gdLst/>
              <a:ahLst/>
              <a:cxnLst/>
              <a:rect l="l" t="t" r="r" b="b"/>
              <a:pathLst>
                <a:path w="1095" h="1155" extrusionOk="0">
                  <a:moveTo>
                    <a:pt x="90" y="0"/>
                  </a:moveTo>
                  <a:cubicBezTo>
                    <a:pt x="34" y="0"/>
                    <a:pt x="1" y="12"/>
                    <a:pt x="1" y="29"/>
                  </a:cubicBezTo>
                  <a:cubicBezTo>
                    <a:pt x="1" y="121"/>
                    <a:pt x="304" y="212"/>
                    <a:pt x="548" y="516"/>
                  </a:cubicBezTo>
                  <a:cubicBezTo>
                    <a:pt x="821" y="820"/>
                    <a:pt x="912" y="1154"/>
                    <a:pt x="973" y="1154"/>
                  </a:cubicBezTo>
                  <a:cubicBezTo>
                    <a:pt x="1064" y="1154"/>
                    <a:pt x="1095" y="729"/>
                    <a:pt x="760" y="364"/>
                  </a:cubicBezTo>
                  <a:cubicBezTo>
                    <a:pt x="520" y="80"/>
                    <a:pt x="233" y="0"/>
                    <a:pt x="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5"/>
            <p:cNvSpPr/>
            <p:nvPr/>
          </p:nvSpPr>
          <p:spPr>
            <a:xfrm>
              <a:off x="7143672" y="4672528"/>
              <a:ext cx="15634" cy="24904"/>
            </a:xfrm>
            <a:custGeom>
              <a:avLst/>
              <a:gdLst/>
              <a:ahLst/>
              <a:cxnLst/>
              <a:rect l="l" t="t" r="r" b="b"/>
              <a:pathLst>
                <a:path w="791" h="1260" extrusionOk="0">
                  <a:moveTo>
                    <a:pt x="60" y="0"/>
                  </a:moveTo>
                  <a:cubicBezTo>
                    <a:pt x="45" y="0"/>
                    <a:pt x="35" y="5"/>
                    <a:pt x="31" y="13"/>
                  </a:cubicBezTo>
                  <a:cubicBezTo>
                    <a:pt x="0" y="104"/>
                    <a:pt x="213" y="287"/>
                    <a:pt x="365" y="621"/>
                  </a:cubicBezTo>
                  <a:cubicBezTo>
                    <a:pt x="517" y="955"/>
                    <a:pt x="578" y="1259"/>
                    <a:pt x="638" y="1259"/>
                  </a:cubicBezTo>
                  <a:cubicBezTo>
                    <a:pt x="699" y="1259"/>
                    <a:pt x="790" y="925"/>
                    <a:pt x="608" y="500"/>
                  </a:cubicBezTo>
                  <a:cubicBezTo>
                    <a:pt x="425" y="160"/>
                    <a:pt x="153" y="0"/>
                    <a:pt x="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5"/>
            <p:cNvSpPr/>
            <p:nvPr/>
          </p:nvSpPr>
          <p:spPr>
            <a:xfrm>
              <a:off x="7204949" y="4604886"/>
              <a:ext cx="31861" cy="6957"/>
            </a:xfrm>
            <a:custGeom>
              <a:avLst/>
              <a:gdLst/>
              <a:ahLst/>
              <a:cxnLst/>
              <a:rect l="l" t="t" r="r" b="b"/>
              <a:pathLst>
                <a:path w="1612" h="352" extrusionOk="0">
                  <a:moveTo>
                    <a:pt x="821" y="0"/>
                  </a:moveTo>
                  <a:cubicBezTo>
                    <a:pt x="365" y="0"/>
                    <a:pt x="0" y="244"/>
                    <a:pt x="31" y="274"/>
                  </a:cubicBezTo>
                  <a:cubicBezTo>
                    <a:pt x="39" y="299"/>
                    <a:pt x="70" y="308"/>
                    <a:pt x="119" y="308"/>
                  </a:cubicBezTo>
                  <a:cubicBezTo>
                    <a:pt x="250" y="308"/>
                    <a:pt x="512" y="244"/>
                    <a:pt x="821" y="244"/>
                  </a:cubicBezTo>
                  <a:cubicBezTo>
                    <a:pt x="1139" y="268"/>
                    <a:pt x="1437" y="352"/>
                    <a:pt x="1542" y="352"/>
                  </a:cubicBezTo>
                  <a:cubicBezTo>
                    <a:pt x="1567" y="352"/>
                    <a:pt x="1581" y="347"/>
                    <a:pt x="1581" y="335"/>
                  </a:cubicBezTo>
                  <a:cubicBezTo>
                    <a:pt x="1611" y="274"/>
                    <a:pt x="1307" y="0"/>
                    <a:pt x="8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5"/>
            <p:cNvSpPr/>
            <p:nvPr/>
          </p:nvSpPr>
          <p:spPr>
            <a:xfrm>
              <a:off x="7203743" y="4554422"/>
              <a:ext cx="45084" cy="26446"/>
            </a:xfrm>
            <a:custGeom>
              <a:avLst/>
              <a:gdLst/>
              <a:ahLst/>
              <a:cxnLst/>
              <a:rect l="l" t="t" r="r" b="b"/>
              <a:pathLst>
                <a:path w="2281" h="1338" extrusionOk="0">
                  <a:moveTo>
                    <a:pt x="1855" y="259"/>
                  </a:moveTo>
                  <a:cubicBezTo>
                    <a:pt x="1916" y="259"/>
                    <a:pt x="1961" y="274"/>
                    <a:pt x="1976" y="304"/>
                  </a:cubicBezTo>
                  <a:cubicBezTo>
                    <a:pt x="2037" y="365"/>
                    <a:pt x="1976" y="335"/>
                    <a:pt x="1976" y="395"/>
                  </a:cubicBezTo>
                  <a:cubicBezTo>
                    <a:pt x="1946" y="426"/>
                    <a:pt x="1885" y="487"/>
                    <a:pt x="1824" y="517"/>
                  </a:cubicBezTo>
                  <a:cubicBezTo>
                    <a:pt x="1703" y="608"/>
                    <a:pt x="1581" y="699"/>
                    <a:pt x="1460" y="760"/>
                  </a:cubicBezTo>
                  <a:cubicBezTo>
                    <a:pt x="1217" y="882"/>
                    <a:pt x="973" y="973"/>
                    <a:pt x="730" y="1064"/>
                  </a:cubicBezTo>
                  <a:cubicBezTo>
                    <a:pt x="527" y="1115"/>
                    <a:pt x="325" y="1165"/>
                    <a:pt x="122" y="1234"/>
                  </a:cubicBezTo>
                  <a:lnTo>
                    <a:pt x="122" y="1234"/>
                  </a:lnTo>
                  <a:cubicBezTo>
                    <a:pt x="214" y="1145"/>
                    <a:pt x="356" y="1008"/>
                    <a:pt x="548" y="851"/>
                  </a:cubicBezTo>
                  <a:cubicBezTo>
                    <a:pt x="761" y="669"/>
                    <a:pt x="973" y="547"/>
                    <a:pt x="1217" y="456"/>
                  </a:cubicBezTo>
                  <a:cubicBezTo>
                    <a:pt x="1368" y="395"/>
                    <a:pt x="1520" y="335"/>
                    <a:pt x="1642" y="304"/>
                  </a:cubicBezTo>
                  <a:cubicBezTo>
                    <a:pt x="1718" y="274"/>
                    <a:pt x="1794" y="259"/>
                    <a:pt x="1855" y="259"/>
                  </a:cubicBezTo>
                  <a:close/>
                  <a:moveTo>
                    <a:pt x="1855" y="0"/>
                  </a:moveTo>
                  <a:cubicBezTo>
                    <a:pt x="1764" y="0"/>
                    <a:pt x="1672" y="31"/>
                    <a:pt x="1581" y="61"/>
                  </a:cubicBezTo>
                  <a:cubicBezTo>
                    <a:pt x="1429" y="91"/>
                    <a:pt x="1277" y="152"/>
                    <a:pt x="1125" y="243"/>
                  </a:cubicBezTo>
                  <a:cubicBezTo>
                    <a:pt x="882" y="365"/>
                    <a:pt x="639" y="517"/>
                    <a:pt x="426" y="699"/>
                  </a:cubicBezTo>
                  <a:cubicBezTo>
                    <a:pt x="189" y="936"/>
                    <a:pt x="75" y="1158"/>
                    <a:pt x="28" y="1267"/>
                  </a:cubicBezTo>
                  <a:lnTo>
                    <a:pt x="28" y="1267"/>
                  </a:lnTo>
                  <a:cubicBezTo>
                    <a:pt x="19" y="1270"/>
                    <a:pt x="10" y="1273"/>
                    <a:pt x="1" y="1277"/>
                  </a:cubicBezTo>
                  <a:cubicBezTo>
                    <a:pt x="8" y="1279"/>
                    <a:pt x="14" y="1280"/>
                    <a:pt x="21" y="1282"/>
                  </a:cubicBezTo>
                  <a:lnTo>
                    <a:pt x="21" y="1282"/>
                  </a:lnTo>
                  <a:cubicBezTo>
                    <a:pt x="7" y="1317"/>
                    <a:pt x="1" y="1338"/>
                    <a:pt x="1" y="1338"/>
                  </a:cubicBezTo>
                  <a:cubicBezTo>
                    <a:pt x="9" y="1338"/>
                    <a:pt x="30" y="1321"/>
                    <a:pt x="63" y="1290"/>
                  </a:cubicBezTo>
                  <a:lnTo>
                    <a:pt x="63" y="1290"/>
                  </a:lnTo>
                  <a:cubicBezTo>
                    <a:pt x="136" y="1304"/>
                    <a:pt x="213" y="1310"/>
                    <a:pt x="289" y="1310"/>
                  </a:cubicBezTo>
                  <a:cubicBezTo>
                    <a:pt x="448" y="1310"/>
                    <a:pt x="610" y="1284"/>
                    <a:pt x="761" y="1246"/>
                  </a:cubicBezTo>
                  <a:cubicBezTo>
                    <a:pt x="1034" y="1186"/>
                    <a:pt x="1308" y="1094"/>
                    <a:pt x="1551" y="973"/>
                  </a:cubicBezTo>
                  <a:cubicBezTo>
                    <a:pt x="1703" y="912"/>
                    <a:pt x="1824" y="821"/>
                    <a:pt x="1976" y="730"/>
                  </a:cubicBezTo>
                  <a:cubicBezTo>
                    <a:pt x="2068" y="669"/>
                    <a:pt x="2128" y="608"/>
                    <a:pt x="2189" y="547"/>
                  </a:cubicBezTo>
                  <a:cubicBezTo>
                    <a:pt x="2280" y="426"/>
                    <a:pt x="2280" y="274"/>
                    <a:pt x="2189" y="183"/>
                  </a:cubicBezTo>
                  <a:cubicBezTo>
                    <a:pt x="2128" y="61"/>
                    <a:pt x="2007" y="0"/>
                    <a:pt x="18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5"/>
            <p:cNvSpPr/>
            <p:nvPr/>
          </p:nvSpPr>
          <p:spPr>
            <a:xfrm>
              <a:off x="7185123" y="4533983"/>
              <a:ext cx="24647" cy="47495"/>
            </a:xfrm>
            <a:custGeom>
              <a:avLst/>
              <a:gdLst/>
              <a:ahLst/>
              <a:cxnLst/>
              <a:rect l="l" t="t" r="r" b="b"/>
              <a:pathLst>
                <a:path w="1247" h="2403" extrusionOk="0">
                  <a:moveTo>
                    <a:pt x="396" y="1"/>
                  </a:moveTo>
                  <a:cubicBezTo>
                    <a:pt x="274" y="31"/>
                    <a:pt x="152" y="92"/>
                    <a:pt x="92" y="244"/>
                  </a:cubicBezTo>
                  <a:cubicBezTo>
                    <a:pt x="61" y="335"/>
                    <a:pt x="31" y="426"/>
                    <a:pt x="31" y="518"/>
                  </a:cubicBezTo>
                  <a:cubicBezTo>
                    <a:pt x="0" y="669"/>
                    <a:pt x="0" y="852"/>
                    <a:pt x="31" y="1034"/>
                  </a:cubicBezTo>
                  <a:cubicBezTo>
                    <a:pt x="61" y="1308"/>
                    <a:pt x="183" y="1551"/>
                    <a:pt x="365" y="1794"/>
                  </a:cubicBezTo>
                  <a:cubicBezTo>
                    <a:pt x="634" y="2116"/>
                    <a:pt x="902" y="2225"/>
                    <a:pt x="982" y="2225"/>
                  </a:cubicBezTo>
                  <a:cubicBezTo>
                    <a:pt x="993" y="2225"/>
                    <a:pt x="1000" y="2223"/>
                    <a:pt x="1003" y="2220"/>
                  </a:cubicBezTo>
                  <a:cubicBezTo>
                    <a:pt x="1003" y="2189"/>
                    <a:pt x="760" y="2037"/>
                    <a:pt x="517" y="1673"/>
                  </a:cubicBezTo>
                  <a:cubicBezTo>
                    <a:pt x="365" y="1460"/>
                    <a:pt x="304" y="1217"/>
                    <a:pt x="244" y="973"/>
                  </a:cubicBezTo>
                  <a:cubicBezTo>
                    <a:pt x="244" y="821"/>
                    <a:pt x="244" y="669"/>
                    <a:pt x="244" y="518"/>
                  </a:cubicBezTo>
                  <a:cubicBezTo>
                    <a:pt x="244" y="366"/>
                    <a:pt x="335" y="244"/>
                    <a:pt x="396" y="244"/>
                  </a:cubicBezTo>
                  <a:cubicBezTo>
                    <a:pt x="456" y="274"/>
                    <a:pt x="608" y="366"/>
                    <a:pt x="669" y="487"/>
                  </a:cubicBezTo>
                  <a:cubicBezTo>
                    <a:pt x="730" y="609"/>
                    <a:pt x="821" y="761"/>
                    <a:pt x="851" y="882"/>
                  </a:cubicBezTo>
                  <a:cubicBezTo>
                    <a:pt x="943" y="1156"/>
                    <a:pt x="1003" y="1399"/>
                    <a:pt x="1034" y="1642"/>
                  </a:cubicBezTo>
                  <a:cubicBezTo>
                    <a:pt x="1095" y="2128"/>
                    <a:pt x="1003" y="2402"/>
                    <a:pt x="1064" y="2402"/>
                  </a:cubicBezTo>
                  <a:cubicBezTo>
                    <a:pt x="1186" y="2189"/>
                    <a:pt x="1247" y="1916"/>
                    <a:pt x="1216" y="1673"/>
                  </a:cubicBezTo>
                  <a:cubicBezTo>
                    <a:pt x="1247" y="1399"/>
                    <a:pt x="1186" y="1095"/>
                    <a:pt x="1095" y="852"/>
                  </a:cubicBezTo>
                  <a:cubicBezTo>
                    <a:pt x="1034" y="700"/>
                    <a:pt x="973" y="548"/>
                    <a:pt x="882" y="396"/>
                  </a:cubicBezTo>
                  <a:cubicBezTo>
                    <a:pt x="821" y="183"/>
                    <a:pt x="608" y="31"/>
                    <a:pt x="3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5"/>
            <p:cNvSpPr/>
            <p:nvPr/>
          </p:nvSpPr>
          <p:spPr>
            <a:xfrm>
              <a:off x="7736673" y="4467290"/>
              <a:ext cx="236132" cy="342152"/>
            </a:xfrm>
            <a:custGeom>
              <a:avLst/>
              <a:gdLst/>
              <a:ahLst/>
              <a:cxnLst/>
              <a:rect l="l" t="t" r="r" b="b"/>
              <a:pathLst>
                <a:path w="11947" h="17311" extrusionOk="0">
                  <a:moveTo>
                    <a:pt x="6505" y="1"/>
                  </a:moveTo>
                  <a:lnTo>
                    <a:pt x="1" y="2159"/>
                  </a:lnTo>
                  <a:cubicBezTo>
                    <a:pt x="1" y="2159"/>
                    <a:pt x="2372" y="10883"/>
                    <a:pt x="2493" y="11642"/>
                  </a:cubicBezTo>
                  <a:cubicBezTo>
                    <a:pt x="2584" y="12311"/>
                    <a:pt x="8694" y="16141"/>
                    <a:pt x="10366" y="17174"/>
                  </a:cubicBezTo>
                  <a:cubicBezTo>
                    <a:pt x="10507" y="17263"/>
                    <a:pt x="10680" y="17310"/>
                    <a:pt x="10859" y="17310"/>
                  </a:cubicBezTo>
                  <a:cubicBezTo>
                    <a:pt x="10988" y="17310"/>
                    <a:pt x="11120" y="17286"/>
                    <a:pt x="11247" y="17235"/>
                  </a:cubicBezTo>
                  <a:cubicBezTo>
                    <a:pt x="11733" y="17022"/>
                    <a:pt x="11946" y="16414"/>
                    <a:pt x="11703" y="15928"/>
                  </a:cubicBezTo>
                  <a:lnTo>
                    <a:pt x="8238" y="9120"/>
                  </a:lnTo>
                  <a:lnTo>
                    <a:pt x="6505"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5"/>
            <p:cNvSpPr/>
            <p:nvPr/>
          </p:nvSpPr>
          <p:spPr>
            <a:xfrm>
              <a:off x="7782947" y="4685396"/>
              <a:ext cx="176047" cy="123946"/>
            </a:xfrm>
            <a:custGeom>
              <a:avLst/>
              <a:gdLst/>
              <a:ahLst/>
              <a:cxnLst/>
              <a:rect l="l" t="t" r="r" b="b"/>
              <a:pathLst>
                <a:path w="8907" h="6271" extrusionOk="0">
                  <a:moveTo>
                    <a:pt x="0" y="0"/>
                  </a:moveTo>
                  <a:lnTo>
                    <a:pt x="91" y="365"/>
                  </a:lnTo>
                  <a:cubicBezTo>
                    <a:pt x="152" y="700"/>
                    <a:pt x="334" y="1004"/>
                    <a:pt x="608" y="1216"/>
                  </a:cubicBezTo>
                  <a:cubicBezTo>
                    <a:pt x="1338" y="1763"/>
                    <a:pt x="3374" y="3253"/>
                    <a:pt x="7994" y="6140"/>
                  </a:cubicBezTo>
                  <a:cubicBezTo>
                    <a:pt x="8145" y="6224"/>
                    <a:pt x="8313" y="6271"/>
                    <a:pt x="8485" y="6271"/>
                  </a:cubicBezTo>
                  <a:cubicBezTo>
                    <a:pt x="8617" y="6271"/>
                    <a:pt x="8751" y="6243"/>
                    <a:pt x="8880" y="6183"/>
                  </a:cubicBezTo>
                  <a:lnTo>
                    <a:pt x="8880" y="6183"/>
                  </a:lnTo>
                  <a:lnTo>
                    <a:pt x="8906" y="6201"/>
                  </a:lnTo>
                  <a:lnTo>
                    <a:pt x="8906" y="6171"/>
                  </a:lnTo>
                  <a:cubicBezTo>
                    <a:pt x="8898" y="6175"/>
                    <a:pt x="8889" y="6179"/>
                    <a:pt x="8880" y="6183"/>
                  </a:cubicBezTo>
                  <a:lnTo>
                    <a:pt x="8880" y="6183"/>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5"/>
            <p:cNvSpPr/>
            <p:nvPr/>
          </p:nvSpPr>
          <p:spPr>
            <a:xfrm>
              <a:off x="7791348" y="4631472"/>
              <a:ext cx="24054" cy="21485"/>
            </a:xfrm>
            <a:custGeom>
              <a:avLst/>
              <a:gdLst/>
              <a:ahLst/>
              <a:cxnLst/>
              <a:rect l="l" t="t" r="r" b="b"/>
              <a:pathLst>
                <a:path w="1217" h="1087" extrusionOk="0">
                  <a:moveTo>
                    <a:pt x="633" y="1"/>
                  </a:moveTo>
                  <a:cubicBezTo>
                    <a:pt x="429" y="1"/>
                    <a:pt x="230" y="103"/>
                    <a:pt x="122" y="297"/>
                  </a:cubicBezTo>
                  <a:cubicBezTo>
                    <a:pt x="1" y="601"/>
                    <a:pt x="153" y="935"/>
                    <a:pt x="457" y="1057"/>
                  </a:cubicBezTo>
                  <a:cubicBezTo>
                    <a:pt x="517" y="1077"/>
                    <a:pt x="579" y="1087"/>
                    <a:pt x="640" y="1087"/>
                  </a:cubicBezTo>
                  <a:cubicBezTo>
                    <a:pt x="854" y="1087"/>
                    <a:pt x="1054" y="966"/>
                    <a:pt x="1125" y="753"/>
                  </a:cubicBezTo>
                  <a:cubicBezTo>
                    <a:pt x="1217" y="479"/>
                    <a:pt x="1095" y="175"/>
                    <a:pt x="821" y="54"/>
                  </a:cubicBezTo>
                  <a:lnTo>
                    <a:pt x="882" y="54"/>
                  </a:lnTo>
                  <a:cubicBezTo>
                    <a:pt x="802" y="18"/>
                    <a:pt x="717" y="1"/>
                    <a:pt x="6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5"/>
            <p:cNvSpPr/>
            <p:nvPr/>
          </p:nvSpPr>
          <p:spPr>
            <a:xfrm>
              <a:off x="7900104" y="4711231"/>
              <a:ext cx="33067" cy="27058"/>
            </a:xfrm>
            <a:custGeom>
              <a:avLst/>
              <a:gdLst/>
              <a:ahLst/>
              <a:cxnLst/>
              <a:rect l="l" t="t" r="r" b="b"/>
              <a:pathLst>
                <a:path w="1673" h="1369" extrusionOk="0">
                  <a:moveTo>
                    <a:pt x="1338" y="0"/>
                  </a:moveTo>
                  <a:cubicBezTo>
                    <a:pt x="1064" y="31"/>
                    <a:pt x="791" y="152"/>
                    <a:pt x="547" y="335"/>
                  </a:cubicBezTo>
                  <a:cubicBezTo>
                    <a:pt x="335" y="517"/>
                    <a:pt x="152" y="730"/>
                    <a:pt x="61" y="1004"/>
                  </a:cubicBezTo>
                  <a:cubicBezTo>
                    <a:pt x="0" y="1247"/>
                    <a:pt x="31" y="1368"/>
                    <a:pt x="31" y="1368"/>
                  </a:cubicBezTo>
                  <a:cubicBezTo>
                    <a:pt x="183" y="1034"/>
                    <a:pt x="426" y="730"/>
                    <a:pt x="669" y="487"/>
                  </a:cubicBezTo>
                  <a:cubicBezTo>
                    <a:pt x="973" y="274"/>
                    <a:pt x="1338" y="152"/>
                    <a:pt x="1672" y="61"/>
                  </a:cubicBezTo>
                  <a:cubicBezTo>
                    <a:pt x="1672" y="31"/>
                    <a:pt x="1550" y="0"/>
                    <a:pt x="13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5"/>
            <p:cNvSpPr/>
            <p:nvPr/>
          </p:nvSpPr>
          <p:spPr>
            <a:xfrm>
              <a:off x="7917518" y="4741059"/>
              <a:ext cx="32474" cy="18302"/>
            </a:xfrm>
            <a:custGeom>
              <a:avLst/>
              <a:gdLst/>
              <a:ahLst/>
              <a:cxnLst/>
              <a:rect l="l" t="t" r="r" b="b"/>
              <a:pathLst>
                <a:path w="1643" h="926" extrusionOk="0">
                  <a:moveTo>
                    <a:pt x="1259" y="1"/>
                  </a:moveTo>
                  <a:cubicBezTo>
                    <a:pt x="1059" y="1"/>
                    <a:pt x="868" y="63"/>
                    <a:pt x="700" y="194"/>
                  </a:cubicBezTo>
                  <a:cubicBezTo>
                    <a:pt x="183" y="467"/>
                    <a:pt x="1" y="923"/>
                    <a:pt x="62" y="923"/>
                  </a:cubicBezTo>
                  <a:cubicBezTo>
                    <a:pt x="64" y="924"/>
                    <a:pt x="67" y="925"/>
                    <a:pt x="70" y="925"/>
                  </a:cubicBezTo>
                  <a:cubicBezTo>
                    <a:pt x="141" y="925"/>
                    <a:pt x="355" y="609"/>
                    <a:pt x="791" y="376"/>
                  </a:cubicBezTo>
                  <a:cubicBezTo>
                    <a:pt x="1065" y="254"/>
                    <a:pt x="1338" y="133"/>
                    <a:pt x="1642" y="72"/>
                  </a:cubicBezTo>
                  <a:cubicBezTo>
                    <a:pt x="1513" y="25"/>
                    <a:pt x="1385" y="1"/>
                    <a:pt x="12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5"/>
            <p:cNvSpPr/>
            <p:nvPr/>
          </p:nvSpPr>
          <p:spPr>
            <a:xfrm>
              <a:off x="7870651" y="4681798"/>
              <a:ext cx="45677" cy="30656"/>
            </a:xfrm>
            <a:custGeom>
              <a:avLst/>
              <a:gdLst/>
              <a:ahLst/>
              <a:cxnLst/>
              <a:rect l="l" t="t" r="r" b="b"/>
              <a:pathLst>
                <a:path w="2311" h="1551" extrusionOk="0">
                  <a:moveTo>
                    <a:pt x="2311" y="0"/>
                  </a:moveTo>
                  <a:lnTo>
                    <a:pt x="2311" y="0"/>
                  </a:lnTo>
                  <a:cubicBezTo>
                    <a:pt x="1308" y="31"/>
                    <a:pt x="396" y="638"/>
                    <a:pt x="1" y="1550"/>
                  </a:cubicBezTo>
                  <a:cubicBezTo>
                    <a:pt x="305" y="1216"/>
                    <a:pt x="670" y="912"/>
                    <a:pt x="1034" y="608"/>
                  </a:cubicBezTo>
                  <a:cubicBezTo>
                    <a:pt x="1460" y="365"/>
                    <a:pt x="1885" y="182"/>
                    <a:pt x="23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5"/>
            <p:cNvSpPr/>
            <p:nvPr/>
          </p:nvSpPr>
          <p:spPr>
            <a:xfrm>
              <a:off x="7855649" y="4644518"/>
              <a:ext cx="46270" cy="14508"/>
            </a:xfrm>
            <a:custGeom>
              <a:avLst/>
              <a:gdLst/>
              <a:ahLst/>
              <a:cxnLst/>
              <a:rect l="l" t="t" r="r" b="b"/>
              <a:pathLst>
                <a:path w="2341" h="734" extrusionOk="0">
                  <a:moveTo>
                    <a:pt x="1686" y="0"/>
                  </a:moveTo>
                  <a:cubicBezTo>
                    <a:pt x="1056" y="0"/>
                    <a:pt x="452" y="256"/>
                    <a:pt x="0" y="731"/>
                  </a:cubicBezTo>
                  <a:cubicBezTo>
                    <a:pt x="1" y="733"/>
                    <a:pt x="4" y="733"/>
                    <a:pt x="7" y="733"/>
                  </a:cubicBezTo>
                  <a:cubicBezTo>
                    <a:pt x="74" y="733"/>
                    <a:pt x="516" y="449"/>
                    <a:pt x="1125" y="275"/>
                  </a:cubicBezTo>
                  <a:cubicBezTo>
                    <a:pt x="1793" y="123"/>
                    <a:pt x="2310" y="154"/>
                    <a:pt x="2340" y="93"/>
                  </a:cubicBezTo>
                  <a:cubicBezTo>
                    <a:pt x="2122" y="30"/>
                    <a:pt x="1902" y="0"/>
                    <a:pt x="16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5"/>
            <p:cNvSpPr/>
            <p:nvPr/>
          </p:nvSpPr>
          <p:spPr>
            <a:xfrm>
              <a:off x="7843630" y="4591840"/>
              <a:ext cx="48681" cy="14270"/>
            </a:xfrm>
            <a:custGeom>
              <a:avLst/>
              <a:gdLst/>
              <a:ahLst/>
              <a:cxnLst/>
              <a:rect l="l" t="t" r="r" b="b"/>
              <a:pathLst>
                <a:path w="2463" h="722" extrusionOk="0">
                  <a:moveTo>
                    <a:pt x="1524" y="0"/>
                  </a:moveTo>
                  <a:cubicBezTo>
                    <a:pt x="1080" y="0"/>
                    <a:pt x="633" y="143"/>
                    <a:pt x="274" y="417"/>
                  </a:cubicBezTo>
                  <a:cubicBezTo>
                    <a:pt x="91" y="569"/>
                    <a:pt x="0" y="691"/>
                    <a:pt x="31" y="721"/>
                  </a:cubicBezTo>
                  <a:cubicBezTo>
                    <a:pt x="395" y="508"/>
                    <a:pt x="790" y="357"/>
                    <a:pt x="1186" y="235"/>
                  </a:cubicBezTo>
                  <a:cubicBezTo>
                    <a:pt x="1341" y="224"/>
                    <a:pt x="1497" y="217"/>
                    <a:pt x="1653" y="217"/>
                  </a:cubicBezTo>
                  <a:cubicBezTo>
                    <a:pt x="1923" y="217"/>
                    <a:pt x="2192" y="238"/>
                    <a:pt x="2462" y="296"/>
                  </a:cubicBezTo>
                  <a:cubicBezTo>
                    <a:pt x="2462" y="265"/>
                    <a:pt x="2341" y="174"/>
                    <a:pt x="2097" y="83"/>
                  </a:cubicBezTo>
                  <a:cubicBezTo>
                    <a:pt x="1912" y="27"/>
                    <a:pt x="1719" y="0"/>
                    <a:pt x="15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5"/>
            <p:cNvSpPr/>
            <p:nvPr/>
          </p:nvSpPr>
          <p:spPr>
            <a:xfrm>
              <a:off x="7833411" y="4552643"/>
              <a:ext cx="55895" cy="34233"/>
            </a:xfrm>
            <a:custGeom>
              <a:avLst/>
              <a:gdLst/>
              <a:ahLst/>
              <a:cxnLst/>
              <a:rect l="l" t="t" r="r" b="b"/>
              <a:pathLst>
                <a:path w="2828" h="1732" extrusionOk="0">
                  <a:moveTo>
                    <a:pt x="2414" y="170"/>
                  </a:moveTo>
                  <a:cubicBezTo>
                    <a:pt x="2479" y="170"/>
                    <a:pt x="2540" y="198"/>
                    <a:pt x="2584" y="242"/>
                  </a:cubicBezTo>
                  <a:cubicBezTo>
                    <a:pt x="2614" y="333"/>
                    <a:pt x="2645" y="425"/>
                    <a:pt x="2614" y="546"/>
                  </a:cubicBezTo>
                  <a:cubicBezTo>
                    <a:pt x="2442" y="1006"/>
                    <a:pt x="2052" y="1384"/>
                    <a:pt x="1548" y="1476"/>
                  </a:cubicBezTo>
                  <a:lnTo>
                    <a:pt x="1548" y="1476"/>
                  </a:lnTo>
                  <a:cubicBezTo>
                    <a:pt x="1540" y="1442"/>
                    <a:pt x="1531" y="1405"/>
                    <a:pt x="1520" y="1367"/>
                  </a:cubicBezTo>
                  <a:cubicBezTo>
                    <a:pt x="1501" y="1302"/>
                    <a:pt x="1479" y="1239"/>
                    <a:pt x="1454" y="1177"/>
                  </a:cubicBezTo>
                  <a:lnTo>
                    <a:pt x="1454" y="1177"/>
                  </a:lnTo>
                  <a:cubicBezTo>
                    <a:pt x="1580" y="956"/>
                    <a:pt x="1722" y="746"/>
                    <a:pt x="1885" y="546"/>
                  </a:cubicBezTo>
                  <a:cubicBezTo>
                    <a:pt x="2006" y="394"/>
                    <a:pt x="2158" y="273"/>
                    <a:pt x="2341" y="181"/>
                  </a:cubicBezTo>
                  <a:cubicBezTo>
                    <a:pt x="2365" y="173"/>
                    <a:pt x="2390" y="170"/>
                    <a:pt x="2414" y="170"/>
                  </a:cubicBezTo>
                  <a:close/>
                  <a:moveTo>
                    <a:pt x="517" y="273"/>
                  </a:moveTo>
                  <a:cubicBezTo>
                    <a:pt x="699" y="333"/>
                    <a:pt x="851" y="455"/>
                    <a:pt x="973" y="607"/>
                  </a:cubicBezTo>
                  <a:cubicBezTo>
                    <a:pt x="1118" y="784"/>
                    <a:pt x="1246" y="970"/>
                    <a:pt x="1353" y="1169"/>
                  </a:cubicBezTo>
                  <a:lnTo>
                    <a:pt x="1353" y="1169"/>
                  </a:lnTo>
                  <a:cubicBezTo>
                    <a:pt x="1336" y="1215"/>
                    <a:pt x="1321" y="1260"/>
                    <a:pt x="1307" y="1306"/>
                  </a:cubicBezTo>
                  <a:cubicBezTo>
                    <a:pt x="1272" y="1359"/>
                    <a:pt x="1247" y="1423"/>
                    <a:pt x="1232" y="1491"/>
                  </a:cubicBezTo>
                  <a:lnTo>
                    <a:pt x="1232" y="1491"/>
                  </a:lnTo>
                  <a:cubicBezTo>
                    <a:pt x="782" y="1451"/>
                    <a:pt x="404" y="1142"/>
                    <a:pt x="274" y="698"/>
                  </a:cubicBezTo>
                  <a:cubicBezTo>
                    <a:pt x="244" y="577"/>
                    <a:pt x="244" y="485"/>
                    <a:pt x="274" y="364"/>
                  </a:cubicBezTo>
                  <a:cubicBezTo>
                    <a:pt x="335" y="303"/>
                    <a:pt x="426" y="273"/>
                    <a:pt x="517" y="273"/>
                  </a:cubicBezTo>
                  <a:close/>
                  <a:moveTo>
                    <a:pt x="1403" y="1268"/>
                  </a:moveTo>
                  <a:lnTo>
                    <a:pt x="1403" y="1268"/>
                  </a:lnTo>
                  <a:cubicBezTo>
                    <a:pt x="1437" y="1338"/>
                    <a:pt x="1469" y="1410"/>
                    <a:pt x="1497" y="1484"/>
                  </a:cubicBezTo>
                  <a:lnTo>
                    <a:pt x="1497" y="1484"/>
                  </a:lnTo>
                  <a:cubicBezTo>
                    <a:pt x="1485" y="1485"/>
                    <a:pt x="1472" y="1487"/>
                    <a:pt x="1459" y="1488"/>
                  </a:cubicBezTo>
                  <a:cubicBezTo>
                    <a:pt x="1416" y="1493"/>
                    <a:pt x="1374" y="1496"/>
                    <a:pt x="1332" y="1496"/>
                  </a:cubicBezTo>
                  <a:cubicBezTo>
                    <a:pt x="1316" y="1496"/>
                    <a:pt x="1301" y="1495"/>
                    <a:pt x="1286" y="1495"/>
                  </a:cubicBezTo>
                  <a:lnTo>
                    <a:pt x="1286" y="1495"/>
                  </a:lnTo>
                  <a:cubicBezTo>
                    <a:pt x="1323" y="1418"/>
                    <a:pt x="1362" y="1342"/>
                    <a:pt x="1403" y="1268"/>
                  </a:cubicBezTo>
                  <a:close/>
                  <a:moveTo>
                    <a:pt x="2440" y="0"/>
                  </a:moveTo>
                  <a:cubicBezTo>
                    <a:pt x="2394" y="0"/>
                    <a:pt x="2349" y="10"/>
                    <a:pt x="2310" y="29"/>
                  </a:cubicBezTo>
                  <a:cubicBezTo>
                    <a:pt x="2098" y="121"/>
                    <a:pt x="1915" y="273"/>
                    <a:pt x="1763" y="455"/>
                  </a:cubicBezTo>
                  <a:cubicBezTo>
                    <a:pt x="1610" y="630"/>
                    <a:pt x="1489" y="836"/>
                    <a:pt x="1399" y="1051"/>
                  </a:cubicBezTo>
                  <a:lnTo>
                    <a:pt x="1399" y="1051"/>
                  </a:lnTo>
                  <a:cubicBezTo>
                    <a:pt x="1312" y="871"/>
                    <a:pt x="1201" y="702"/>
                    <a:pt x="1064" y="546"/>
                  </a:cubicBezTo>
                  <a:cubicBezTo>
                    <a:pt x="912" y="333"/>
                    <a:pt x="730" y="212"/>
                    <a:pt x="487" y="121"/>
                  </a:cubicBezTo>
                  <a:cubicBezTo>
                    <a:pt x="461" y="116"/>
                    <a:pt x="436" y="113"/>
                    <a:pt x="411" y="113"/>
                  </a:cubicBezTo>
                  <a:cubicBezTo>
                    <a:pt x="286" y="113"/>
                    <a:pt x="168" y="176"/>
                    <a:pt x="92" y="303"/>
                  </a:cubicBezTo>
                  <a:cubicBezTo>
                    <a:pt x="31" y="425"/>
                    <a:pt x="0" y="577"/>
                    <a:pt x="31" y="729"/>
                  </a:cubicBezTo>
                  <a:cubicBezTo>
                    <a:pt x="201" y="1324"/>
                    <a:pt x="714" y="1707"/>
                    <a:pt x="1325" y="1707"/>
                  </a:cubicBezTo>
                  <a:cubicBezTo>
                    <a:pt x="1369" y="1707"/>
                    <a:pt x="1414" y="1705"/>
                    <a:pt x="1459" y="1701"/>
                  </a:cubicBezTo>
                  <a:cubicBezTo>
                    <a:pt x="1496" y="1698"/>
                    <a:pt x="1532" y="1693"/>
                    <a:pt x="1568" y="1686"/>
                  </a:cubicBezTo>
                  <a:lnTo>
                    <a:pt x="1568" y="1686"/>
                  </a:lnTo>
                  <a:cubicBezTo>
                    <a:pt x="1572" y="1701"/>
                    <a:pt x="1577" y="1716"/>
                    <a:pt x="1581" y="1732"/>
                  </a:cubicBezTo>
                  <a:cubicBezTo>
                    <a:pt x="1581" y="1732"/>
                    <a:pt x="1581" y="1715"/>
                    <a:pt x="1579" y="1684"/>
                  </a:cubicBezTo>
                  <a:lnTo>
                    <a:pt x="1579" y="1684"/>
                  </a:lnTo>
                  <a:cubicBezTo>
                    <a:pt x="2138" y="1580"/>
                    <a:pt x="2624" y="1144"/>
                    <a:pt x="2766" y="577"/>
                  </a:cubicBezTo>
                  <a:cubicBezTo>
                    <a:pt x="2827" y="425"/>
                    <a:pt x="2797" y="273"/>
                    <a:pt x="2736" y="151"/>
                  </a:cubicBezTo>
                  <a:cubicBezTo>
                    <a:pt x="2653" y="47"/>
                    <a:pt x="2541" y="0"/>
                    <a:pt x="24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5"/>
            <p:cNvSpPr/>
            <p:nvPr/>
          </p:nvSpPr>
          <p:spPr>
            <a:xfrm>
              <a:off x="7194137" y="3024126"/>
              <a:ext cx="722134" cy="1563827"/>
            </a:xfrm>
            <a:custGeom>
              <a:avLst/>
              <a:gdLst/>
              <a:ahLst/>
              <a:cxnLst/>
              <a:rect l="l" t="t" r="r" b="b"/>
              <a:pathLst>
                <a:path w="36536" h="79121" extrusionOk="0">
                  <a:moveTo>
                    <a:pt x="13739" y="1"/>
                  </a:moveTo>
                  <a:lnTo>
                    <a:pt x="1247" y="2615"/>
                  </a:lnTo>
                  <a:cubicBezTo>
                    <a:pt x="1155" y="2615"/>
                    <a:pt x="0" y="79029"/>
                    <a:pt x="0" y="79029"/>
                  </a:cubicBezTo>
                  <a:lnTo>
                    <a:pt x="9241" y="78725"/>
                  </a:lnTo>
                  <a:lnTo>
                    <a:pt x="12432" y="41156"/>
                  </a:lnTo>
                  <a:lnTo>
                    <a:pt x="13192" y="13557"/>
                  </a:lnTo>
                  <a:lnTo>
                    <a:pt x="19484" y="39089"/>
                  </a:lnTo>
                  <a:lnTo>
                    <a:pt x="27326" y="79120"/>
                  </a:lnTo>
                  <a:lnTo>
                    <a:pt x="36536" y="76810"/>
                  </a:lnTo>
                  <a:lnTo>
                    <a:pt x="24803" y="2128"/>
                  </a:lnTo>
                  <a:lnTo>
                    <a:pt x="137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5"/>
            <p:cNvSpPr/>
            <p:nvPr/>
          </p:nvSpPr>
          <p:spPr>
            <a:xfrm>
              <a:off x="7335192" y="1888294"/>
              <a:ext cx="308947" cy="254435"/>
            </a:xfrm>
            <a:custGeom>
              <a:avLst/>
              <a:gdLst/>
              <a:ahLst/>
              <a:cxnLst/>
              <a:rect l="l" t="t" r="r" b="b"/>
              <a:pathLst>
                <a:path w="15631" h="12873" extrusionOk="0">
                  <a:moveTo>
                    <a:pt x="7413" y="1"/>
                  </a:moveTo>
                  <a:cubicBezTo>
                    <a:pt x="7242" y="1"/>
                    <a:pt x="7072" y="25"/>
                    <a:pt x="6907" y="76"/>
                  </a:cubicBezTo>
                  <a:cubicBezTo>
                    <a:pt x="6482" y="197"/>
                    <a:pt x="6208" y="623"/>
                    <a:pt x="6299" y="1049"/>
                  </a:cubicBezTo>
                  <a:cubicBezTo>
                    <a:pt x="5843" y="653"/>
                    <a:pt x="5357" y="380"/>
                    <a:pt x="4779" y="167"/>
                  </a:cubicBezTo>
                  <a:cubicBezTo>
                    <a:pt x="4585" y="91"/>
                    <a:pt x="4382" y="54"/>
                    <a:pt x="4180" y="54"/>
                  </a:cubicBezTo>
                  <a:cubicBezTo>
                    <a:pt x="3815" y="54"/>
                    <a:pt x="3451" y="175"/>
                    <a:pt x="3138" y="410"/>
                  </a:cubicBezTo>
                  <a:cubicBezTo>
                    <a:pt x="2652" y="775"/>
                    <a:pt x="2591" y="1474"/>
                    <a:pt x="2986" y="1960"/>
                  </a:cubicBezTo>
                  <a:cubicBezTo>
                    <a:pt x="2722" y="1844"/>
                    <a:pt x="2457" y="1791"/>
                    <a:pt x="2203" y="1791"/>
                  </a:cubicBezTo>
                  <a:cubicBezTo>
                    <a:pt x="989" y="1791"/>
                    <a:pt x="1" y="2989"/>
                    <a:pt x="402" y="4270"/>
                  </a:cubicBezTo>
                  <a:cubicBezTo>
                    <a:pt x="706" y="4970"/>
                    <a:pt x="1102" y="5638"/>
                    <a:pt x="1649" y="6216"/>
                  </a:cubicBezTo>
                  <a:cubicBezTo>
                    <a:pt x="2105" y="6702"/>
                    <a:pt x="2165" y="7219"/>
                    <a:pt x="2013" y="7888"/>
                  </a:cubicBezTo>
                  <a:lnTo>
                    <a:pt x="14202" y="12872"/>
                  </a:lnTo>
                  <a:cubicBezTo>
                    <a:pt x="15296" y="10684"/>
                    <a:pt x="15631" y="6763"/>
                    <a:pt x="14385" y="4605"/>
                  </a:cubicBezTo>
                  <a:cubicBezTo>
                    <a:pt x="13108" y="2416"/>
                    <a:pt x="10555" y="866"/>
                    <a:pt x="8123" y="137"/>
                  </a:cubicBezTo>
                  <a:cubicBezTo>
                    <a:pt x="7893" y="48"/>
                    <a:pt x="7652" y="1"/>
                    <a:pt x="74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5"/>
            <p:cNvSpPr/>
            <p:nvPr/>
          </p:nvSpPr>
          <p:spPr>
            <a:xfrm>
              <a:off x="7366561" y="1924032"/>
              <a:ext cx="247537" cy="573758"/>
            </a:xfrm>
            <a:custGeom>
              <a:avLst/>
              <a:gdLst/>
              <a:ahLst/>
              <a:cxnLst/>
              <a:rect l="l" t="t" r="r" b="b"/>
              <a:pathLst>
                <a:path w="12524" h="29029" extrusionOk="0">
                  <a:moveTo>
                    <a:pt x="6597" y="0"/>
                  </a:moveTo>
                  <a:cubicBezTo>
                    <a:pt x="3192" y="92"/>
                    <a:pt x="457" y="2797"/>
                    <a:pt x="274" y="6201"/>
                  </a:cubicBezTo>
                  <a:cubicBezTo>
                    <a:pt x="123" y="9362"/>
                    <a:pt x="1" y="12858"/>
                    <a:pt x="62" y="14530"/>
                  </a:cubicBezTo>
                  <a:cubicBezTo>
                    <a:pt x="214" y="18025"/>
                    <a:pt x="3740" y="18420"/>
                    <a:pt x="3740" y="18481"/>
                  </a:cubicBezTo>
                  <a:cubicBezTo>
                    <a:pt x="3740" y="18511"/>
                    <a:pt x="3557" y="27995"/>
                    <a:pt x="3496" y="29028"/>
                  </a:cubicBezTo>
                  <a:lnTo>
                    <a:pt x="11825" y="27174"/>
                  </a:lnTo>
                  <a:lnTo>
                    <a:pt x="12311" y="6900"/>
                  </a:lnTo>
                  <a:cubicBezTo>
                    <a:pt x="12524" y="3253"/>
                    <a:pt x="10579" y="92"/>
                    <a:pt x="693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5"/>
            <p:cNvSpPr/>
            <p:nvPr/>
          </p:nvSpPr>
          <p:spPr>
            <a:xfrm>
              <a:off x="7439263" y="2259887"/>
              <a:ext cx="90148" cy="39352"/>
            </a:xfrm>
            <a:custGeom>
              <a:avLst/>
              <a:gdLst/>
              <a:ahLst/>
              <a:cxnLst/>
              <a:rect l="l" t="t" r="r" b="b"/>
              <a:pathLst>
                <a:path w="4561" h="1991" extrusionOk="0">
                  <a:moveTo>
                    <a:pt x="4560" y="1"/>
                  </a:moveTo>
                  <a:lnTo>
                    <a:pt x="4560" y="1"/>
                  </a:lnTo>
                  <a:cubicBezTo>
                    <a:pt x="3253" y="912"/>
                    <a:pt x="1673" y="1429"/>
                    <a:pt x="62" y="1490"/>
                  </a:cubicBezTo>
                  <a:lnTo>
                    <a:pt x="1" y="1976"/>
                  </a:lnTo>
                  <a:cubicBezTo>
                    <a:pt x="164" y="1986"/>
                    <a:pt x="322" y="1991"/>
                    <a:pt x="475" y="1991"/>
                  </a:cubicBezTo>
                  <a:cubicBezTo>
                    <a:pt x="3620" y="1991"/>
                    <a:pt x="4560" y="1"/>
                    <a:pt x="456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5"/>
            <p:cNvSpPr/>
            <p:nvPr/>
          </p:nvSpPr>
          <p:spPr>
            <a:xfrm>
              <a:off x="7383996" y="2083845"/>
              <a:ext cx="19844" cy="19251"/>
            </a:xfrm>
            <a:custGeom>
              <a:avLst/>
              <a:gdLst/>
              <a:ahLst/>
              <a:cxnLst/>
              <a:rect l="l" t="t" r="r" b="b"/>
              <a:pathLst>
                <a:path w="1004" h="974" extrusionOk="0">
                  <a:moveTo>
                    <a:pt x="517" y="1"/>
                  </a:moveTo>
                  <a:cubicBezTo>
                    <a:pt x="244" y="1"/>
                    <a:pt x="0" y="213"/>
                    <a:pt x="0" y="487"/>
                  </a:cubicBezTo>
                  <a:cubicBezTo>
                    <a:pt x="0" y="730"/>
                    <a:pt x="213" y="943"/>
                    <a:pt x="487" y="973"/>
                  </a:cubicBezTo>
                  <a:cubicBezTo>
                    <a:pt x="760" y="973"/>
                    <a:pt x="1003" y="761"/>
                    <a:pt x="1003" y="487"/>
                  </a:cubicBezTo>
                  <a:cubicBezTo>
                    <a:pt x="1003" y="213"/>
                    <a:pt x="760" y="1"/>
                    <a:pt x="5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5"/>
            <p:cNvSpPr/>
            <p:nvPr/>
          </p:nvSpPr>
          <p:spPr>
            <a:xfrm>
              <a:off x="7387593" y="2068823"/>
              <a:ext cx="40281" cy="11009"/>
            </a:xfrm>
            <a:custGeom>
              <a:avLst/>
              <a:gdLst/>
              <a:ahLst/>
              <a:cxnLst/>
              <a:rect l="l" t="t" r="r" b="b"/>
              <a:pathLst>
                <a:path w="2038" h="557" extrusionOk="0">
                  <a:moveTo>
                    <a:pt x="973" y="1"/>
                  </a:moveTo>
                  <a:cubicBezTo>
                    <a:pt x="700" y="1"/>
                    <a:pt x="426" y="122"/>
                    <a:pt x="214" y="274"/>
                  </a:cubicBezTo>
                  <a:cubicBezTo>
                    <a:pt x="31" y="426"/>
                    <a:pt x="1" y="517"/>
                    <a:pt x="31" y="548"/>
                  </a:cubicBezTo>
                  <a:cubicBezTo>
                    <a:pt x="37" y="554"/>
                    <a:pt x="46" y="557"/>
                    <a:pt x="58" y="557"/>
                  </a:cubicBezTo>
                  <a:cubicBezTo>
                    <a:pt x="166" y="557"/>
                    <a:pt x="511" y="332"/>
                    <a:pt x="1004" y="305"/>
                  </a:cubicBezTo>
                  <a:cubicBezTo>
                    <a:pt x="1463" y="305"/>
                    <a:pt x="1826" y="497"/>
                    <a:pt x="1944" y="497"/>
                  </a:cubicBezTo>
                  <a:cubicBezTo>
                    <a:pt x="1959" y="497"/>
                    <a:pt x="1970" y="494"/>
                    <a:pt x="1976" y="487"/>
                  </a:cubicBezTo>
                  <a:cubicBezTo>
                    <a:pt x="2037" y="426"/>
                    <a:pt x="1946" y="335"/>
                    <a:pt x="1764" y="214"/>
                  </a:cubicBezTo>
                  <a:cubicBezTo>
                    <a:pt x="1521" y="62"/>
                    <a:pt x="1247" y="1"/>
                    <a:pt x="9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5"/>
            <p:cNvSpPr/>
            <p:nvPr/>
          </p:nvSpPr>
          <p:spPr>
            <a:xfrm>
              <a:off x="7490340" y="2085585"/>
              <a:ext cx="19844" cy="18757"/>
            </a:xfrm>
            <a:custGeom>
              <a:avLst/>
              <a:gdLst/>
              <a:ahLst/>
              <a:cxnLst/>
              <a:rect l="l" t="t" r="r" b="b"/>
              <a:pathLst>
                <a:path w="1004" h="949" extrusionOk="0">
                  <a:moveTo>
                    <a:pt x="435" y="1"/>
                  </a:moveTo>
                  <a:cubicBezTo>
                    <a:pt x="187" y="1"/>
                    <a:pt x="0" y="204"/>
                    <a:pt x="0" y="460"/>
                  </a:cubicBezTo>
                  <a:cubicBezTo>
                    <a:pt x="0" y="733"/>
                    <a:pt x="213" y="946"/>
                    <a:pt x="487" y="946"/>
                  </a:cubicBezTo>
                  <a:cubicBezTo>
                    <a:pt x="504" y="948"/>
                    <a:pt x="522" y="949"/>
                    <a:pt x="539" y="949"/>
                  </a:cubicBezTo>
                  <a:cubicBezTo>
                    <a:pt x="787" y="949"/>
                    <a:pt x="975" y="746"/>
                    <a:pt x="1003" y="490"/>
                  </a:cubicBezTo>
                  <a:cubicBezTo>
                    <a:pt x="973" y="217"/>
                    <a:pt x="760" y="4"/>
                    <a:pt x="487" y="4"/>
                  </a:cubicBezTo>
                  <a:cubicBezTo>
                    <a:pt x="469" y="2"/>
                    <a:pt x="452" y="1"/>
                    <a:pt x="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5"/>
            <p:cNvSpPr/>
            <p:nvPr/>
          </p:nvSpPr>
          <p:spPr>
            <a:xfrm>
              <a:off x="7492139" y="2067617"/>
              <a:ext cx="40281" cy="11009"/>
            </a:xfrm>
            <a:custGeom>
              <a:avLst/>
              <a:gdLst/>
              <a:ahLst/>
              <a:cxnLst/>
              <a:rect l="l" t="t" r="r" b="b"/>
              <a:pathLst>
                <a:path w="2038" h="557" extrusionOk="0">
                  <a:moveTo>
                    <a:pt x="973" y="1"/>
                  </a:moveTo>
                  <a:cubicBezTo>
                    <a:pt x="700" y="1"/>
                    <a:pt x="426" y="92"/>
                    <a:pt x="213" y="275"/>
                  </a:cubicBezTo>
                  <a:cubicBezTo>
                    <a:pt x="31" y="396"/>
                    <a:pt x="1" y="518"/>
                    <a:pt x="31" y="548"/>
                  </a:cubicBezTo>
                  <a:cubicBezTo>
                    <a:pt x="37" y="554"/>
                    <a:pt x="46" y="557"/>
                    <a:pt x="58" y="557"/>
                  </a:cubicBezTo>
                  <a:cubicBezTo>
                    <a:pt x="166" y="557"/>
                    <a:pt x="511" y="332"/>
                    <a:pt x="1004" y="305"/>
                  </a:cubicBezTo>
                  <a:cubicBezTo>
                    <a:pt x="1463" y="305"/>
                    <a:pt x="1850" y="497"/>
                    <a:pt x="1952" y="497"/>
                  </a:cubicBezTo>
                  <a:cubicBezTo>
                    <a:pt x="1965" y="497"/>
                    <a:pt x="1973" y="494"/>
                    <a:pt x="1976" y="487"/>
                  </a:cubicBezTo>
                  <a:cubicBezTo>
                    <a:pt x="2037" y="426"/>
                    <a:pt x="1946" y="335"/>
                    <a:pt x="1764" y="214"/>
                  </a:cubicBezTo>
                  <a:cubicBezTo>
                    <a:pt x="1551" y="62"/>
                    <a:pt x="1247" y="1"/>
                    <a:pt x="9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5"/>
            <p:cNvSpPr/>
            <p:nvPr/>
          </p:nvSpPr>
          <p:spPr>
            <a:xfrm>
              <a:off x="7429064" y="2070009"/>
              <a:ext cx="30656" cy="89397"/>
            </a:xfrm>
            <a:custGeom>
              <a:avLst/>
              <a:gdLst/>
              <a:ahLst/>
              <a:cxnLst/>
              <a:rect l="l" t="t" r="r" b="b"/>
              <a:pathLst>
                <a:path w="1551" h="4523" extrusionOk="0">
                  <a:moveTo>
                    <a:pt x="1487" y="1"/>
                  </a:moveTo>
                  <a:cubicBezTo>
                    <a:pt x="1417" y="1"/>
                    <a:pt x="966" y="1205"/>
                    <a:pt x="456" y="2676"/>
                  </a:cubicBezTo>
                  <a:cubicBezTo>
                    <a:pt x="334" y="3071"/>
                    <a:pt x="213" y="3406"/>
                    <a:pt x="91" y="3740"/>
                  </a:cubicBezTo>
                  <a:cubicBezTo>
                    <a:pt x="0" y="3923"/>
                    <a:pt x="0" y="4105"/>
                    <a:pt x="30" y="4287"/>
                  </a:cubicBezTo>
                  <a:cubicBezTo>
                    <a:pt x="91" y="4379"/>
                    <a:pt x="182" y="4470"/>
                    <a:pt x="274" y="4500"/>
                  </a:cubicBezTo>
                  <a:lnTo>
                    <a:pt x="517" y="4500"/>
                  </a:lnTo>
                  <a:cubicBezTo>
                    <a:pt x="654" y="4515"/>
                    <a:pt x="798" y="4523"/>
                    <a:pt x="946" y="4523"/>
                  </a:cubicBezTo>
                  <a:cubicBezTo>
                    <a:pt x="1094" y="4523"/>
                    <a:pt x="1246" y="4515"/>
                    <a:pt x="1398" y="4500"/>
                  </a:cubicBezTo>
                  <a:cubicBezTo>
                    <a:pt x="1094" y="4409"/>
                    <a:pt x="790" y="4348"/>
                    <a:pt x="517" y="4348"/>
                  </a:cubicBezTo>
                  <a:cubicBezTo>
                    <a:pt x="365" y="4348"/>
                    <a:pt x="243" y="4318"/>
                    <a:pt x="213" y="4227"/>
                  </a:cubicBezTo>
                  <a:cubicBezTo>
                    <a:pt x="182" y="4075"/>
                    <a:pt x="213" y="3953"/>
                    <a:pt x="304" y="3801"/>
                  </a:cubicBezTo>
                  <a:lnTo>
                    <a:pt x="669" y="2768"/>
                  </a:lnTo>
                  <a:cubicBezTo>
                    <a:pt x="1186" y="1248"/>
                    <a:pt x="1550" y="2"/>
                    <a:pt x="1489" y="2"/>
                  </a:cubicBezTo>
                  <a:cubicBezTo>
                    <a:pt x="1489" y="1"/>
                    <a:pt x="1488" y="1"/>
                    <a:pt x="14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5"/>
            <p:cNvSpPr/>
            <p:nvPr/>
          </p:nvSpPr>
          <p:spPr>
            <a:xfrm>
              <a:off x="7454899" y="2164968"/>
              <a:ext cx="35458" cy="31248"/>
            </a:xfrm>
            <a:custGeom>
              <a:avLst/>
              <a:gdLst/>
              <a:ahLst/>
              <a:cxnLst/>
              <a:rect l="l" t="t" r="r" b="b"/>
              <a:pathLst>
                <a:path w="1794" h="1581" extrusionOk="0">
                  <a:moveTo>
                    <a:pt x="1672" y="0"/>
                  </a:moveTo>
                  <a:cubicBezTo>
                    <a:pt x="1581" y="0"/>
                    <a:pt x="1611" y="578"/>
                    <a:pt x="1125" y="1003"/>
                  </a:cubicBezTo>
                  <a:cubicBezTo>
                    <a:pt x="638" y="1429"/>
                    <a:pt x="0" y="1398"/>
                    <a:pt x="0" y="1489"/>
                  </a:cubicBezTo>
                  <a:cubicBezTo>
                    <a:pt x="0" y="1581"/>
                    <a:pt x="152" y="1581"/>
                    <a:pt x="395" y="1581"/>
                  </a:cubicBezTo>
                  <a:cubicBezTo>
                    <a:pt x="760" y="1581"/>
                    <a:pt x="1094" y="1459"/>
                    <a:pt x="1368" y="1246"/>
                  </a:cubicBezTo>
                  <a:cubicBezTo>
                    <a:pt x="1611" y="1033"/>
                    <a:pt x="1763" y="730"/>
                    <a:pt x="1793" y="395"/>
                  </a:cubicBezTo>
                  <a:cubicBezTo>
                    <a:pt x="1793" y="152"/>
                    <a:pt x="1702" y="0"/>
                    <a:pt x="16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5"/>
            <p:cNvSpPr/>
            <p:nvPr/>
          </p:nvSpPr>
          <p:spPr>
            <a:xfrm>
              <a:off x="7487929" y="2028420"/>
              <a:ext cx="49887" cy="13480"/>
            </a:xfrm>
            <a:custGeom>
              <a:avLst/>
              <a:gdLst/>
              <a:ahLst/>
              <a:cxnLst/>
              <a:rect l="l" t="t" r="r" b="b"/>
              <a:pathLst>
                <a:path w="2524" h="682" extrusionOk="0">
                  <a:moveTo>
                    <a:pt x="1136" y="0"/>
                  </a:moveTo>
                  <a:cubicBezTo>
                    <a:pt x="860" y="0"/>
                    <a:pt x="587" y="59"/>
                    <a:pt x="335" y="160"/>
                  </a:cubicBezTo>
                  <a:cubicBezTo>
                    <a:pt x="122" y="251"/>
                    <a:pt x="1" y="373"/>
                    <a:pt x="31" y="434"/>
                  </a:cubicBezTo>
                  <a:cubicBezTo>
                    <a:pt x="92" y="586"/>
                    <a:pt x="609" y="495"/>
                    <a:pt x="1247" y="555"/>
                  </a:cubicBezTo>
                  <a:cubicBezTo>
                    <a:pt x="1685" y="597"/>
                    <a:pt x="2065" y="682"/>
                    <a:pt x="2291" y="682"/>
                  </a:cubicBezTo>
                  <a:cubicBezTo>
                    <a:pt x="2394" y="682"/>
                    <a:pt x="2465" y="664"/>
                    <a:pt x="2493" y="616"/>
                  </a:cubicBezTo>
                  <a:cubicBezTo>
                    <a:pt x="2524" y="555"/>
                    <a:pt x="2433" y="434"/>
                    <a:pt x="2220" y="282"/>
                  </a:cubicBezTo>
                  <a:cubicBezTo>
                    <a:pt x="1946" y="130"/>
                    <a:pt x="1612" y="39"/>
                    <a:pt x="1308" y="8"/>
                  </a:cubicBezTo>
                  <a:cubicBezTo>
                    <a:pt x="1251" y="3"/>
                    <a:pt x="1193" y="0"/>
                    <a:pt x="11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5"/>
            <p:cNvSpPr/>
            <p:nvPr/>
          </p:nvSpPr>
          <p:spPr>
            <a:xfrm>
              <a:off x="7390005" y="2037433"/>
              <a:ext cx="37257" cy="12630"/>
            </a:xfrm>
            <a:custGeom>
              <a:avLst/>
              <a:gdLst/>
              <a:ahLst/>
              <a:cxnLst/>
              <a:rect l="l" t="t" r="r" b="b"/>
              <a:pathLst>
                <a:path w="1885" h="639" extrusionOk="0">
                  <a:moveTo>
                    <a:pt x="1047" y="1"/>
                  </a:moveTo>
                  <a:cubicBezTo>
                    <a:pt x="1003" y="1"/>
                    <a:pt x="958" y="3"/>
                    <a:pt x="912" y="8"/>
                  </a:cubicBezTo>
                  <a:cubicBezTo>
                    <a:pt x="639" y="8"/>
                    <a:pt x="395" y="99"/>
                    <a:pt x="183" y="282"/>
                  </a:cubicBezTo>
                  <a:cubicBezTo>
                    <a:pt x="61" y="403"/>
                    <a:pt x="0" y="525"/>
                    <a:pt x="31" y="586"/>
                  </a:cubicBezTo>
                  <a:cubicBezTo>
                    <a:pt x="70" y="625"/>
                    <a:pt x="134" y="639"/>
                    <a:pt x="217" y="639"/>
                  </a:cubicBezTo>
                  <a:cubicBezTo>
                    <a:pt x="393" y="639"/>
                    <a:pt x="654" y="576"/>
                    <a:pt x="943" y="555"/>
                  </a:cubicBezTo>
                  <a:cubicBezTo>
                    <a:pt x="1051" y="541"/>
                    <a:pt x="1155" y="537"/>
                    <a:pt x="1253" y="537"/>
                  </a:cubicBezTo>
                  <a:cubicBezTo>
                    <a:pt x="1387" y="537"/>
                    <a:pt x="1508" y="545"/>
                    <a:pt x="1606" y="545"/>
                  </a:cubicBezTo>
                  <a:cubicBezTo>
                    <a:pt x="1738" y="545"/>
                    <a:pt x="1828" y="530"/>
                    <a:pt x="1854" y="464"/>
                  </a:cubicBezTo>
                  <a:cubicBezTo>
                    <a:pt x="1885" y="403"/>
                    <a:pt x="1824" y="282"/>
                    <a:pt x="1672" y="191"/>
                  </a:cubicBezTo>
                  <a:cubicBezTo>
                    <a:pt x="1469" y="64"/>
                    <a:pt x="1267" y="1"/>
                    <a:pt x="10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5"/>
            <p:cNvSpPr/>
            <p:nvPr/>
          </p:nvSpPr>
          <p:spPr>
            <a:xfrm>
              <a:off x="7605699" y="2108771"/>
              <a:ext cx="47476" cy="72360"/>
            </a:xfrm>
            <a:custGeom>
              <a:avLst/>
              <a:gdLst/>
              <a:ahLst/>
              <a:cxnLst/>
              <a:rect l="l" t="t" r="r" b="b"/>
              <a:pathLst>
                <a:path w="2402" h="3661" extrusionOk="0">
                  <a:moveTo>
                    <a:pt x="874" y="0"/>
                  </a:moveTo>
                  <a:cubicBezTo>
                    <a:pt x="429" y="0"/>
                    <a:pt x="55" y="126"/>
                    <a:pt x="31" y="138"/>
                  </a:cubicBezTo>
                  <a:cubicBezTo>
                    <a:pt x="31" y="138"/>
                    <a:pt x="0" y="3512"/>
                    <a:pt x="0" y="3573"/>
                  </a:cubicBezTo>
                  <a:cubicBezTo>
                    <a:pt x="0" y="3592"/>
                    <a:pt x="255" y="3660"/>
                    <a:pt x="598" y="3660"/>
                  </a:cubicBezTo>
                  <a:cubicBezTo>
                    <a:pt x="1310" y="3660"/>
                    <a:pt x="2402" y="3368"/>
                    <a:pt x="2402" y="1749"/>
                  </a:cubicBezTo>
                  <a:cubicBezTo>
                    <a:pt x="2402" y="296"/>
                    <a:pt x="1556" y="0"/>
                    <a:pt x="874"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5"/>
            <p:cNvSpPr/>
            <p:nvPr/>
          </p:nvSpPr>
          <p:spPr>
            <a:xfrm>
              <a:off x="7620109" y="2123873"/>
              <a:ext cx="21662" cy="41467"/>
            </a:xfrm>
            <a:custGeom>
              <a:avLst/>
              <a:gdLst/>
              <a:ahLst/>
              <a:cxnLst/>
              <a:rect l="l" t="t" r="r" b="b"/>
              <a:pathLst>
                <a:path w="1096" h="2098" extrusionOk="0">
                  <a:moveTo>
                    <a:pt x="420" y="0"/>
                  </a:moveTo>
                  <a:cubicBezTo>
                    <a:pt x="363" y="0"/>
                    <a:pt x="319" y="28"/>
                    <a:pt x="274" y="73"/>
                  </a:cubicBezTo>
                  <a:cubicBezTo>
                    <a:pt x="214" y="103"/>
                    <a:pt x="183" y="164"/>
                    <a:pt x="183" y="225"/>
                  </a:cubicBezTo>
                  <a:cubicBezTo>
                    <a:pt x="153" y="316"/>
                    <a:pt x="183" y="346"/>
                    <a:pt x="214" y="346"/>
                  </a:cubicBezTo>
                  <a:cubicBezTo>
                    <a:pt x="244" y="346"/>
                    <a:pt x="183" y="316"/>
                    <a:pt x="244" y="225"/>
                  </a:cubicBezTo>
                  <a:cubicBezTo>
                    <a:pt x="267" y="157"/>
                    <a:pt x="324" y="122"/>
                    <a:pt x="402" y="122"/>
                  </a:cubicBezTo>
                  <a:cubicBezTo>
                    <a:pt x="428" y="122"/>
                    <a:pt x="457" y="126"/>
                    <a:pt x="487" y="134"/>
                  </a:cubicBezTo>
                  <a:cubicBezTo>
                    <a:pt x="639" y="164"/>
                    <a:pt x="730" y="286"/>
                    <a:pt x="791" y="438"/>
                  </a:cubicBezTo>
                  <a:cubicBezTo>
                    <a:pt x="882" y="620"/>
                    <a:pt x="913" y="833"/>
                    <a:pt x="913" y="1046"/>
                  </a:cubicBezTo>
                  <a:cubicBezTo>
                    <a:pt x="913" y="1410"/>
                    <a:pt x="730" y="1775"/>
                    <a:pt x="426" y="1957"/>
                  </a:cubicBezTo>
                  <a:cubicBezTo>
                    <a:pt x="381" y="1988"/>
                    <a:pt x="328" y="2003"/>
                    <a:pt x="274" y="2003"/>
                  </a:cubicBezTo>
                  <a:cubicBezTo>
                    <a:pt x="221" y="2003"/>
                    <a:pt x="168" y="1988"/>
                    <a:pt x="122" y="1957"/>
                  </a:cubicBezTo>
                  <a:cubicBezTo>
                    <a:pt x="31" y="1927"/>
                    <a:pt x="1" y="1897"/>
                    <a:pt x="1" y="1897"/>
                  </a:cubicBezTo>
                  <a:lnTo>
                    <a:pt x="1" y="1897"/>
                  </a:lnTo>
                  <a:cubicBezTo>
                    <a:pt x="1" y="1897"/>
                    <a:pt x="1" y="1957"/>
                    <a:pt x="92" y="2018"/>
                  </a:cubicBezTo>
                  <a:cubicBezTo>
                    <a:pt x="150" y="2076"/>
                    <a:pt x="232" y="2097"/>
                    <a:pt x="316" y="2097"/>
                  </a:cubicBezTo>
                  <a:cubicBezTo>
                    <a:pt x="364" y="2097"/>
                    <a:pt x="412" y="2090"/>
                    <a:pt x="457" y="2079"/>
                  </a:cubicBezTo>
                  <a:cubicBezTo>
                    <a:pt x="852" y="1897"/>
                    <a:pt x="1095" y="1502"/>
                    <a:pt x="1065" y="1046"/>
                  </a:cubicBezTo>
                  <a:cubicBezTo>
                    <a:pt x="1065" y="833"/>
                    <a:pt x="1034" y="590"/>
                    <a:pt x="943" y="377"/>
                  </a:cubicBezTo>
                  <a:cubicBezTo>
                    <a:pt x="852" y="195"/>
                    <a:pt x="700" y="43"/>
                    <a:pt x="487" y="12"/>
                  </a:cubicBezTo>
                  <a:cubicBezTo>
                    <a:pt x="463" y="4"/>
                    <a:pt x="441" y="0"/>
                    <a:pt x="42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5"/>
            <p:cNvSpPr/>
            <p:nvPr/>
          </p:nvSpPr>
          <p:spPr>
            <a:xfrm>
              <a:off x="7338176" y="1912429"/>
              <a:ext cx="281928" cy="210359"/>
            </a:xfrm>
            <a:custGeom>
              <a:avLst/>
              <a:gdLst/>
              <a:ahLst/>
              <a:cxnLst/>
              <a:rect l="l" t="t" r="r" b="b"/>
              <a:pathLst>
                <a:path w="14264" h="10643" extrusionOk="0">
                  <a:moveTo>
                    <a:pt x="7809" y="0"/>
                  </a:moveTo>
                  <a:cubicBezTo>
                    <a:pt x="7691" y="0"/>
                    <a:pt x="7573" y="3"/>
                    <a:pt x="7455" y="10"/>
                  </a:cubicBezTo>
                  <a:cubicBezTo>
                    <a:pt x="5814" y="101"/>
                    <a:pt x="4264" y="709"/>
                    <a:pt x="2987" y="1742"/>
                  </a:cubicBezTo>
                  <a:cubicBezTo>
                    <a:pt x="2379" y="2198"/>
                    <a:pt x="1893" y="2806"/>
                    <a:pt x="1559" y="3505"/>
                  </a:cubicBezTo>
                  <a:lnTo>
                    <a:pt x="191" y="2259"/>
                  </a:lnTo>
                  <a:lnTo>
                    <a:pt x="191" y="2259"/>
                  </a:lnTo>
                  <a:cubicBezTo>
                    <a:pt x="1" y="4410"/>
                    <a:pt x="1785" y="5683"/>
                    <a:pt x="3455" y="5683"/>
                  </a:cubicBezTo>
                  <a:cubicBezTo>
                    <a:pt x="4192" y="5683"/>
                    <a:pt x="4907" y="5434"/>
                    <a:pt x="5419" y="4904"/>
                  </a:cubicBezTo>
                  <a:cubicBezTo>
                    <a:pt x="6179" y="4113"/>
                    <a:pt x="6878" y="3110"/>
                    <a:pt x="7911" y="2745"/>
                  </a:cubicBezTo>
                  <a:cubicBezTo>
                    <a:pt x="8189" y="2664"/>
                    <a:pt x="8476" y="2623"/>
                    <a:pt x="8761" y="2623"/>
                  </a:cubicBezTo>
                  <a:cubicBezTo>
                    <a:pt x="9225" y="2623"/>
                    <a:pt x="9686" y="2732"/>
                    <a:pt x="10100" y="2958"/>
                  </a:cubicBezTo>
                  <a:cubicBezTo>
                    <a:pt x="11103" y="3475"/>
                    <a:pt x="11680" y="4630"/>
                    <a:pt x="11832" y="5724"/>
                  </a:cubicBezTo>
                  <a:cubicBezTo>
                    <a:pt x="12045" y="7244"/>
                    <a:pt x="11802" y="8612"/>
                    <a:pt x="12197" y="10010"/>
                  </a:cubicBezTo>
                  <a:cubicBezTo>
                    <a:pt x="12258" y="10223"/>
                    <a:pt x="12349" y="10436"/>
                    <a:pt x="12501" y="10557"/>
                  </a:cubicBezTo>
                  <a:cubicBezTo>
                    <a:pt x="12608" y="10616"/>
                    <a:pt x="12722" y="10643"/>
                    <a:pt x="12833" y="10643"/>
                  </a:cubicBezTo>
                  <a:cubicBezTo>
                    <a:pt x="13070" y="10643"/>
                    <a:pt x="13299" y="10521"/>
                    <a:pt x="13443" y="10314"/>
                  </a:cubicBezTo>
                  <a:cubicBezTo>
                    <a:pt x="13808" y="9858"/>
                    <a:pt x="14021" y="9311"/>
                    <a:pt x="14051" y="8733"/>
                  </a:cubicBezTo>
                  <a:cubicBezTo>
                    <a:pt x="14264" y="7457"/>
                    <a:pt x="14203" y="6150"/>
                    <a:pt x="13899" y="4873"/>
                  </a:cubicBezTo>
                  <a:cubicBezTo>
                    <a:pt x="13595" y="3597"/>
                    <a:pt x="12926" y="2442"/>
                    <a:pt x="11954" y="1530"/>
                  </a:cubicBezTo>
                  <a:cubicBezTo>
                    <a:pt x="10797" y="542"/>
                    <a:pt x="9326" y="0"/>
                    <a:pt x="78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5"/>
            <p:cNvSpPr/>
            <p:nvPr/>
          </p:nvSpPr>
          <p:spPr>
            <a:xfrm>
              <a:off x="7356955" y="1922984"/>
              <a:ext cx="85938" cy="89970"/>
            </a:xfrm>
            <a:custGeom>
              <a:avLst/>
              <a:gdLst/>
              <a:ahLst/>
              <a:cxnLst/>
              <a:rect l="l" t="t" r="r" b="b"/>
              <a:pathLst>
                <a:path w="4348" h="4552" extrusionOk="0">
                  <a:moveTo>
                    <a:pt x="1608" y="0"/>
                  </a:moveTo>
                  <a:cubicBezTo>
                    <a:pt x="1551" y="0"/>
                    <a:pt x="1490" y="8"/>
                    <a:pt x="1429" y="23"/>
                  </a:cubicBezTo>
                  <a:cubicBezTo>
                    <a:pt x="1156" y="84"/>
                    <a:pt x="882" y="236"/>
                    <a:pt x="639" y="449"/>
                  </a:cubicBezTo>
                  <a:cubicBezTo>
                    <a:pt x="335" y="783"/>
                    <a:pt x="122" y="1208"/>
                    <a:pt x="61" y="1664"/>
                  </a:cubicBezTo>
                  <a:cubicBezTo>
                    <a:pt x="1" y="2211"/>
                    <a:pt x="183" y="2789"/>
                    <a:pt x="517" y="3245"/>
                  </a:cubicBezTo>
                  <a:cubicBezTo>
                    <a:pt x="852" y="3701"/>
                    <a:pt x="1308" y="4035"/>
                    <a:pt x="1794" y="4248"/>
                  </a:cubicBezTo>
                  <a:cubicBezTo>
                    <a:pt x="2219" y="4430"/>
                    <a:pt x="2675" y="4522"/>
                    <a:pt x="3101" y="4552"/>
                  </a:cubicBezTo>
                  <a:cubicBezTo>
                    <a:pt x="3405" y="4552"/>
                    <a:pt x="3709" y="4552"/>
                    <a:pt x="4013" y="4522"/>
                  </a:cubicBezTo>
                  <a:cubicBezTo>
                    <a:pt x="4134" y="4491"/>
                    <a:pt x="4226" y="4491"/>
                    <a:pt x="4347" y="4461"/>
                  </a:cubicBezTo>
                  <a:cubicBezTo>
                    <a:pt x="4347" y="4443"/>
                    <a:pt x="4304" y="4438"/>
                    <a:pt x="4225" y="4438"/>
                  </a:cubicBezTo>
                  <a:cubicBezTo>
                    <a:pt x="4141" y="4438"/>
                    <a:pt x="4015" y="4443"/>
                    <a:pt x="3856" y="4443"/>
                  </a:cubicBezTo>
                  <a:cubicBezTo>
                    <a:pt x="3661" y="4443"/>
                    <a:pt x="3414" y="4435"/>
                    <a:pt x="3131" y="4400"/>
                  </a:cubicBezTo>
                  <a:cubicBezTo>
                    <a:pt x="2706" y="4370"/>
                    <a:pt x="2280" y="4248"/>
                    <a:pt x="1885" y="4096"/>
                  </a:cubicBezTo>
                  <a:cubicBezTo>
                    <a:pt x="1399" y="3883"/>
                    <a:pt x="973" y="3549"/>
                    <a:pt x="669" y="3123"/>
                  </a:cubicBezTo>
                  <a:cubicBezTo>
                    <a:pt x="365" y="2728"/>
                    <a:pt x="213" y="2211"/>
                    <a:pt x="244" y="1725"/>
                  </a:cubicBezTo>
                  <a:cubicBezTo>
                    <a:pt x="274" y="1269"/>
                    <a:pt x="457" y="874"/>
                    <a:pt x="760" y="570"/>
                  </a:cubicBezTo>
                  <a:cubicBezTo>
                    <a:pt x="943" y="357"/>
                    <a:pt x="1186" y="205"/>
                    <a:pt x="1460" y="114"/>
                  </a:cubicBezTo>
                  <a:cubicBezTo>
                    <a:pt x="1672" y="23"/>
                    <a:pt x="1764" y="23"/>
                    <a:pt x="1764" y="23"/>
                  </a:cubicBezTo>
                  <a:cubicBezTo>
                    <a:pt x="1718" y="8"/>
                    <a:pt x="1665" y="0"/>
                    <a:pt x="16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5"/>
            <p:cNvSpPr/>
            <p:nvPr/>
          </p:nvSpPr>
          <p:spPr>
            <a:xfrm>
              <a:off x="7410424" y="1901656"/>
              <a:ext cx="67913" cy="71213"/>
            </a:xfrm>
            <a:custGeom>
              <a:avLst/>
              <a:gdLst/>
              <a:ahLst/>
              <a:cxnLst/>
              <a:rect l="l" t="t" r="r" b="b"/>
              <a:pathLst>
                <a:path w="3436" h="3603" extrusionOk="0">
                  <a:moveTo>
                    <a:pt x="605" y="0"/>
                  </a:moveTo>
                  <a:cubicBezTo>
                    <a:pt x="563" y="0"/>
                    <a:pt x="502" y="8"/>
                    <a:pt x="426" y="38"/>
                  </a:cubicBezTo>
                  <a:cubicBezTo>
                    <a:pt x="244" y="129"/>
                    <a:pt x="92" y="342"/>
                    <a:pt x="62" y="555"/>
                  </a:cubicBezTo>
                  <a:cubicBezTo>
                    <a:pt x="1" y="859"/>
                    <a:pt x="92" y="1193"/>
                    <a:pt x="244" y="1467"/>
                  </a:cubicBezTo>
                  <a:cubicBezTo>
                    <a:pt x="426" y="1801"/>
                    <a:pt x="639" y="2105"/>
                    <a:pt x="913" y="2379"/>
                  </a:cubicBezTo>
                  <a:cubicBezTo>
                    <a:pt x="1369" y="2865"/>
                    <a:pt x="1946" y="3260"/>
                    <a:pt x="2615" y="3473"/>
                  </a:cubicBezTo>
                  <a:cubicBezTo>
                    <a:pt x="2840" y="3548"/>
                    <a:pt x="3065" y="3602"/>
                    <a:pt x="3290" y="3602"/>
                  </a:cubicBezTo>
                  <a:cubicBezTo>
                    <a:pt x="3339" y="3602"/>
                    <a:pt x="3387" y="3600"/>
                    <a:pt x="3436" y="3594"/>
                  </a:cubicBezTo>
                  <a:cubicBezTo>
                    <a:pt x="3436" y="3564"/>
                    <a:pt x="3132" y="3534"/>
                    <a:pt x="2645" y="3351"/>
                  </a:cubicBezTo>
                  <a:cubicBezTo>
                    <a:pt x="2037" y="3108"/>
                    <a:pt x="1490" y="2743"/>
                    <a:pt x="1034" y="2257"/>
                  </a:cubicBezTo>
                  <a:cubicBezTo>
                    <a:pt x="791" y="1983"/>
                    <a:pt x="578" y="1710"/>
                    <a:pt x="396" y="1376"/>
                  </a:cubicBezTo>
                  <a:cubicBezTo>
                    <a:pt x="244" y="1132"/>
                    <a:pt x="153" y="859"/>
                    <a:pt x="183" y="555"/>
                  </a:cubicBezTo>
                  <a:cubicBezTo>
                    <a:pt x="214" y="373"/>
                    <a:pt x="335" y="221"/>
                    <a:pt x="487" y="99"/>
                  </a:cubicBezTo>
                  <a:cubicBezTo>
                    <a:pt x="578" y="8"/>
                    <a:pt x="670" y="8"/>
                    <a:pt x="670" y="8"/>
                  </a:cubicBezTo>
                  <a:cubicBezTo>
                    <a:pt x="670" y="8"/>
                    <a:pt x="647" y="0"/>
                    <a:pt x="60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5"/>
            <p:cNvSpPr/>
            <p:nvPr/>
          </p:nvSpPr>
          <p:spPr>
            <a:xfrm>
              <a:off x="6484572" y="2445477"/>
              <a:ext cx="607398" cy="226033"/>
            </a:xfrm>
            <a:custGeom>
              <a:avLst/>
              <a:gdLst/>
              <a:ahLst/>
              <a:cxnLst/>
              <a:rect l="l" t="t" r="r" b="b"/>
              <a:pathLst>
                <a:path w="30731" h="11436" extrusionOk="0">
                  <a:moveTo>
                    <a:pt x="634" y="1"/>
                  </a:moveTo>
                  <a:cubicBezTo>
                    <a:pt x="287" y="1"/>
                    <a:pt x="137" y="185"/>
                    <a:pt x="91" y="369"/>
                  </a:cubicBezTo>
                  <a:cubicBezTo>
                    <a:pt x="0" y="764"/>
                    <a:pt x="365" y="1159"/>
                    <a:pt x="912" y="1341"/>
                  </a:cubicBezTo>
                  <a:cubicBezTo>
                    <a:pt x="1125" y="1432"/>
                    <a:pt x="4134" y="2344"/>
                    <a:pt x="4134" y="2344"/>
                  </a:cubicBezTo>
                  <a:cubicBezTo>
                    <a:pt x="3799" y="2435"/>
                    <a:pt x="3465" y="2527"/>
                    <a:pt x="3161" y="2679"/>
                  </a:cubicBezTo>
                  <a:cubicBezTo>
                    <a:pt x="2432" y="2952"/>
                    <a:pt x="1793" y="3894"/>
                    <a:pt x="1489" y="4989"/>
                  </a:cubicBezTo>
                  <a:cubicBezTo>
                    <a:pt x="1185" y="6083"/>
                    <a:pt x="1185" y="6417"/>
                    <a:pt x="1611" y="6539"/>
                  </a:cubicBezTo>
                  <a:cubicBezTo>
                    <a:pt x="1662" y="6559"/>
                    <a:pt x="1716" y="6569"/>
                    <a:pt x="1771" y="6569"/>
                  </a:cubicBezTo>
                  <a:cubicBezTo>
                    <a:pt x="1881" y="6569"/>
                    <a:pt x="1996" y="6529"/>
                    <a:pt x="2097" y="6448"/>
                  </a:cubicBezTo>
                  <a:cubicBezTo>
                    <a:pt x="2310" y="6326"/>
                    <a:pt x="2492" y="6083"/>
                    <a:pt x="2584" y="5840"/>
                  </a:cubicBezTo>
                  <a:cubicBezTo>
                    <a:pt x="3070" y="4077"/>
                    <a:pt x="4134" y="3894"/>
                    <a:pt x="4134" y="3894"/>
                  </a:cubicBezTo>
                  <a:lnTo>
                    <a:pt x="4499" y="3986"/>
                  </a:lnTo>
                  <a:cubicBezTo>
                    <a:pt x="4499" y="3986"/>
                    <a:pt x="3404" y="4806"/>
                    <a:pt x="3465" y="5749"/>
                  </a:cubicBezTo>
                  <a:cubicBezTo>
                    <a:pt x="3465" y="5870"/>
                    <a:pt x="3496" y="5992"/>
                    <a:pt x="3556" y="6113"/>
                  </a:cubicBezTo>
                  <a:cubicBezTo>
                    <a:pt x="3255" y="7071"/>
                    <a:pt x="3964" y="8003"/>
                    <a:pt x="4906" y="8003"/>
                  </a:cubicBezTo>
                  <a:cubicBezTo>
                    <a:pt x="5011" y="8003"/>
                    <a:pt x="5119" y="7992"/>
                    <a:pt x="5228" y="7967"/>
                  </a:cubicBezTo>
                  <a:cubicBezTo>
                    <a:pt x="5471" y="7907"/>
                    <a:pt x="5714" y="7755"/>
                    <a:pt x="5745" y="7511"/>
                  </a:cubicBezTo>
                  <a:cubicBezTo>
                    <a:pt x="5745" y="7390"/>
                    <a:pt x="5714" y="7238"/>
                    <a:pt x="5654" y="7147"/>
                  </a:cubicBezTo>
                  <a:cubicBezTo>
                    <a:pt x="5623" y="7086"/>
                    <a:pt x="5593" y="7025"/>
                    <a:pt x="5593" y="6934"/>
                  </a:cubicBezTo>
                  <a:lnTo>
                    <a:pt x="5593" y="6934"/>
                  </a:lnTo>
                  <a:lnTo>
                    <a:pt x="6566" y="7056"/>
                  </a:lnTo>
                  <a:cubicBezTo>
                    <a:pt x="6566" y="7056"/>
                    <a:pt x="8815" y="7147"/>
                    <a:pt x="9757" y="7299"/>
                  </a:cubicBezTo>
                  <a:lnTo>
                    <a:pt x="25289" y="11311"/>
                  </a:lnTo>
                  <a:cubicBezTo>
                    <a:pt x="25621" y="11395"/>
                    <a:pt x="25954" y="11435"/>
                    <a:pt x="26282" y="11435"/>
                  </a:cubicBezTo>
                  <a:cubicBezTo>
                    <a:pt x="28082" y="11435"/>
                    <a:pt x="29715" y="10219"/>
                    <a:pt x="30153" y="8393"/>
                  </a:cubicBezTo>
                  <a:cubicBezTo>
                    <a:pt x="30730" y="6022"/>
                    <a:pt x="29058" y="3712"/>
                    <a:pt x="26657" y="3499"/>
                  </a:cubicBezTo>
                  <a:lnTo>
                    <a:pt x="10183" y="1949"/>
                  </a:lnTo>
                  <a:lnTo>
                    <a:pt x="7569" y="1311"/>
                  </a:lnTo>
                  <a:cubicBezTo>
                    <a:pt x="7569" y="1311"/>
                    <a:pt x="1611" y="247"/>
                    <a:pt x="1033" y="65"/>
                  </a:cubicBezTo>
                  <a:cubicBezTo>
                    <a:pt x="878" y="20"/>
                    <a:pt x="745" y="1"/>
                    <a:pt x="63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5"/>
            <p:cNvSpPr/>
            <p:nvPr/>
          </p:nvSpPr>
          <p:spPr>
            <a:xfrm>
              <a:off x="6580697" y="2476787"/>
              <a:ext cx="97936" cy="56488"/>
            </a:xfrm>
            <a:custGeom>
              <a:avLst/>
              <a:gdLst/>
              <a:ahLst/>
              <a:cxnLst/>
              <a:rect l="l" t="t" r="r" b="b"/>
              <a:pathLst>
                <a:path w="4955" h="2858" extrusionOk="0">
                  <a:moveTo>
                    <a:pt x="2706" y="0"/>
                  </a:moveTo>
                  <a:lnTo>
                    <a:pt x="213" y="2371"/>
                  </a:lnTo>
                  <a:cubicBezTo>
                    <a:pt x="122" y="2462"/>
                    <a:pt x="0" y="2554"/>
                    <a:pt x="61" y="2706"/>
                  </a:cubicBezTo>
                  <a:cubicBezTo>
                    <a:pt x="122" y="2858"/>
                    <a:pt x="304" y="2858"/>
                    <a:pt x="456" y="2858"/>
                  </a:cubicBezTo>
                  <a:cubicBezTo>
                    <a:pt x="1459" y="2706"/>
                    <a:pt x="2219" y="1763"/>
                    <a:pt x="3253" y="1581"/>
                  </a:cubicBezTo>
                  <a:cubicBezTo>
                    <a:pt x="3587" y="1520"/>
                    <a:pt x="3952" y="1551"/>
                    <a:pt x="4286" y="1459"/>
                  </a:cubicBezTo>
                  <a:cubicBezTo>
                    <a:pt x="4620" y="1399"/>
                    <a:pt x="4894" y="1125"/>
                    <a:pt x="4955" y="791"/>
                  </a:cubicBezTo>
                  <a:lnTo>
                    <a:pt x="2706"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5"/>
            <p:cNvSpPr/>
            <p:nvPr/>
          </p:nvSpPr>
          <p:spPr>
            <a:xfrm>
              <a:off x="6580085" y="2476787"/>
              <a:ext cx="98548" cy="58287"/>
            </a:xfrm>
            <a:custGeom>
              <a:avLst/>
              <a:gdLst/>
              <a:ahLst/>
              <a:cxnLst/>
              <a:rect l="l" t="t" r="r" b="b"/>
              <a:pathLst>
                <a:path w="4986" h="2949" extrusionOk="0">
                  <a:moveTo>
                    <a:pt x="2737" y="0"/>
                  </a:moveTo>
                  <a:lnTo>
                    <a:pt x="2737" y="0"/>
                  </a:lnTo>
                  <a:cubicBezTo>
                    <a:pt x="2615" y="61"/>
                    <a:pt x="2524" y="152"/>
                    <a:pt x="2433" y="244"/>
                  </a:cubicBezTo>
                  <a:cubicBezTo>
                    <a:pt x="2250" y="395"/>
                    <a:pt x="2007" y="608"/>
                    <a:pt x="1673" y="912"/>
                  </a:cubicBezTo>
                  <a:lnTo>
                    <a:pt x="578" y="1915"/>
                  </a:lnTo>
                  <a:cubicBezTo>
                    <a:pt x="487" y="2006"/>
                    <a:pt x="396" y="2128"/>
                    <a:pt x="275" y="2219"/>
                  </a:cubicBezTo>
                  <a:cubicBezTo>
                    <a:pt x="153" y="2310"/>
                    <a:pt x="31" y="2402"/>
                    <a:pt x="1" y="2645"/>
                  </a:cubicBezTo>
                  <a:cubicBezTo>
                    <a:pt x="1" y="2766"/>
                    <a:pt x="62" y="2888"/>
                    <a:pt x="183" y="2918"/>
                  </a:cubicBezTo>
                  <a:cubicBezTo>
                    <a:pt x="275" y="2949"/>
                    <a:pt x="366" y="2949"/>
                    <a:pt x="457" y="2949"/>
                  </a:cubicBezTo>
                  <a:cubicBezTo>
                    <a:pt x="609" y="2918"/>
                    <a:pt x="791" y="2888"/>
                    <a:pt x="943" y="2827"/>
                  </a:cubicBezTo>
                  <a:cubicBezTo>
                    <a:pt x="1490" y="2584"/>
                    <a:pt x="2037" y="2280"/>
                    <a:pt x="2554" y="1946"/>
                  </a:cubicBezTo>
                  <a:cubicBezTo>
                    <a:pt x="2767" y="1794"/>
                    <a:pt x="3010" y="1702"/>
                    <a:pt x="3284" y="1672"/>
                  </a:cubicBezTo>
                  <a:cubicBezTo>
                    <a:pt x="3496" y="1611"/>
                    <a:pt x="3740" y="1611"/>
                    <a:pt x="3952" y="1581"/>
                  </a:cubicBezTo>
                  <a:cubicBezTo>
                    <a:pt x="4317" y="1581"/>
                    <a:pt x="4651" y="1429"/>
                    <a:pt x="4864" y="1155"/>
                  </a:cubicBezTo>
                  <a:cubicBezTo>
                    <a:pt x="4955" y="1034"/>
                    <a:pt x="4986" y="912"/>
                    <a:pt x="4986" y="760"/>
                  </a:cubicBezTo>
                  <a:lnTo>
                    <a:pt x="4986" y="760"/>
                  </a:lnTo>
                  <a:cubicBezTo>
                    <a:pt x="4925" y="882"/>
                    <a:pt x="4895" y="1003"/>
                    <a:pt x="4803" y="1095"/>
                  </a:cubicBezTo>
                  <a:cubicBezTo>
                    <a:pt x="4609" y="1289"/>
                    <a:pt x="4313" y="1433"/>
                    <a:pt x="4031" y="1433"/>
                  </a:cubicBezTo>
                  <a:cubicBezTo>
                    <a:pt x="4005" y="1433"/>
                    <a:pt x="3978" y="1432"/>
                    <a:pt x="3952" y="1429"/>
                  </a:cubicBezTo>
                  <a:cubicBezTo>
                    <a:pt x="3709" y="1429"/>
                    <a:pt x="3466" y="1459"/>
                    <a:pt x="3253" y="1490"/>
                  </a:cubicBezTo>
                  <a:cubicBezTo>
                    <a:pt x="2980" y="1551"/>
                    <a:pt x="2737" y="1642"/>
                    <a:pt x="2493" y="1763"/>
                  </a:cubicBezTo>
                  <a:cubicBezTo>
                    <a:pt x="1977" y="2067"/>
                    <a:pt x="1430" y="2371"/>
                    <a:pt x="882" y="2614"/>
                  </a:cubicBezTo>
                  <a:cubicBezTo>
                    <a:pt x="761" y="2675"/>
                    <a:pt x="609" y="2706"/>
                    <a:pt x="457" y="2736"/>
                  </a:cubicBezTo>
                  <a:cubicBezTo>
                    <a:pt x="305" y="2736"/>
                    <a:pt x="183" y="2706"/>
                    <a:pt x="214" y="2614"/>
                  </a:cubicBezTo>
                  <a:cubicBezTo>
                    <a:pt x="214" y="2554"/>
                    <a:pt x="305" y="2432"/>
                    <a:pt x="426" y="2341"/>
                  </a:cubicBezTo>
                  <a:cubicBezTo>
                    <a:pt x="518" y="2250"/>
                    <a:pt x="639" y="2128"/>
                    <a:pt x="730" y="2037"/>
                  </a:cubicBezTo>
                  <a:lnTo>
                    <a:pt x="1794" y="973"/>
                  </a:lnTo>
                  <a:cubicBezTo>
                    <a:pt x="2098" y="699"/>
                    <a:pt x="2341" y="426"/>
                    <a:pt x="2493" y="274"/>
                  </a:cubicBezTo>
                  <a:cubicBezTo>
                    <a:pt x="2676" y="92"/>
                    <a:pt x="2737" y="31"/>
                    <a:pt x="2737"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5"/>
            <p:cNvSpPr/>
            <p:nvPr/>
          </p:nvSpPr>
          <p:spPr>
            <a:xfrm>
              <a:off x="6512799" y="2521539"/>
              <a:ext cx="61291" cy="54630"/>
            </a:xfrm>
            <a:custGeom>
              <a:avLst/>
              <a:gdLst/>
              <a:ahLst/>
              <a:cxnLst/>
              <a:rect l="l" t="t" r="r" b="b"/>
              <a:pathLst>
                <a:path w="3101" h="2764" extrusionOk="0">
                  <a:moveTo>
                    <a:pt x="2660" y="1"/>
                  </a:moveTo>
                  <a:cubicBezTo>
                    <a:pt x="2577" y="1"/>
                    <a:pt x="2493" y="16"/>
                    <a:pt x="2402" y="46"/>
                  </a:cubicBezTo>
                  <a:cubicBezTo>
                    <a:pt x="2159" y="107"/>
                    <a:pt x="1946" y="259"/>
                    <a:pt x="1794" y="472"/>
                  </a:cubicBezTo>
                  <a:cubicBezTo>
                    <a:pt x="1612" y="715"/>
                    <a:pt x="1490" y="989"/>
                    <a:pt x="1399" y="1262"/>
                  </a:cubicBezTo>
                  <a:cubicBezTo>
                    <a:pt x="1308" y="1536"/>
                    <a:pt x="1216" y="1809"/>
                    <a:pt x="1064" y="2083"/>
                  </a:cubicBezTo>
                  <a:cubicBezTo>
                    <a:pt x="973" y="2296"/>
                    <a:pt x="821" y="2478"/>
                    <a:pt x="609" y="2600"/>
                  </a:cubicBezTo>
                  <a:cubicBezTo>
                    <a:pt x="530" y="2659"/>
                    <a:pt x="439" y="2692"/>
                    <a:pt x="343" y="2692"/>
                  </a:cubicBezTo>
                  <a:cubicBezTo>
                    <a:pt x="291" y="2692"/>
                    <a:pt x="237" y="2682"/>
                    <a:pt x="183" y="2660"/>
                  </a:cubicBezTo>
                  <a:cubicBezTo>
                    <a:pt x="61" y="2630"/>
                    <a:pt x="1" y="2600"/>
                    <a:pt x="1" y="2600"/>
                  </a:cubicBezTo>
                  <a:lnTo>
                    <a:pt x="1" y="2600"/>
                  </a:lnTo>
                  <a:cubicBezTo>
                    <a:pt x="1" y="2600"/>
                    <a:pt x="61" y="2660"/>
                    <a:pt x="153" y="2721"/>
                  </a:cubicBezTo>
                  <a:cubicBezTo>
                    <a:pt x="221" y="2749"/>
                    <a:pt x="302" y="2764"/>
                    <a:pt x="383" y="2764"/>
                  </a:cubicBezTo>
                  <a:cubicBezTo>
                    <a:pt x="484" y="2764"/>
                    <a:pt x="586" y="2741"/>
                    <a:pt x="669" y="2691"/>
                  </a:cubicBezTo>
                  <a:cubicBezTo>
                    <a:pt x="882" y="2539"/>
                    <a:pt x="1034" y="2356"/>
                    <a:pt x="1186" y="2144"/>
                  </a:cubicBezTo>
                  <a:cubicBezTo>
                    <a:pt x="1308" y="1870"/>
                    <a:pt x="1429" y="1597"/>
                    <a:pt x="1520" y="1323"/>
                  </a:cubicBezTo>
                  <a:cubicBezTo>
                    <a:pt x="1612" y="1019"/>
                    <a:pt x="1733" y="776"/>
                    <a:pt x="1885" y="533"/>
                  </a:cubicBezTo>
                  <a:cubicBezTo>
                    <a:pt x="2037" y="350"/>
                    <a:pt x="2220" y="198"/>
                    <a:pt x="2432" y="138"/>
                  </a:cubicBezTo>
                  <a:cubicBezTo>
                    <a:pt x="2564" y="100"/>
                    <a:pt x="2695" y="74"/>
                    <a:pt x="2834" y="74"/>
                  </a:cubicBezTo>
                  <a:cubicBezTo>
                    <a:pt x="2920" y="74"/>
                    <a:pt x="3008" y="84"/>
                    <a:pt x="3101" y="107"/>
                  </a:cubicBezTo>
                  <a:cubicBezTo>
                    <a:pt x="3040" y="77"/>
                    <a:pt x="2979" y="46"/>
                    <a:pt x="2919" y="46"/>
                  </a:cubicBezTo>
                  <a:cubicBezTo>
                    <a:pt x="2827" y="16"/>
                    <a:pt x="2744" y="1"/>
                    <a:pt x="266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5"/>
            <p:cNvSpPr/>
            <p:nvPr/>
          </p:nvSpPr>
          <p:spPr>
            <a:xfrm>
              <a:off x="6498982" y="2470778"/>
              <a:ext cx="81116" cy="25240"/>
            </a:xfrm>
            <a:custGeom>
              <a:avLst/>
              <a:gdLst/>
              <a:ahLst/>
              <a:cxnLst/>
              <a:rect l="l" t="t" r="r" b="b"/>
              <a:pathLst>
                <a:path w="4104" h="1277" extrusionOk="0">
                  <a:moveTo>
                    <a:pt x="1" y="0"/>
                  </a:moveTo>
                  <a:cubicBezTo>
                    <a:pt x="183" y="92"/>
                    <a:pt x="365" y="183"/>
                    <a:pt x="578" y="244"/>
                  </a:cubicBezTo>
                  <a:cubicBezTo>
                    <a:pt x="943" y="396"/>
                    <a:pt x="1429" y="578"/>
                    <a:pt x="2007" y="760"/>
                  </a:cubicBezTo>
                  <a:cubicBezTo>
                    <a:pt x="2584" y="943"/>
                    <a:pt x="3101" y="1095"/>
                    <a:pt x="3466" y="1186"/>
                  </a:cubicBezTo>
                  <a:cubicBezTo>
                    <a:pt x="3678" y="1247"/>
                    <a:pt x="3891" y="1277"/>
                    <a:pt x="4104" y="1277"/>
                  </a:cubicBezTo>
                  <a:cubicBezTo>
                    <a:pt x="3891" y="1216"/>
                    <a:pt x="3709" y="1125"/>
                    <a:pt x="3496" y="1095"/>
                  </a:cubicBezTo>
                  <a:lnTo>
                    <a:pt x="2037" y="639"/>
                  </a:lnTo>
                  <a:lnTo>
                    <a:pt x="608" y="183"/>
                  </a:lnTo>
                  <a:cubicBezTo>
                    <a:pt x="396" y="92"/>
                    <a:pt x="213" y="31"/>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5"/>
            <p:cNvSpPr/>
            <p:nvPr/>
          </p:nvSpPr>
          <p:spPr>
            <a:xfrm>
              <a:off x="6557254" y="2541068"/>
              <a:ext cx="43878" cy="43878"/>
            </a:xfrm>
            <a:custGeom>
              <a:avLst/>
              <a:gdLst/>
              <a:ahLst/>
              <a:cxnLst/>
              <a:rect l="l" t="t" r="r" b="b"/>
              <a:pathLst>
                <a:path w="2220" h="2220" extrusionOk="0">
                  <a:moveTo>
                    <a:pt x="1308" y="1"/>
                  </a:moveTo>
                  <a:cubicBezTo>
                    <a:pt x="1308" y="1"/>
                    <a:pt x="1303" y="11"/>
                    <a:pt x="1290" y="33"/>
                  </a:cubicBezTo>
                  <a:lnTo>
                    <a:pt x="1290" y="33"/>
                  </a:lnTo>
                  <a:cubicBezTo>
                    <a:pt x="1305" y="22"/>
                    <a:pt x="1322" y="11"/>
                    <a:pt x="1338" y="1"/>
                  </a:cubicBezTo>
                  <a:close/>
                  <a:moveTo>
                    <a:pt x="1290" y="33"/>
                  </a:moveTo>
                  <a:lnTo>
                    <a:pt x="1290" y="33"/>
                  </a:lnTo>
                  <a:cubicBezTo>
                    <a:pt x="1075" y="182"/>
                    <a:pt x="943" y="384"/>
                    <a:pt x="943" y="639"/>
                  </a:cubicBezTo>
                  <a:cubicBezTo>
                    <a:pt x="974" y="791"/>
                    <a:pt x="1065" y="913"/>
                    <a:pt x="1186" y="943"/>
                  </a:cubicBezTo>
                  <a:cubicBezTo>
                    <a:pt x="1308" y="1004"/>
                    <a:pt x="1460" y="1034"/>
                    <a:pt x="1612" y="1065"/>
                  </a:cubicBezTo>
                  <a:cubicBezTo>
                    <a:pt x="1764" y="1095"/>
                    <a:pt x="1885" y="1156"/>
                    <a:pt x="2007" y="1247"/>
                  </a:cubicBezTo>
                  <a:cubicBezTo>
                    <a:pt x="2068" y="1368"/>
                    <a:pt x="2098" y="1520"/>
                    <a:pt x="2068" y="1672"/>
                  </a:cubicBezTo>
                  <a:cubicBezTo>
                    <a:pt x="1955" y="1926"/>
                    <a:pt x="1712" y="2101"/>
                    <a:pt x="1410" y="2101"/>
                  </a:cubicBezTo>
                  <a:cubicBezTo>
                    <a:pt x="1387" y="2101"/>
                    <a:pt x="1363" y="2100"/>
                    <a:pt x="1338" y="2098"/>
                  </a:cubicBezTo>
                  <a:cubicBezTo>
                    <a:pt x="1095" y="2068"/>
                    <a:pt x="822" y="1976"/>
                    <a:pt x="578" y="1885"/>
                  </a:cubicBezTo>
                  <a:cubicBezTo>
                    <a:pt x="426" y="1824"/>
                    <a:pt x="274" y="1733"/>
                    <a:pt x="153" y="1612"/>
                  </a:cubicBezTo>
                  <a:cubicBezTo>
                    <a:pt x="62" y="1520"/>
                    <a:pt x="1" y="1490"/>
                    <a:pt x="1" y="1490"/>
                  </a:cubicBezTo>
                  <a:lnTo>
                    <a:pt x="1" y="1490"/>
                  </a:lnTo>
                  <a:cubicBezTo>
                    <a:pt x="31" y="1551"/>
                    <a:pt x="62" y="1612"/>
                    <a:pt x="122" y="1642"/>
                  </a:cubicBezTo>
                  <a:cubicBezTo>
                    <a:pt x="244" y="1764"/>
                    <a:pt x="396" y="1885"/>
                    <a:pt x="548" y="1946"/>
                  </a:cubicBezTo>
                  <a:cubicBezTo>
                    <a:pt x="791" y="2068"/>
                    <a:pt x="1065" y="2159"/>
                    <a:pt x="1308" y="2220"/>
                  </a:cubicBezTo>
                  <a:cubicBezTo>
                    <a:pt x="1490" y="2220"/>
                    <a:pt x="1673" y="2189"/>
                    <a:pt x="1825" y="2128"/>
                  </a:cubicBezTo>
                  <a:cubicBezTo>
                    <a:pt x="1977" y="2037"/>
                    <a:pt x="2098" y="1885"/>
                    <a:pt x="2159" y="1703"/>
                  </a:cubicBezTo>
                  <a:cubicBezTo>
                    <a:pt x="2220" y="1520"/>
                    <a:pt x="2189" y="1338"/>
                    <a:pt x="2068" y="1186"/>
                  </a:cubicBezTo>
                  <a:cubicBezTo>
                    <a:pt x="1946" y="1034"/>
                    <a:pt x="1794" y="973"/>
                    <a:pt x="1612" y="943"/>
                  </a:cubicBezTo>
                  <a:cubicBezTo>
                    <a:pt x="1490" y="943"/>
                    <a:pt x="1338" y="913"/>
                    <a:pt x="1217" y="852"/>
                  </a:cubicBezTo>
                  <a:cubicBezTo>
                    <a:pt x="1126" y="821"/>
                    <a:pt x="1034" y="730"/>
                    <a:pt x="1004" y="639"/>
                  </a:cubicBezTo>
                  <a:cubicBezTo>
                    <a:pt x="1004" y="457"/>
                    <a:pt x="1065" y="274"/>
                    <a:pt x="1186" y="183"/>
                  </a:cubicBezTo>
                  <a:cubicBezTo>
                    <a:pt x="1239" y="112"/>
                    <a:pt x="1272" y="62"/>
                    <a:pt x="1290" y="33"/>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5"/>
            <p:cNvSpPr/>
            <p:nvPr/>
          </p:nvSpPr>
          <p:spPr>
            <a:xfrm>
              <a:off x="6553064" y="2568109"/>
              <a:ext cx="45677" cy="37593"/>
            </a:xfrm>
            <a:custGeom>
              <a:avLst/>
              <a:gdLst/>
              <a:ahLst/>
              <a:cxnLst/>
              <a:rect l="l" t="t" r="r" b="b"/>
              <a:pathLst>
                <a:path w="2311" h="1902" extrusionOk="0">
                  <a:moveTo>
                    <a:pt x="122" y="0"/>
                  </a:moveTo>
                  <a:cubicBezTo>
                    <a:pt x="122" y="1"/>
                    <a:pt x="91" y="61"/>
                    <a:pt x="61" y="152"/>
                  </a:cubicBezTo>
                  <a:cubicBezTo>
                    <a:pt x="0" y="335"/>
                    <a:pt x="0" y="487"/>
                    <a:pt x="31" y="639"/>
                  </a:cubicBezTo>
                  <a:cubicBezTo>
                    <a:pt x="61" y="912"/>
                    <a:pt x="152" y="1125"/>
                    <a:pt x="274" y="1338"/>
                  </a:cubicBezTo>
                  <a:cubicBezTo>
                    <a:pt x="456" y="1581"/>
                    <a:pt x="730" y="1763"/>
                    <a:pt x="1003" y="1824"/>
                  </a:cubicBezTo>
                  <a:cubicBezTo>
                    <a:pt x="1136" y="1878"/>
                    <a:pt x="1270" y="1902"/>
                    <a:pt x="1403" y="1902"/>
                  </a:cubicBezTo>
                  <a:cubicBezTo>
                    <a:pt x="1574" y="1902"/>
                    <a:pt x="1744" y="1862"/>
                    <a:pt x="1915" y="1794"/>
                  </a:cubicBezTo>
                  <a:cubicBezTo>
                    <a:pt x="2128" y="1672"/>
                    <a:pt x="2280" y="1459"/>
                    <a:pt x="2310" y="1186"/>
                  </a:cubicBezTo>
                  <a:cubicBezTo>
                    <a:pt x="2310" y="1034"/>
                    <a:pt x="2249" y="852"/>
                    <a:pt x="2128" y="760"/>
                  </a:cubicBezTo>
                  <a:cubicBezTo>
                    <a:pt x="2006" y="669"/>
                    <a:pt x="1946" y="669"/>
                    <a:pt x="1945" y="669"/>
                  </a:cubicBezTo>
                  <a:lnTo>
                    <a:pt x="1945" y="669"/>
                  </a:lnTo>
                  <a:cubicBezTo>
                    <a:pt x="1945" y="700"/>
                    <a:pt x="2006" y="700"/>
                    <a:pt x="2097" y="791"/>
                  </a:cubicBezTo>
                  <a:cubicBezTo>
                    <a:pt x="2219" y="882"/>
                    <a:pt x="2249" y="1034"/>
                    <a:pt x="2249" y="1186"/>
                  </a:cubicBezTo>
                  <a:cubicBezTo>
                    <a:pt x="2219" y="1399"/>
                    <a:pt x="2067" y="1581"/>
                    <a:pt x="1854" y="1672"/>
                  </a:cubicBezTo>
                  <a:cubicBezTo>
                    <a:pt x="1724" y="1737"/>
                    <a:pt x="1585" y="1768"/>
                    <a:pt x="1442" y="1768"/>
                  </a:cubicBezTo>
                  <a:cubicBezTo>
                    <a:pt x="1318" y="1768"/>
                    <a:pt x="1191" y="1745"/>
                    <a:pt x="1064" y="1703"/>
                  </a:cubicBezTo>
                  <a:cubicBezTo>
                    <a:pt x="790" y="1642"/>
                    <a:pt x="578" y="1490"/>
                    <a:pt x="395" y="1247"/>
                  </a:cubicBezTo>
                  <a:cubicBezTo>
                    <a:pt x="243" y="1064"/>
                    <a:pt x="152" y="852"/>
                    <a:pt x="122" y="639"/>
                  </a:cubicBezTo>
                  <a:cubicBezTo>
                    <a:pt x="91" y="426"/>
                    <a:pt x="91" y="213"/>
                    <a:pt x="12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5"/>
            <p:cNvSpPr/>
            <p:nvPr/>
          </p:nvSpPr>
          <p:spPr>
            <a:xfrm>
              <a:off x="6628750" y="2515233"/>
              <a:ext cx="33067" cy="37356"/>
            </a:xfrm>
            <a:custGeom>
              <a:avLst/>
              <a:gdLst/>
              <a:ahLst/>
              <a:cxnLst/>
              <a:rect l="l" t="t" r="r" b="b"/>
              <a:pathLst>
                <a:path w="1673" h="1890" extrusionOk="0">
                  <a:moveTo>
                    <a:pt x="1" y="1"/>
                  </a:moveTo>
                  <a:cubicBezTo>
                    <a:pt x="275" y="426"/>
                    <a:pt x="639" y="791"/>
                    <a:pt x="1095" y="1004"/>
                  </a:cubicBezTo>
                  <a:cubicBezTo>
                    <a:pt x="1175" y="1063"/>
                    <a:pt x="1254" y="1110"/>
                    <a:pt x="1334" y="1152"/>
                  </a:cubicBezTo>
                  <a:lnTo>
                    <a:pt x="1334" y="1152"/>
                  </a:lnTo>
                  <a:cubicBezTo>
                    <a:pt x="1144" y="1253"/>
                    <a:pt x="982" y="1412"/>
                    <a:pt x="882" y="1612"/>
                  </a:cubicBezTo>
                  <a:cubicBezTo>
                    <a:pt x="822" y="1703"/>
                    <a:pt x="791" y="1794"/>
                    <a:pt x="791" y="1885"/>
                  </a:cubicBezTo>
                  <a:cubicBezTo>
                    <a:pt x="794" y="1888"/>
                    <a:pt x="798" y="1890"/>
                    <a:pt x="801" y="1890"/>
                  </a:cubicBezTo>
                  <a:cubicBezTo>
                    <a:pt x="829" y="1890"/>
                    <a:pt x="865" y="1778"/>
                    <a:pt x="974" y="1642"/>
                  </a:cubicBezTo>
                  <a:cubicBezTo>
                    <a:pt x="1126" y="1460"/>
                    <a:pt x="1308" y="1308"/>
                    <a:pt x="1521" y="1216"/>
                  </a:cubicBezTo>
                  <a:lnTo>
                    <a:pt x="1673" y="1156"/>
                  </a:lnTo>
                  <a:lnTo>
                    <a:pt x="1521" y="1095"/>
                  </a:lnTo>
                  <a:cubicBezTo>
                    <a:pt x="1399" y="1034"/>
                    <a:pt x="1278" y="973"/>
                    <a:pt x="1156" y="913"/>
                  </a:cubicBezTo>
                  <a:cubicBezTo>
                    <a:pt x="730" y="639"/>
                    <a:pt x="366" y="335"/>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5"/>
            <p:cNvSpPr/>
            <p:nvPr/>
          </p:nvSpPr>
          <p:spPr>
            <a:xfrm>
              <a:off x="6541638" y="2521855"/>
              <a:ext cx="5989" cy="19291"/>
            </a:xfrm>
            <a:custGeom>
              <a:avLst/>
              <a:gdLst/>
              <a:ahLst/>
              <a:cxnLst/>
              <a:rect l="l" t="t" r="r" b="b"/>
              <a:pathLst>
                <a:path w="303" h="976" extrusionOk="0">
                  <a:moveTo>
                    <a:pt x="31" y="0"/>
                  </a:moveTo>
                  <a:lnTo>
                    <a:pt x="31" y="0"/>
                  </a:lnTo>
                  <a:cubicBezTo>
                    <a:pt x="1" y="30"/>
                    <a:pt x="92" y="213"/>
                    <a:pt x="122" y="486"/>
                  </a:cubicBezTo>
                  <a:cubicBezTo>
                    <a:pt x="183" y="760"/>
                    <a:pt x="92" y="942"/>
                    <a:pt x="122" y="973"/>
                  </a:cubicBezTo>
                  <a:cubicBezTo>
                    <a:pt x="124" y="974"/>
                    <a:pt x="126" y="975"/>
                    <a:pt x="129" y="975"/>
                  </a:cubicBezTo>
                  <a:cubicBezTo>
                    <a:pt x="169" y="975"/>
                    <a:pt x="303" y="744"/>
                    <a:pt x="274" y="486"/>
                  </a:cubicBezTo>
                  <a:cubicBezTo>
                    <a:pt x="244" y="182"/>
                    <a:pt x="61" y="0"/>
                    <a:pt x="3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5"/>
            <p:cNvSpPr/>
            <p:nvPr/>
          </p:nvSpPr>
          <p:spPr>
            <a:xfrm>
              <a:off x="6789177" y="2301951"/>
              <a:ext cx="949234" cy="793624"/>
            </a:xfrm>
            <a:custGeom>
              <a:avLst/>
              <a:gdLst/>
              <a:ahLst/>
              <a:cxnLst/>
              <a:rect l="l" t="t" r="r" b="b"/>
              <a:pathLst>
                <a:path w="48026" h="40153" extrusionOk="0">
                  <a:moveTo>
                    <a:pt x="32919" y="0"/>
                  </a:moveTo>
                  <a:lnTo>
                    <a:pt x="31247" y="1824"/>
                  </a:lnTo>
                  <a:lnTo>
                    <a:pt x="22190" y="4438"/>
                  </a:lnTo>
                  <a:lnTo>
                    <a:pt x="10214" y="10031"/>
                  </a:lnTo>
                  <a:lnTo>
                    <a:pt x="2098" y="9392"/>
                  </a:lnTo>
                  <a:lnTo>
                    <a:pt x="1" y="16475"/>
                  </a:lnTo>
                  <a:lnTo>
                    <a:pt x="11551" y="18815"/>
                  </a:lnTo>
                  <a:lnTo>
                    <a:pt x="22281" y="16353"/>
                  </a:lnTo>
                  <a:lnTo>
                    <a:pt x="22281" y="16353"/>
                  </a:lnTo>
                  <a:cubicBezTo>
                    <a:pt x="22281" y="16353"/>
                    <a:pt x="21734" y="36049"/>
                    <a:pt x="21734" y="36232"/>
                  </a:cubicBezTo>
                  <a:cubicBezTo>
                    <a:pt x="21734" y="36414"/>
                    <a:pt x="20852" y="36718"/>
                    <a:pt x="20913" y="38147"/>
                  </a:cubicBezTo>
                  <a:lnTo>
                    <a:pt x="21673" y="39849"/>
                  </a:lnTo>
                  <a:lnTo>
                    <a:pt x="45229" y="40153"/>
                  </a:lnTo>
                  <a:lnTo>
                    <a:pt x="45868" y="21034"/>
                  </a:lnTo>
                  <a:lnTo>
                    <a:pt x="48026" y="6201"/>
                  </a:lnTo>
                  <a:lnTo>
                    <a:pt x="43102" y="3161"/>
                  </a:lnTo>
                  <a:lnTo>
                    <a:pt x="41339" y="791"/>
                  </a:lnTo>
                  <a:lnTo>
                    <a:pt x="34561" y="7933"/>
                  </a:lnTo>
                  <a:lnTo>
                    <a:pt x="32858" y="1824"/>
                  </a:lnTo>
                  <a:lnTo>
                    <a:pt x="32919"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5"/>
            <p:cNvSpPr/>
            <p:nvPr/>
          </p:nvSpPr>
          <p:spPr>
            <a:xfrm>
              <a:off x="7409831" y="2341603"/>
              <a:ext cx="43878" cy="127385"/>
            </a:xfrm>
            <a:custGeom>
              <a:avLst/>
              <a:gdLst/>
              <a:ahLst/>
              <a:cxnLst/>
              <a:rect l="l" t="t" r="r" b="b"/>
              <a:pathLst>
                <a:path w="2220" h="6445" extrusionOk="0">
                  <a:moveTo>
                    <a:pt x="0" y="0"/>
                  </a:moveTo>
                  <a:cubicBezTo>
                    <a:pt x="0" y="456"/>
                    <a:pt x="61" y="882"/>
                    <a:pt x="122" y="1338"/>
                  </a:cubicBezTo>
                  <a:cubicBezTo>
                    <a:pt x="244" y="2158"/>
                    <a:pt x="456" y="3283"/>
                    <a:pt x="730" y="4499"/>
                  </a:cubicBezTo>
                  <a:cubicBezTo>
                    <a:pt x="851" y="5107"/>
                    <a:pt x="1034" y="5684"/>
                    <a:pt x="1247" y="6262"/>
                  </a:cubicBezTo>
                  <a:lnTo>
                    <a:pt x="1338" y="6444"/>
                  </a:lnTo>
                  <a:lnTo>
                    <a:pt x="1429" y="6262"/>
                  </a:lnTo>
                  <a:cubicBezTo>
                    <a:pt x="1551" y="5897"/>
                    <a:pt x="1611" y="5502"/>
                    <a:pt x="1581" y="5107"/>
                  </a:cubicBezTo>
                  <a:cubicBezTo>
                    <a:pt x="1581" y="4833"/>
                    <a:pt x="1642" y="4560"/>
                    <a:pt x="1733" y="4286"/>
                  </a:cubicBezTo>
                  <a:cubicBezTo>
                    <a:pt x="1824" y="4043"/>
                    <a:pt x="2007" y="3861"/>
                    <a:pt x="2219" y="3739"/>
                  </a:cubicBezTo>
                  <a:cubicBezTo>
                    <a:pt x="2159" y="3739"/>
                    <a:pt x="2067" y="3769"/>
                    <a:pt x="2007" y="3830"/>
                  </a:cubicBezTo>
                  <a:cubicBezTo>
                    <a:pt x="1855" y="3921"/>
                    <a:pt x="1703" y="4073"/>
                    <a:pt x="1642" y="4256"/>
                  </a:cubicBezTo>
                  <a:cubicBezTo>
                    <a:pt x="1520" y="4529"/>
                    <a:pt x="1429" y="4803"/>
                    <a:pt x="1429" y="5107"/>
                  </a:cubicBezTo>
                  <a:cubicBezTo>
                    <a:pt x="1429" y="5377"/>
                    <a:pt x="1396" y="5647"/>
                    <a:pt x="1329" y="5905"/>
                  </a:cubicBezTo>
                  <a:lnTo>
                    <a:pt x="1329" y="5905"/>
                  </a:lnTo>
                  <a:cubicBezTo>
                    <a:pt x="1159" y="5438"/>
                    <a:pt x="1014" y="4953"/>
                    <a:pt x="912" y="4468"/>
                  </a:cubicBezTo>
                  <a:cubicBezTo>
                    <a:pt x="669" y="3253"/>
                    <a:pt x="426" y="2128"/>
                    <a:pt x="274" y="1307"/>
                  </a:cubicBezTo>
                  <a:cubicBezTo>
                    <a:pt x="213" y="851"/>
                    <a:pt x="122" y="426"/>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5"/>
            <p:cNvSpPr/>
            <p:nvPr/>
          </p:nvSpPr>
          <p:spPr>
            <a:xfrm>
              <a:off x="7511372" y="2356013"/>
              <a:ext cx="114756" cy="114163"/>
            </a:xfrm>
            <a:custGeom>
              <a:avLst/>
              <a:gdLst/>
              <a:ahLst/>
              <a:cxnLst/>
              <a:rect l="l" t="t" r="r" b="b"/>
              <a:pathLst>
                <a:path w="5806" h="5776" extrusionOk="0">
                  <a:moveTo>
                    <a:pt x="5806" y="1"/>
                  </a:moveTo>
                  <a:cubicBezTo>
                    <a:pt x="5806" y="1"/>
                    <a:pt x="5684" y="92"/>
                    <a:pt x="5502" y="274"/>
                  </a:cubicBezTo>
                  <a:cubicBezTo>
                    <a:pt x="5350" y="487"/>
                    <a:pt x="5076" y="761"/>
                    <a:pt x="4772" y="1095"/>
                  </a:cubicBezTo>
                  <a:cubicBezTo>
                    <a:pt x="4164" y="1794"/>
                    <a:pt x="3344" y="2767"/>
                    <a:pt x="2432" y="3831"/>
                  </a:cubicBezTo>
                  <a:lnTo>
                    <a:pt x="1113" y="5402"/>
                  </a:lnTo>
                  <a:lnTo>
                    <a:pt x="1113" y="5402"/>
                  </a:lnTo>
                  <a:cubicBezTo>
                    <a:pt x="915" y="4651"/>
                    <a:pt x="722" y="4011"/>
                    <a:pt x="608" y="3557"/>
                  </a:cubicBezTo>
                  <a:cubicBezTo>
                    <a:pt x="578" y="3466"/>
                    <a:pt x="517" y="3344"/>
                    <a:pt x="426" y="3253"/>
                  </a:cubicBezTo>
                  <a:cubicBezTo>
                    <a:pt x="365" y="3192"/>
                    <a:pt x="274" y="3162"/>
                    <a:pt x="183" y="3162"/>
                  </a:cubicBezTo>
                  <a:cubicBezTo>
                    <a:pt x="31" y="3162"/>
                    <a:pt x="0" y="3253"/>
                    <a:pt x="0" y="3253"/>
                  </a:cubicBezTo>
                  <a:cubicBezTo>
                    <a:pt x="22" y="3232"/>
                    <a:pt x="74" y="3210"/>
                    <a:pt x="124" y="3210"/>
                  </a:cubicBezTo>
                  <a:cubicBezTo>
                    <a:pt x="144" y="3210"/>
                    <a:pt x="165" y="3214"/>
                    <a:pt x="183" y="3223"/>
                  </a:cubicBezTo>
                  <a:cubicBezTo>
                    <a:pt x="304" y="3223"/>
                    <a:pt x="456" y="3344"/>
                    <a:pt x="487" y="3588"/>
                  </a:cubicBezTo>
                  <a:cubicBezTo>
                    <a:pt x="608" y="4074"/>
                    <a:pt x="760" y="4773"/>
                    <a:pt x="973" y="5594"/>
                  </a:cubicBezTo>
                  <a:lnTo>
                    <a:pt x="1003" y="5776"/>
                  </a:lnTo>
                  <a:lnTo>
                    <a:pt x="1125" y="5654"/>
                  </a:lnTo>
                  <a:lnTo>
                    <a:pt x="2584" y="3952"/>
                  </a:lnTo>
                  <a:cubicBezTo>
                    <a:pt x="3496" y="2888"/>
                    <a:pt x="4316" y="1916"/>
                    <a:pt x="4894" y="1186"/>
                  </a:cubicBezTo>
                  <a:cubicBezTo>
                    <a:pt x="5198" y="822"/>
                    <a:pt x="5411" y="548"/>
                    <a:pt x="5563" y="335"/>
                  </a:cubicBezTo>
                  <a:cubicBezTo>
                    <a:pt x="5654" y="244"/>
                    <a:pt x="5745" y="122"/>
                    <a:pt x="58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5"/>
            <p:cNvSpPr/>
            <p:nvPr/>
          </p:nvSpPr>
          <p:spPr>
            <a:xfrm>
              <a:off x="7427245" y="2484002"/>
              <a:ext cx="37870" cy="494441"/>
            </a:xfrm>
            <a:custGeom>
              <a:avLst/>
              <a:gdLst/>
              <a:ahLst/>
              <a:cxnLst/>
              <a:rect l="l" t="t" r="r" b="b"/>
              <a:pathLst>
                <a:path w="1916" h="25016" extrusionOk="0">
                  <a:moveTo>
                    <a:pt x="1885" y="0"/>
                  </a:moveTo>
                  <a:cubicBezTo>
                    <a:pt x="1855" y="91"/>
                    <a:pt x="1855" y="182"/>
                    <a:pt x="1825" y="274"/>
                  </a:cubicBezTo>
                  <a:lnTo>
                    <a:pt x="1703" y="973"/>
                  </a:lnTo>
                  <a:cubicBezTo>
                    <a:pt x="1612" y="1611"/>
                    <a:pt x="1490" y="2493"/>
                    <a:pt x="1338" y="3648"/>
                  </a:cubicBezTo>
                  <a:cubicBezTo>
                    <a:pt x="1034" y="5897"/>
                    <a:pt x="639" y="8997"/>
                    <a:pt x="396" y="12462"/>
                  </a:cubicBezTo>
                  <a:cubicBezTo>
                    <a:pt x="153" y="15927"/>
                    <a:pt x="31" y="19058"/>
                    <a:pt x="31" y="21338"/>
                  </a:cubicBezTo>
                  <a:lnTo>
                    <a:pt x="31" y="24013"/>
                  </a:lnTo>
                  <a:lnTo>
                    <a:pt x="31" y="24742"/>
                  </a:lnTo>
                  <a:cubicBezTo>
                    <a:pt x="1" y="24833"/>
                    <a:pt x="31" y="24924"/>
                    <a:pt x="31" y="25016"/>
                  </a:cubicBezTo>
                  <a:cubicBezTo>
                    <a:pt x="62" y="24924"/>
                    <a:pt x="62" y="24833"/>
                    <a:pt x="62" y="24742"/>
                  </a:cubicBezTo>
                  <a:cubicBezTo>
                    <a:pt x="92" y="24560"/>
                    <a:pt x="92" y="24317"/>
                    <a:pt x="92" y="24013"/>
                  </a:cubicBezTo>
                  <a:cubicBezTo>
                    <a:pt x="92" y="23344"/>
                    <a:pt x="122" y="22432"/>
                    <a:pt x="153" y="21307"/>
                  </a:cubicBezTo>
                  <a:cubicBezTo>
                    <a:pt x="214" y="19058"/>
                    <a:pt x="335" y="15927"/>
                    <a:pt x="609" y="12462"/>
                  </a:cubicBezTo>
                  <a:cubicBezTo>
                    <a:pt x="852" y="9028"/>
                    <a:pt x="1186" y="5897"/>
                    <a:pt x="1460" y="3648"/>
                  </a:cubicBezTo>
                  <a:cubicBezTo>
                    <a:pt x="1612" y="2553"/>
                    <a:pt x="1733" y="1641"/>
                    <a:pt x="1794" y="1003"/>
                  </a:cubicBezTo>
                  <a:cubicBezTo>
                    <a:pt x="1855" y="699"/>
                    <a:pt x="1885" y="456"/>
                    <a:pt x="1885" y="274"/>
                  </a:cubicBezTo>
                  <a:cubicBezTo>
                    <a:pt x="1916" y="182"/>
                    <a:pt x="1916" y="91"/>
                    <a:pt x="18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5"/>
            <p:cNvSpPr/>
            <p:nvPr/>
          </p:nvSpPr>
          <p:spPr>
            <a:xfrm>
              <a:off x="7385794" y="3002501"/>
              <a:ext cx="6028" cy="66707"/>
            </a:xfrm>
            <a:custGeom>
              <a:avLst/>
              <a:gdLst/>
              <a:ahLst/>
              <a:cxnLst/>
              <a:rect l="l" t="t" r="r" b="b"/>
              <a:pathLst>
                <a:path w="305" h="3375" extrusionOk="0">
                  <a:moveTo>
                    <a:pt x="244" y="0"/>
                  </a:moveTo>
                  <a:cubicBezTo>
                    <a:pt x="92" y="548"/>
                    <a:pt x="31" y="1125"/>
                    <a:pt x="31" y="1703"/>
                  </a:cubicBezTo>
                  <a:cubicBezTo>
                    <a:pt x="1" y="2250"/>
                    <a:pt x="61" y="2827"/>
                    <a:pt x="213" y="3374"/>
                  </a:cubicBezTo>
                  <a:cubicBezTo>
                    <a:pt x="305" y="3374"/>
                    <a:pt x="213" y="2614"/>
                    <a:pt x="244" y="1703"/>
                  </a:cubicBezTo>
                  <a:cubicBezTo>
                    <a:pt x="305" y="1125"/>
                    <a:pt x="305" y="548"/>
                    <a:pt x="2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5"/>
            <p:cNvSpPr/>
            <p:nvPr/>
          </p:nvSpPr>
          <p:spPr>
            <a:xfrm>
              <a:off x="7261422" y="2959845"/>
              <a:ext cx="319640" cy="57081"/>
            </a:xfrm>
            <a:custGeom>
              <a:avLst/>
              <a:gdLst/>
              <a:ahLst/>
              <a:cxnLst/>
              <a:rect l="l" t="t" r="r" b="b"/>
              <a:pathLst>
                <a:path w="16172" h="2888" extrusionOk="0">
                  <a:moveTo>
                    <a:pt x="16171" y="0"/>
                  </a:moveTo>
                  <a:lnTo>
                    <a:pt x="16171" y="0"/>
                  </a:lnTo>
                  <a:cubicBezTo>
                    <a:pt x="15958" y="61"/>
                    <a:pt x="15746" y="92"/>
                    <a:pt x="15533" y="183"/>
                  </a:cubicBezTo>
                  <a:lnTo>
                    <a:pt x="13831" y="639"/>
                  </a:lnTo>
                  <a:cubicBezTo>
                    <a:pt x="12402" y="1034"/>
                    <a:pt x="10396" y="1520"/>
                    <a:pt x="8147" y="1915"/>
                  </a:cubicBezTo>
                  <a:cubicBezTo>
                    <a:pt x="5928" y="2280"/>
                    <a:pt x="3861" y="2523"/>
                    <a:pt x="2402" y="2675"/>
                  </a:cubicBezTo>
                  <a:lnTo>
                    <a:pt x="639" y="2827"/>
                  </a:lnTo>
                  <a:cubicBezTo>
                    <a:pt x="426" y="2827"/>
                    <a:pt x="213" y="2858"/>
                    <a:pt x="1" y="2888"/>
                  </a:cubicBezTo>
                  <a:lnTo>
                    <a:pt x="639" y="2888"/>
                  </a:lnTo>
                  <a:cubicBezTo>
                    <a:pt x="1065" y="2888"/>
                    <a:pt x="1672" y="2858"/>
                    <a:pt x="2402" y="2797"/>
                  </a:cubicBezTo>
                  <a:cubicBezTo>
                    <a:pt x="4347" y="2645"/>
                    <a:pt x="6262" y="2402"/>
                    <a:pt x="8208" y="2067"/>
                  </a:cubicBezTo>
                  <a:cubicBezTo>
                    <a:pt x="10092" y="1733"/>
                    <a:pt x="12007" y="1307"/>
                    <a:pt x="13861" y="760"/>
                  </a:cubicBezTo>
                  <a:cubicBezTo>
                    <a:pt x="14591" y="548"/>
                    <a:pt x="15168" y="365"/>
                    <a:pt x="15563" y="244"/>
                  </a:cubicBezTo>
                  <a:cubicBezTo>
                    <a:pt x="15776" y="183"/>
                    <a:pt x="15958" y="92"/>
                    <a:pt x="16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5"/>
            <p:cNvSpPr/>
            <p:nvPr/>
          </p:nvSpPr>
          <p:spPr>
            <a:xfrm>
              <a:off x="7225368" y="2459966"/>
              <a:ext cx="4842" cy="246924"/>
            </a:xfrm>
            <a:custGeom>
              <a:avLst/>
              <a:gdLst/>
              <a:ahLst/>
              <a:cxnLst/>
              <a:rect l="l" t="t" r="r" b="b"/>
              <a:pathLst>
                <a:path w="245" h="12493" extrusionOk="0">
                  <a:moveTo>
                    <a:pt x="153" y="0"/>
                  </a:moveTo>
                  <a:cubicBezTo>
                    <a:pt x="92" y="0"/>
                    <a:pt x="31" y="2797"/>
                    <a:pt x="31" y="6262"/>
                  </a:cubicBezTo>
                  <a:cubicBezTo>
                    <a:pt x="1" y="9696"/>
                    <a:pt x="31" y="12493"/>
                    <a:pt x="92" y="12493"/>
                  </a:cubicBezTo>
                  <a:cubicBezTo>
                    <a:pt x="153" y="12493"/>
                    <a:pt x="214" y="9696"/>
                    <a:pt x="214" y="6262"/>
                  </a:cubicBezTo>
                  <a:cubicBezTo>
                    <a:pt x="244" y="2797"/>
                    <a:pt x="214" y="31"/>
                    <a:pt x="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5"/>
            <p:cNvSpPr/>
            <p:nvPr/>
          </p:nvSpPr>
          <p:spPr>
            <a:xfrm>
              <a:off x="7677788" y="2419108"/>
              <a:ext cx="209687" cy="673473"/>
            </a:xfrm>
            <a:custGeom>
              <a:avLst/>
              <a:gdLst/>
              <a:ahLst/>
              <a:cxnLst/>
              <a:rect l="l" t="t" r="r" b="b"/>
              <a:pathLst>
                <a:path w="10609" h="34074" extrusionOk="0">
                  <a:moveTo>
                    <a:pt x="2645" y="0"/>
                  </a:moveTo>
                  <a:lnTo>
                    <a:pt x="518" y="14165"/>
                  </a:lnTo>
                  <a:lnTo>
                    <a:pt x="3071" y="21642"/>
                  </a:lnTo>
                  <a:lnTo>
                    <a:pt x="1" y="30426"/>
                  </a:lnTo>
                  <a:lnTo>
                    <a:pt x="6141" y="34074"/>
                  </a:lnTo>
                  <a:lnTo>
                    <a:pt x="9940" y="24682"/>
                  </a:lnTo>
                  <a:cubicBezTo>
                    <a:pt x="10518" y="23283"/>
                    <a:pt x="10609" y="21733"/>
                    <a:pt x="10183" y="20274"/>
                  </a:cubicBezTo>
                  <a:cubicBezTo>
                    <a:pt x="8876" y="15563"/>
                    <a:pt x="5958" y="5107"/>
                    <a:pt x="5806" y="3982"/>
                  </a:cubicBezTo>
                  <a:cubicBezTo>
                    <a:pt x="5594" y="2554"/>
                    <a:pt x="2645" y="0"/>
                    <a:pt x="264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5"/>
            <p:cNvSpPr/>
            <p:nvPr/>
          </p:nvSpPr>
          <p:spPr>
            <a:xfrm>
              <a:off x="7629735" y="2433518"/>
              <a:ext cx="169426" cy="659064"/>
            </a:xfrm>
            <a:custGeom>
              <a:avLst/>
              <a:gdLst/>
              <a:ahLst/>
              <a:cxnLst/>
              <a:rect l="l" t="t" r="r" b="b"/>
              <a:pathLst>
                <a:path w="8572" h="33345" extrusionOk="0">
                  <a:moveTo>
                    <a:pt x="3101" y="1"/>
                  </a:moveTo>
                  <a:lnTo>
                    <a:pt x="3101" y="1"/>
                  </a:lnTo>
                  <a:cubicBezTo>
                    <a:pt x="3009" y="31"/>
                    <a:pt x="2949" y="62"/>
                    <a:pt x="2888" y="122"/>
                  </a:cubicBezTo>
                  <a:cubicBezTo>
                    <a:pt x="2705" y="244"/>
                    <a:pt x="2523" y="396"/>
                    <a:pt x="2371" y="548"/>
                  </a:cubicBezTo>
                  <a:cubicBezTo>
                    <a:pt x="1733" y="1095"/>
                    <a:pt x="1186" y="1794"/>
                    <a:pt x="791" y="2554"/>
                  </a:cubicBezTo>
                  <a:cubicBezTo>
                    <a:pt x="487" y="3071"/>
                    <a:pt x="274" y="3648"/>
                    <a:pt x="152" y="4256"/>
                  </a:cubicBezTo>
                  <a:cubicBezTo>
                    <a:pt x="31" y="4955"/>
                    <a:pt x="0" y="5654"/>
                    <a:pt x="91" y="6384"/>
                  </a:cubicBezTo>
                  <a:cubicBezTo>
                    <a:pt x="274" y="7873"/>
                    <a:pt x="973" y="9454"/>
                    <a:pt x="1733" y="11095"/>
                  </a:cubicBezTo>
                  <a:cubicBezTo>
                    <a:pt x="2523" y="13193"/>
                    <a:pt x="3374" y="15503"/>
                    <a:pt x="4286" y="17934"/>
                  </a:cubicBezTo>
                  <a:cubicBezTo>
                    <a:pt x="4647" y="18957"/>
                    <a:pt x="5038" y="19950"/>
                    <a:pt x="5370" y="20913"/>
                  </a:cubicBezTo>
                  <a:lnTo>
                    <a:pt x="5370" y="20913"/>
                  </a:lnTo>
                  <a:cubicBezTo>
                    <a:pt x="4249" y="24214"/>
                    <a:pt x="3219" y="27212"/>
                    <a:pt x="2341" y="29667"/>
                  </a:cubicBezTo>
                  <a:lnTo>
                    <a:pt x="2341" y="29728"/>
                  </a:lnTo>
                  <a:lnTo>
                    <a:pt x="2401" y="29758"/>
                  </a:lnTo>
                  <a:lnTo>
                    <a:pt x="6900" y="32372"/>
                  </a:lnTo>
                  <a:lnTo>
                    <a:pt x="8146" y="33102"/>
                  </a:lnTo>
                  <a:lnTo>
                    <a:pt x="8450" y="33284"/>
                  </a:lnTo>
                  <a:cubicBezTo>
                    <a:pt x="8506" y="33312"/>
                    <a:pt x="8536" y="33314"/>
                    <a:pt x="8564" y="33337"/>
                  </a:cubicBezTo>
                  <a:lnTo>
                    <a:pt x="8564" y="33337"/>
                  </a:lnTo>
                  <a:cubicBezTo>
                    <a:pt x="8549" y="33325"/>
                    <a:pt x="8515" y="33297"/>
                    <a:pt x="8450" y="33254"/>
                  </a:cubicBezTo>
                  <a:lnTo>
                    <a:pt x="8146" y="33041"/>
                  </a:lnTo>
                  <a:lnTo>
                    <a:pt x="6900" y="32281"/>
                  </a:lnTo>
                  <a:lnTo>
                    <a:pt x="2513" y="29667"/>
                  </a:lnTo>
                  <a:lnTo>
                    <a:pt x="2513" y="29667"/>
                  </a:lnTo>
                  <a:cubicBezTo>
                    <a:pt x="3361" y="27186"/>
                    <a:pt x="4417" y="24199"/>
                    <a:pt x="5593" y="20913"/>
                  </a:cubicBezTo>
                  <a:lnTo>
                    <a:pt x="5593" y="20883"/>
                  </a:lnTo>
                  <a:lnTo>
                    <a:pt x="5593" y="20852"/>
                  </a:lnTo>
                  <a:cubicBezTo>
                    <a:pt x="5228" y="19880"/>
                    <a:pt x="4833" y="18877"/>
                    <a:pt x="4468" y="17843"/>
                  </a:cubicBezTo>
                  <a:lnTo>
                    <a:pt x="1915" y="11004"/>
                  </a:lnTo>
                  <a:cubicBezTo>
                    <a:pt x="1125" y="9393"/>
                    <a:pt x="456" y="7843"/>
                    <a:pt x="243" y="6354"/>
                  </a:cubicBezTo>
                  <a:cubicBezTo>
                    <a:pt x="152" y="5654"/>
                    <a:pt x="183" y="4955"/>
                    <a:pt x="304" y="4287"/>
                  </a:cubicBezTo>
                  <a:cubicBezTo>
                    <a:pt x="395" y="3679"/>
                    <a:pt x="608" y="3132"/>
                    <a:pt x="882" y="2584"/>
                  </a:cubicBezTo>
                  <a:cubicBezTo>
                    <a:pt x="1277" y="1855"/>
                    <a:pt x="1794" y="1156"/>
                    <a:pt x="2401" y="578"/>
                  </a:cubicBezTo>
                  <a:cubicBezTo>
                    <a:pt x="2614" y="396"/>
                    <a:pt x="2797" y="244"/>
                    <a:pt x="2918" y="153"/>
                  </a:cubicBezTo>
                  <a:cubicBezTo>
                    <a:pt x="2979" y="92"/>
                    <a:pt x="3040" y="62"/>
                    <a:pt x="3101" y="1"/>
                  </a:cubicBezTo>
                  <a:close/>
                  <a:moveTo>
                    <a:pt x="8564" y="33337"/>
                  </a:moveTo>
                  <a:cubicBezTo>
                    <a:pt x="8569" y="33342"/>
                    <a:pt x="8572" y="33345"/>
                    <a:pt x="8572" y="33345"/>
                  </a:cubicBezTo>
                  <a:lnTo>
                    <a:pt x="8572" y="33345"/>
                  </a:lnTo>
                  <a:cubicBezTo>
                    <a:pt x="8569" y="33342"/>
                    <a:pt x="8566" y="33340"/>
                    <a:pt x="8564" y="3333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5"/>
            <p:cNvSpPr/>
            <p:nvPr/>
          </p:nvSpPr>
          <p:spPr>
            <a:xfrm>
              <a:off x="7486130" y="2419108"/>
              <a:ext cx="87737" cy="78981"/>
            </a:xfrm>
            <a:custGeom>
              <a:avLst/>
              <a:gdLst/>
              <a:ahLst/>
              <a:cxnLst/>
              <a:rect l="l" t="t" r="r" b="b"/>
              <a:pathLst>
                <a:path w="4439" h="3996" extrusionOk="0">
                  <a:moveTo>
                    <a:pt x="4438" y="0"/>
                  </a:moveTo>
                  <a:cubicBezTo>
                    <a:pt x="4438" y="1"/>
                    <a:pt x="4438" y="1"/>
                    <a:pt x="4438" y="2"/>
                  </a:cubicBezTo>
                  <a:lnTo>
                    <a:pt x="4438" y="2"/>
                  </a:lnTo>
                  <a:cubicBezTo>
                    <a:pt x="4438" y="1"/>
                    <a:pt x="4438" y="1"/>
                    <a:pt x="4438" y="0"/>
                  </a:cubicBezTo>
                  <a:close/>
                  <a:moveTo>
                    <a:pt x="4438" y="2"/>
                  </a:moveTo>
                  <a:cubicBezTo>
                    <a:pt x="4398" y="76"/>
                    <a:pt x="2311" y="2432"/>
                    <a:pt x="2311" y="2432"/>
                  </a:cubicBezTo>
                  <a:cubicBezTo>
                    <a:pt x="2250" y="1824"/>
                    <a:pt x="2068" y="1216"/>
                    <a:pt x="1855" y="669"/>
                  </a:cubicBezTo>
                  <a:cubicBezTo>
                    <a:pt x="1764" y="487"/>
                    <a:pt x="1703" y="183"/>
                    <a:pt x="1520" y="92"/>
                  </a:cubicBezTo>
                  <a:cubicBezTo>
                    <a:pt x="1487" y="77"/>
                    <a:pt x="1453" y="70"/>
                    <a:pt x="1417" y="70"/>
                  </a:cubicBezTo>
                  <a:cubicBezTo>
                    <a:pt x="1154" y="70"/>
                    <a:pt x="830" y="425"/>
                    <a:pt x="669" y="639"/>
                  </a:cubicBezTo>
                  <a:cubicBezTo>
                    <a:pt x="457" y="882"/>
                    <a:pt x="244" y="1125"/>
                    <a:pt x="1" y="1338"/>
                  </a:cubicBezTo>
                  <a:lnTo>
                    <a:pt x="31" y="1368"/>
                  </a:lnTo>
                  <a:cubicBezTo>
                    <a:pt x="457" y="1368"/>
                    <a:pt x="821" y="1642"/>
                    <a:pt x="943" y="2037"/>
                  </a:cubicBezTo>
                  <a:cubicBezTo>
                    <a:pt x="1004" y="2462"/>
                    <a:pt x="943" y="2888"/>
                    <a:pt x="1065" y="3283"/>
                  </a:cubicBezTo>
                  <a:cubicBezTo>
                    <a:pt x="1147" y="3639"/>
                    <a:pt x="1476" y="3995"/>
                    <a:pt x="1829" y="3995"/>
                  </a:cubicBezTo>
                  <a:cubicBezTo>
                    <a:pt x="1868" y="3995"/>
                    <a:pt x="1907" y="3991"/>
                    <a:pt x="1946" y="3982"/>
                  </a:cubicBezTo>
                  <a:cubicBezTo>
                    <a:pt x="2189" y="3921"/>
                    <a:pt x="2402" y="3739"/>
                    <a:pt x="2524" y="3526"/>
                  </a:cubicBezTo>
                  <a:cubicBezTo>
                    <a:pt x="3313" y="2463"/>
                    <a:pt x="3952" y="1278"/>
                    <a:pt x="4438" y="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5"/>
            <p:cNvSpPr/>
            <p:nvPr/>
          </p:nvSpPr>
          <p:spPr>
            <a:xfrm>
              <a:off x="7418844" y="2402879"/>
              <a:ext cx="53484" cy="86551"/>
            </a:xfrm>
            <a:custGeom>
              <a:avLst/>
              <a:gdLst/>
              <a:ahLst/>
              <a:cxnLst/>
              <a:rect l="l" t="t" r="r" b="b"/>
              <a:pathLst>
                <a:path w="2706" h="4379" extrusionOk="0">
                  <a:moveTo>
                    <a:pt x="0" y="1"/>
                  </a:moveTo>
                  <a:lnTo>
                    <a:pt x="0" y="31"/>
                  </a:lnTo>
                  <a:cubicBezTo>
                    <a:pt x="31" y="1368"/>
                    <a:pt x="304" y="2675"/>
                    <a:pt x="760" y="3952"/>
                  </a:cubicBezTo>
                  <a:cubicBezTo>
                    <a:pt x="791" y="4074"/>
                    <a:pt x="882" y="4195"/>
                    <a:pt x="973" y="4286"/>
                  </a:cubicBezTo>
                  <a:cubicBezTo>
                    <a:pt x="1032" y="4345"/>
                    <a:pt x="1116" y="4379"/>
                    <a:pt x="1201" y="4379"/>
                  </a:cubicBezTo>
                  <a:cubicBezTo>
                    <a:pt x="1248" y="4379"/>
                    <a:pt x="1295" y="4369"/>
                    <a:pt x="1338" y="4347"/>
                  </a:cubicBezTo>
                  <a:cubicBezTo>
                    <a:pt x="1490" y="4074"/>
                    <a:pt x="1611" y="3800"/>
                    <a:pt x="1733" y="3527"/>
                  </a:cubicBezTo>
                  <a:cubicBezTo>
                    <a:pt x="1915" y="2979"/>
                    <a:pt x="2706" y="2919"/>
                    <a:pt x="2706" y="2919"/>
                  </a:cubicBezTo>
                  <a:cubicBezTo>
                    <a:pt x="2584" y="2311"/>
                    <a:pt x="2402" y="1703"/>
                    <a:pt x="2189" y="1125"/>
                  </a:cubicBezTo>
                  <a:cubicBezTo>
                    <a:pt x="2107" y="934"/>
                    <a:pt x="1952" y="817"/>
                    <a:pt x="1767" y="817"/>
                  </a:cubicBezTo>
                  <a:cubicBezTo>
                    <a:pt x="1746" y="817"/>
                    <a:pt x="1724" y="818"/>
                    <a:pt x="1703" y="821"/>
                  </a:cubicBezTo>
                  <a:cubicBezTo>
                    <a:pt x="1429" y="913"/>
                    <a:pt x="1216" y="1125"/>
                    <a:pt x="1155" y="1429"/>
                  </a:cubicBezTo>
                  <a:cubicBezTo>
                    <a:pt x="1034" y="2402"/>
                    <a:pt x="1064" y="2858"/>
                    <a:pt x="912" y="3192"/>
                  </a:cubicBezTo>
                  <a:cubicBezTo>
                    <a:pt x="547" y="2159"/>
                    <a:pt x="244" y="913"/>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5"/>
            <p:cNvSpPr/>
            <p:nvPr/>
          </p:nvSpPr>
          <p:spPr>
            <a:xfrm>
              <a:off x="7289669" y="2939782"/>
              <a:ext cx="253545" cy="77775"/>
            </a:xfrm>
            <a:custGeom>
              <a:avLst/>
              <a:gdLst/>
              <a:ahLst/>
              <a:cxnLst/>
              <a:rect l="l" t="t" r="r" b="b"/>
              <a:pathLst>
                <a:path w="12828" h="3935" extrusionOk="0">
                  <a:moveTo>
                    <a:pt x="11543" y="1"/>
                  </a:moveTo>
                  <a:cubicBezTo>
                    <a:pt x="11485" y="1"/>
                    <a:pt x="11427" y="5"/>
                    <a:pt x="11368" y="12"/>
                  </a:cubicBezTo>
                  <a:cubicBezTo>
                    <a:pt x="10912" y="104"/>
                    <a:pt x="10517" y="286"/>
                    <a:pt x="10152" y="559"/>
                  </a:cubicBezTo>
                  <a:cubicBezTo>
                    <a:pt x="9818" y="833"/>
                    <a:pt x="9484" y="1137"/>
                    <a:pt x="9089" y="1350"/>
                  </a:cubicBezTo>
                  <a:cubicBezTo>
                    <a:pt x="8146" y="1927"/>
                    <a:pt x="7022" y="2049"/>
                    <a:pt x="5927" y="2079"/>
                  </a:cubicBezTo>
                  <a:cubicBezTo>
                    <a:pt x="5645" y="2064"/>
                    <a:pt x="5362" y="2056"/>
                    <a:pt x="5080" y="2056"/>
                  </a:cubicBezTo>
                  <a:cubicBezTo>
                    <a:pt x="4270" y="2056"/>
                    <a:pt x="3464" y="2118"/>
                    <a:pt x="2675" y="2231"/>
                  </a:cubicBezTo>
                  <a:cubicBezTo>
                    <a:pt x="1581" y="2444"/>
                    <a:pt x="517" y="2991"/>
                    <a:pt x="0" y="3933"/>
                  </a:cubicBezTo>
                  <a:cubicBezTo>
                    <a:pt x="0" y="3934"/>
                    <a:pt x="4" y="3934"/>
                    <a:pt x="12" y="3934"/>
                  </a:cubicBezTo>
                  <a:cubicBezTo>
                    <a:pt x="385" y="3934"/>
                    <a:pt x="9395" y="3231"/>
                    <a:pt x="12371" y="1654"/>
                  </a:cubicBezTo>
                  <a:cubicBezTo>
                    <a:pt x="12736" y="1380"/>
                    <a:pt x="12827" y="863"/>
                    <a:pt x="12554" y="468"/>
                  </a:cubicBezTo>
                  <a:cubicBezTo>
                    <a:pt x="12315" y="177"/>
                    <a:pt x="11938" y="1"/>
                    <a:pt x="115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5"/>
            <p:cNvSpPr/>
            <p:nvPr/>
          </p:nvSpPr>
          <p:spPr>
            <a:xfrm>
              <a:off x="7553871" y="3037943"/>
              <a:ext cx="226665" cy="205497"/>
            </a:xfrm>
            <a:custGeom>
              <a:avLst/>
              <a:gdLst/>
              <a:ahLst/>
              <a:cxnLst/>
              <a:rect l="l" t="t" r="r" b="b"/>
              <a:pathLst>
                <a:path w="11468" h="10397" extrusionOk="0">
                  <a:moveTo>
                    <a:pt x="7729" y="1"/>
                  </a:moveTo>
                  <a:lnTo>
                    <a:pt x="6513" y="2372"/>
                  </a:lnTo>
                  <a:cubicBezTo>
                    <a:pt x="6361" y="2706"/>
                    <a:pt x="6027" y="2888"/>
                    <a:pt x="5692" y="2919"/>
                  </a:cubicBezTo>
                  <a:lnTo>
                    <a:pt x="5358" y="2949"/>
                  </a:lnTo>
                  <a:cubicBezTo>
                    <a:pt x="5325" y="2941"/>
                    <a:pt x="5293" y="2937"/>
                    <a:pt x="5260" y="2937"/>
                  </a:cubicBezTo>
                  <a:cubicBezTo>
                    <a:pt x="5171" y="2937"/>
                    <a:pt x="5082" y="2965"/>
                    <a:pt x="4993" y="3010"/>
                  </a:cubicBezTo>
                  <a:cubicBezTo>
                    <a:pt x="4142" y="3405"/>
                    <a:pt x="3352" y="3952"/>
                    <a:pt x="3109" y="3952"/>
                  </a:cubicBezTo>
                  <a:cubicBezTo>
                    <a:pt x="2980" y="3974"/>
                    <a:pt x="2850" y="3984"/>
                    <a:pt x="2721" y="3984"/>
                  </a:cubicBezTo>
                  <a:cubicBezTo>
                    <a:pt x="2486" y="3984"/>
                    <a:pt x="2250" y="3950"/>
                    <a:pt x="2014" y="3891"/>
                  </a:cubicBezTo>
                  <a:cubicBezTo>
                    <a:pt x="1589" y="3800"/>
                    <a:pt x="1133" y="3648"/>
                    <a:pt x="738" y="3466"/>
                  </a:cubicBezTo>
                  <a:cubicBezTo>
                    <a:pt x="654" y="3405"/>
                    <a:pt x="565" y="3379"/>
                    <a:pt x="480" y="3379"/>
                  </a:cubicBezTo>
                  <a:cubicBezTo>
                    <a:pt x="223" y="3379"/>
                    <a:pt x="1" y="3618"/>
                    <a:pt x="69" y="3891"/>
                  </a:cubicBezTo>
                  <a:cubicBezTo>
                    <a:pt x="221" y="4256"/>
                    <a:pt x="1163" y="4894"/>
                    <a:pt x="2501" y="5107"/>
                  </a:cubicBezTo>
                  <a:cubicBezTo>
                    <a:pt x="3595" y="5259"/>
                    <a:pt x="2592" y="5989"/>
                    <a:pt x="1832" y="6505"/>
                  </a:cubicBezTo>
                  <a:cubicBezTo>
                    <a:pt x="2045" y="6931"/>
                    <a:pt x="2288" y="7326"/>
                    <a:pt x="2531" y="7752"/>
                  </a:cubicBezTo>
                  <a:cubicBezTo>
                    <a:pt x="2592" y="7752"/>
                    <a:pt x="2622" y="7782"/>
                    <a:pt x="2622" y="7812"/>
                  </a:cubicBezTo>
                  <a:cubicBezTo>
                    <a:pt x="2653" y="7843"/>
                    <a:pt x="2653" y="7843"/>
                    <a:pt x="2622" y="7873"/>
                  </a:cubicBezTo>
                  <a:cubicBezTo>
                    <a:pt x="3261" y="8907"/>
                    <a:pt x="4081" y="9758"/>
                    <a:pt x="5084" y="10396"/>
                  </a:cubicBezTo>
                  <a:cubicBezTo>
                    <a:pt x="6300" y="9089"/>
                    <a:pt x="7455" y="7721"/>
                    <a:pt x="8519" y="6293"/>
                  </a:cubicBezTo>
                  <a:lnTo>
                    <a:pt x="11468" y="2220"/>
                  </a:lnTo>
                  <a:lnTo>
                    <a:pt x="7729"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5"/>
            <p:cNvSpPr/>
            <p:nvPr/>
          </p:nvSpPr>
          <p:spPr>
            <a:xfrm>
              <a:off x="7587079" y="3159923"/>
              <a:ext cx="82914" cy="92540"/>
            </a:xfrm>
            <a:custGeom>
              <a:avLst/>
              <a:gdLst/>
              <a:ahLst/>
              <a:cxnLst/>
              <a:rect l="l" t="t" r="r" b="b"/>
              <a:pathLst>
                <a:path w="4195" h="4682" extrusionOk="0">
                  <a:moveTo>
                    <a:pt x="0" y="0"/>
                  </a:moveTo>
                  <a:lnTo>
                    <a:pt x="0" y="0"/>
                  </a:lnTo>
                  <a:cubicBezTo>
                    <a:pt x="61" y="304"/>
                    <a:pt x="152" y="608"/>
                    <a:pt x="304" y="882"/>
                  </a:cubicBezTo>
                  <a:cubicBezTo>
                    <a:pt x="638" y="1581"/>
                    <a:pt x="1064" y="2219"/>
                    <a:pt x="1581" y="2797"/>
                  </a:cubicBezTo>
                  <a:cubicBezTo>
                    <a:pt x="2067" y="3374"/>
                    <a:pt x="2675" y="3860"/>
                    <a:pt x="3313" y="4255"/>
                  </a:cubicBezTo>
                  <a:cubicBezTo>
                    <a:pt x="3544" y="4409"/>
                    <a:pt x="3796" y="4541"/>
                    <a:pt x="4052" y="4616"/>
                  </a:cubicBezTo>
                  <a:lnTo>
                    <a:pt x="4052" y="4616"/>
                  </a:lnTo>
                  <a:cubicBezTo>
                    <a:pt x="2251" y="3550"/>
                    <a:pt x="834" y="1936"/>
                    <a:pt x="0" y="0"/>
                  </a:cubicBezTo>
                  <a:close/>
                  <a:moveTo>
                    <a:pt x="4052" y="4616"/>
                  </a:moveTo>
                  <a:lnTo>
                    <a:pt x="4052" y="4616"/>
                  </a:lnTo>
                  <a:cubicBezTo>
                    <a:pt x="4089" y="4638"/>
                    <a:pt x="4127" y="4659"/>
                    <a:pt x="4164" y="4681"/>
                  </a:cubicBezTo>
                  <a:lnTo>
                    <a:pt x="4195" y="4651"/>
                  </a:lnTo>
                  <a:cubicBezTo>
                    <a:pt x="4147" y="4641"/>
                    <a:pt x="4100" y="4629"/>
                    <a:pt x="4052" y="4616"/>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5"/>
            <p:cNvSpPr/>
            <p:nvPr/>
          </p:nvSpPr>
          <p:spPr>
            <a:xfrm>
              <a:off x="7386387" y="3101631"/>
              <a:ext cx="51685" cy="197670"/>
            </a:xfrm>
            <a:custGeom>
              <a:avLst/>
              <a:gdLst/>
              <a:ahLst/>
              <a:cxnLst/>
              <a:rect l="l" t="t" r="r" b="b"/>
              <a:pathLst>
                <a:path w="2615" h="10001" extrusionOk="0">
                  <a:moveTo>
                    <a:pt x="1" y="1"/>
                  </a:moveTo>
                  <a:cubicBezTo>
                    <a:pt x="1" y="153"/>
                    <a:pt x="1" y="305"/>
                    <a:pt x="31" y="426"/>
                  </a:cubicBezTo>
                  <a:cubicBezTo>
                    <a:pt x="62" y="700"/>
                    <a:pt x="92" y="1065"/>
                    <a:pt x="183" y="1551"/>
                  </a:cubicBezTo>
                  <a:cubicBezTo>
                    <a:pt x="305" y="2493"/>
                    <a:pt x="518" y="3800"/>
                    <a:pt x="791" y="5198"/>
                  </a:cubicBezTo>
                  <a:cubicBezTo>
                    <a:pt x="943" y="5928"/>
                    <a:pt x="1095" y="6597"/>
                    <a:pt x="1217" y="7204"/>
                  </a:cubicBezTo>
                  <a:cubicBezTo>
                    <a:pt x="1338" y="7752"/>
                    <a:pt x="1460" y="8299"/>
                    <a:pt x="1642" y="8846"/>
                  </a:cubicBezTo>
                  <a:cubicBezTo>
                    <a:pt x="1734" y="9211"/>
                    <a:pt x="1946" y="9545"/>
                    <a:pt x="2250" y="9819"/>
                  </a:cubicBezTo>
                  <a:cubicBezTo>
                    <a:pt x="2311" y="9879"/>
                    <a:pt x="2402" y="9940"/>
                    <a:pt x="2493" y="9970"/>
                  </a:cubicBezTo>
                  <a:cubicBezTo>
                    <a:pt x="2585" y="10001"/>
                    <a:pt x="2615" y="10001"/>
                    <a:pt x="2615" y="10001"/>
                  </a:cubicBezTo>
                  <a:cubicBezTo>
                    <a:pt x="2615" y="10001"/>
                    <a:pt x="2493" y="9940"/>
                    <a:pt x="2311" y="9727"/>
                  </a:cubicBezTo>
                  <a:cubicBezTo>
                    <a:pt x="2068" y="9454"/>
                    <a:pt x="1886" y="9119"/>
                    <a:pt x="1764" y="8785"/>
                  </a:cubicBezTo>
                  <a:cubicBezTo>
                    <a:pt x="1612" y="8329"/>
                    <a:pt x="1521" y="7782"/>
                    <a:pt x="1399" y="7174"/>
                  </a:cubicBezTo>
                  <a:cubicBezTo>
                    <a:pt x="1278" y="6536"/>
                    <a:pt x="1126" y="5867"/>
                    <a:pt x="1004" y="5168"/>
                  </a:cubicBezTo>
                  <a:cubicBezTo>
                    <a:pt x="700" y="3739"/>
                    <a:pt x="487" y="2432"/>
                    <a:pt x="305" y="1490"/>
                  </a:cubicBezTo>
                  <a:lnTo>
                    <a:pt x="92" y="396"/>
                  </a:lnTo>
                  <a:cubicBezTo>
                    <a:pt x="92" y="274"/>
                    <a:pt x="62" y="122"/>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5"/>
            <p:cNvSpPr/>
            <p:nvPr/>
          </p:nvSpPr>
          <p:spPr>
            <a:xfrm>
              <a:off x="7413428" y="3127189"/>
              <a:ext cx="30656" cy="30043"/>
            </a:xfrm>
            <a:custGeom>
              <a:avLst/>
              <a:gdLst/>
              <a:ahLst/>
              <a:cxnLst/>
              <a:rect l="l" t="t" r="r" b="b"/>
              <a:pathLst>
                <a:path w="1551" h="1520" extrusionOk="0">
                  <a:moveTo>
                    <a:pt x="765" y="0"/>
                  </a:moveTo>
                  <a:cubicBezTo>
                    <a:pt x="654" y="0"/>
                    <a:pt x="475" y="33"/>
                    <a:pt x="274" y="197"/>
                  </a:cubicBezTo>
                  <a:cubicBezTo>
                    <a:pt x="92" y="349"/>
                    <a:pt x="1" y="592"/>
                    <a:pt x="62" y="835"/>
                  </a:cubicBezTo>
                  <a:cubicBezTo>
                    <a:pt x="92" y="1139"/>
                    <a:pt x="305" y="1413"/>
                    <a:pt x="609" y="1504"/>
                  </a:cubicBezTo>
                  <a:cubicBezTo>
                    <a:pt x="661" y="1515"/>
                    <a:pt x="713" y="1520"/>
                    <a:pt x="765" y="1520"/>
                  </a:cubicBezTo>
                  <a:cubicBezTo>
                    <a:pt x="1013" y="1520"/>
                    <a:pt x="1248" y="1402"/>
                    <a:pt x="1399" y="1200"/>
                  </a:cubicBezTo>
                  <a:cubicBezTo>
                    <a:pt x="1551" y="987"/>
                    <a:pt x="1551" y="714"/>
                    <a:pt x="1429" y="501"/>
                  </a:cubicBezTo>
                  <a:cubicBezTo>
                    <a:pt x="1369" y="349"/>
                    <a:pt x="1247" y="228"/>
                    <a:pt x="1095" y="197"/>
                  </a:cubicBezTo>
                  <a:cubicBezTo>
                    <a:pt x="1065" y="187"/>
                    <a:pt x="1034" y="184"/>
                    <a:pt x="1007" y="184"/>
                  </a:cubicBezTo>
                  <a:cubicBezTo>
                    <a:pt x="953" y="184"/>
                    <a:pt x="913" y="197"/>
                    <a:pt x="913" y="197"/>
                  </a:cubicBezTo>
                  <a:cubicBezTo>
                    <a:pt x="913" y="197"/>
                    <a:pt x="1186" y="258"/>
                    <a:pt x="1308" y="562"/>
                  </a:cubicBezTo>
                  <a:cubicBezTo>
                    <a:pt x="1399" y="714"/>
                    <a:pt x="1369" y="927"/>
                    <a:pt x="1247" y="1079"/>
                  </a:cubicBezTo>
                  <a:cubicBezTo>
                    <a:pt x="1151" y="1223"/>
                    <a:pt x="978" y="1310"/>
                    <a:pt x="805" y="1310"/>
                  </a:cubicBezTo>
                  <a:cubicBezTo>
                    <a:pt x="760" y="1310"/>
                    <a:pt x="714" y="1304"/>
                    <a:pt x="669" y="1291"/>
                  </a:cubicBezTo>
                  <a:cubicBezTo>
                    <a:pt x="426" y="1231"/>
                    <a:pt x="274" y="1048"/>
                    <a:pt x="244" y="805"/>
                  </a:cubicBezTo>
                  <a:cubicBezTo>
                    <a:pt x="183" y="623"/>
                    <a:pt x="244" y="440"/>
                    <a:pt x="396" y="288"/>
                  </a:cubicBezTo>
                  <a:cubicBezTo>
                    <a:pt x="518" y="167"/>
                    <a:pt x="700" y="76"/>
                    <a:pt x="882" y="15"/>
                  </a:cubicBezTo>
                  <a:cubicBezTo>
                    <a:pt x="882" y="15"/>
                    <a:pt x="838" y="0"/>
                    <a:pt x="76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5"/>
            <p:cNvSpPr/>
            <p:nvPr/>
          </p:nvSpPr>
          <p:spPr>
            <a:xfrm>
              <a:off x="7219359" y="3100425"/>
              <a:ext cx="55302" cy="97362"/>
            </a:xfrm>
            <a:custGeom>
              <a:avLst/>
              <a:gdLst/>
              <a:ahLst/>
              <a:cxnLst/>
              <a:rect l="l" t="t" r="r" b="b"/>
              <a:pathLst>
                <a:path w="2798" h="4926" extrusionOk="0">
                  <a:moveTo>
                    <a:pt x="2676" y="1"/>
                  </a:moveTo>
                  <a:cubicBezTo>
                    <a:pt x="2645" y="31"/>
                    <a:pt x="2676" y="366"/>
                    <a:pt x="2615" y="852"/>
                  </a:cubicBezTo>
                  <a:cubicBezTo>
                    <a:pt x="2493" y="2250"/>
                    <a:pt x="1794" y="3527"/>
                    <a:pt x="730" y="4408"/>
                  </a:cubicBezTo>
                  <a:cubicBezTo>
                    <a:pt x="305" y="4743"/>
                    <a:pt x="1" y="4895"/>
                    <a:pt x="1" y="4925"/>
                  </a:cubicBezTo>
                  <a:cubicBezTo>
                    <a:pt x="305" y="4834"/>
                    <a:pt x="578" y="4712"/>
                    <a:pt x="791" y="4530"/>
                  </a:cubicBezTo>
                  <a:cubicBezTo>
                    <a:pt x="1977" y="3679"/>
                    <a:pt x="2706" y="2341"/>
                    <a:pt x="2767" y="882"/>
                  </a:cubicBezTo>
                  <a:cubicBezTo>
                    <a:pt x="2797" y="578"/>
                    <a:pt x="2767" y="305"/>
                    <a:pt x="267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5"/>
            <p:cNvSpPr/>
            <p:nvPr/>
          </p:nvSpPr>
          <p:spPr>
            <a:xfrm>
              <a:off x="6980834" y="2499005"/>
              <a:ext cx="10238" cy="74534"/>
            </a:xfrm>
            <a:custGeom>
              <a:avLst/>
              <a:gdLst/>
              <a:ahLst/>
              <a:cxnLst/>
              <a:rect l="l" t="t" r="r" b="b"/>
              <a:pathLst>
                <a:path w="518" h="3771" extrusionOk="0">
                  <a:moveTo>
                    <a:pt x="457" y="1"/>
                  </a:moveTo>
                  <a:lnTo>
                    <a:pt x="457" y="1"/>
                  </a:lnTo>
                  <a:cubicBezTo>
                    <a:pt x="305" y="609"/>
                    <a:pt x="214" y="1247"/>
                    <a:pt x="183" y="1886"/>
                  </a:cubicBezTo>
                  <a:cubicBezTo>
                    <a:pt x="62" y="2524"/>
                    <a:pt x="1" y="3132"/>
                    <a:pt x="1" y="3770"/>
                  </a:cubicBezTo>
                  <a:cubicBezTo>
                    <a:pt x="183" y="3162"/>
                    <a:pt x="335" y="2554"/>
                    <a:pt x="366" y="1916"/>
                  </a:cubicBezTo>
                  <a:cubicBezTo>
                    <a:pt x="487" y="1278"/>
                    <a:pt x="518" y="639"/>
                    <a:pt x="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5"/>
            <p:cNvSpPr/>
            <p:nvPr/>
          </p:nvSpPr>
          <p:spPr>
            <a:xfrm>
              <a:off x="6787378" y="2488192"/>
              <a:ext cx="439791" cy="188064"/>
            </a:xfrm>
            <a:custGeom>
              <a:avLst/>
              <a:gdLst/>
              <a:ahLst/>
              <a:cxnLst/>
              <a:rect l="l" t="t" r="r" b="b"/>
              <a:pathLst>
                <a:path w="22251" h="9515" extrusionOk="0">
                  <a:moveTo>
                    <a:pt x="2189" y="1"/>
                  </a:moveTo>
                  <a:cubicBezTo>
                    <a:pt x="2189" y="31"/>
                    <a:pt x="2159" y="62"/>
                    <a:pt x="2159" y="122"/>
                  </a:cubicBezTo>
                  <a:cubicBezTo>
                    <a:pt x="2128" y="214"/>
                    <a:pt x="2067" y="335"/>
                    <a:pt x="2037" y="487"/>
                  </a:cubicBezTo>
                  <a:cubicBezTo>
                    <a:pt x="1915" y="852"/>
                    <a:pt x="1763" y="1308"/>
                    <a:pt x="1581" y="1916"/>
                  </a:cubicBezTo>
                  <a:cubicBezTo>
                    <a:pt x="1186" y="3192"/>
                    <a:pt x="669" y="4955"/>
                    <a:pt x="31" y="7053"/>
                  </a:cubicBezTo>
                  <a:lnTo>
                    <a:pt x="0" y="7144"/>
                  </a:lnTo>
                  <a:lnTo>
                    <a:pt x="92" y="7144"/>
                  </a:lnTo>
                  <a:cubicBezTo>
                    <a:pt x="2219" y="7721"/>
                    <a:pt x="4833" y="8177"/>
                    <a:pt x="7569" y="8664"/>
                  </a:cubicBezTo>
                  <a:cubicBezTo>
                    <a:pt x="8967" y="8937"/>
                    <a:pt x="10274" y="9211"/>
                    <a:pt x="11490" y="9515"/>
                  </a:cubicBezTo>
                  <a:lnTo>
                    <a:pt x="11551" y="9515"/>
                  </a:lnTo>
                  <a:lnTo>
                    <a:pt x="19241" y="7691"/>
                  </a:lnTo>
                  <a:lnTo>
                    <a:pt x="21460" y="7144"/>
                  </a:lnTo>
                  <a:lnTo>
                    <a:pt x="22037" y="6992"/>
                  </a:lnTo>
                  <a:cubicBezTo>
                    <a:pt x="22129" y="6961"/>
                    <a:pt x="22189" y="6931"/>
                    <a:pt x="22250" y="6901"/>
                  </a:cubicBezTo>
                  <a:lnTo>
                    <a:pt x="22250" y="6901"/>
                  </a:lnTo>
                  <a:cubicBezTo>
                    <a:pt x="22189" y="6931"/>
                    <a:pt x="22098" y="6931"/>
                    <a:pt x="22037" y="6961"/>
                  </a:cubicBezTo>
                  <a:lnTo>
                    <a:pt x="21429" y="7083"/>
                  </a:lnTo>
                  <a:lnTo>
                    <a:pt x="19180" y="7569"/>
                  </a:lnTo>
                  <a:lnTo>
                    <a:pt x="11506" y="9298"/>
                  </a:lnTo>
                  <a:lnTo>
                    <a:pt x="11506" y="9298"/>
                  </a:lnTo>
                  <a:cubicBezTo>
                    <a:pt x="10294" y="8996"/>
                    <a:pt x="8962" y="8723"/>
                    <a:pt x="7599" y="8451"/>
                  </a:cubicBezTo>
                  <a:cubicBezTo>
                    <a:pt x="4869" y="7971"/>
                    <a:pt x="2316" y="7520"/>
                    <a:pt x="204" y="7012"/>
                  </a:cubicBezTo>
                  <a:lnTo>
                    <a:pt x="204" y="7012"/>
                  </a:lnTo>
                  <a:lnTo>
                    <a:pt x="1672" y="1946"/>
                  </a:lnTo>
                  <a:cubicBezTo>
                    <a:pt x="1855" y="1338"/>
                    <a:pt x="1976" y="852"/>
                    <a:pt x="2067" y="518"/>
                  </a:cubicBezTo>
                  <a:cubicBezTo>
                    <a:pt x="2128" y="335"/>
                    <a:pt x="2159" y="214"/>
                    <a:pt x="2189" y="122"/>
                  </a:cubicBezTo>
                  <a:cubicBezTo>
                    <a:pt x="2189" y="92"/>
                    <a:pt x="2189" y="31"/>
                    <a:pt x="21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5"/>
            <p:cNvSpPr/>
            <p:nvPr/>
          </p:nvSpPr>
          <p:spPr>
            <a:xfrm>
              <a:off x="4708535" y="4222757"/>
              <a:ext cx="174248" cy="437380"/>
            </a:xfrm>
            <a:custGeom>
              <a:avLst/>
              <a:gdLst/>
              <a:ahLst/>
              <a:cxnLst/>
              <a:rect l="l" t="t" r="r" b="b"/>
              <a:pathLst>
                <a:path w="8816" h="22129" extrusionOk="0">
                  <a:moveTo>
                    <a:pt x="1095" y="1"/>
                  </a:moveTo>
                  <a:lnTo>
                    <a:pt x="0" y="20336"/>
                  </a:lnTo>
                  <a:lnTo>
                    <a:pt x="7356" y="22129"/>
                  </a:lnTo>
                  <a:lnTo>
                    <a:pt x="8815" y="2250"/>
                  </a:lnTo>
                  <a:lnTo>
                    <a:pt x="1095" y="1"/>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5"/>
            <p:cNvSpPr/>
            <p:nvPr/>
          </p:nvSpPr>
          <p:spPr>
            <a:xfrm>
              <a:off x="4679083" y="4621115"/>
              <a:ext cx="174861" cy="109360"/>
            </a:xfrm>
            <a:custGeom>
              <a:avLst/>
              <a:gdLst/>
              <a:ahLst/>
              <a:cxnLst/>
              <a:rect l="l" t="t" r="r" b="b"/>
              <a:pathLst>
                <a:path w="8847" h="5533" extrusionOk="0">
                  <a:moveTo>
                    <a:pt x="1278" y="0"/>
                  </a:moveTo>
                  <a:lnTo>
                    <a:pt x="1" y="5532"/>
                  </a:lnTo>
                  <a:lnTo>
                    <a:pt x="8481" y="5532"/>
                  </a:lnTo>
                  <a:lnTo>
                    <a:pt x="8846" y="1945"/>
                  </a:lnTo>
                  <a:lnTo>
                    <a:pt x="1278"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5"/>
            <p:cNvSpPr/>
            <p:nvPr/>
          </p:nvSpPr>
          <p:spPr>
            <a:xfrm>
              <a:off x="4683906" y="4708819"/>
              <a:ext cx="166421" cy="7234"/>
            </a:xfrm>
            <a:custGeom>
              <a:avLst/>
              <a:gdLst/>
              <a:ahLst/>
              <a:cxnLst/>
              <a:rect l="l" t="t" r="r" b="b"/>
              <a:pathLst>
                <a:path w="8420" h="366" extrusionOk="0">
                  <a:moveTo>
                    <a:pt x="1216" y="1"/>
                  </a:moveTo>
                  <a:cubicBezTo>
                    <a:pt x="821" y="1"/>
                    <a:pt x="395" y="1"/>
                    <a:pt x="0" y="92"/>
                  </a:cubicBezTo>
                  <a:cubicBezTo>
                    <a:pt x="395" y="153"/>
                    <a:pt x="821" y="183"/>
                    <a:pt x="1216" y="183"/>
                  </a:cubicBezTo>
                  <a:lnTo>
                    <a:pt x="4195" y="305"/>
                  </a:lnTo>
                  <a:cubicBezTo>
                    <a:pt x="5350" y="366"/>
                    <a:pt x="6414" y="366"/>
                    <a:pt x="7173" y="366"/>
                  </a:cubicBezTo>
                  <a:cubicBezTo>
                    <a:pt x="7599" y="366"/>
                    <a:pt x="7994" y="366"/>
                    <a:pt x="8420" y="305"/>
                  </a:cubicBezTo>
                  <a:cubicBezTo>
                    <a:pt x="7994" y="214"/>
                    <a:pt x="7599" y="183"/>
                    <a:pt x="7173" y="183"/>
                  </a:cubicBezTo>
                  <a:lnTo>
                    <a:pt x="4195" y="62"/>
                  </a:lnTo>
                  <a:cubicBezTo>
                    <a:pt x="3040" y="1"/>
                    <a:pt x="1976" y="1"/>
                    <a:pt x="12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5"/>
            <p:cNvSpPr/>
            <p:nvPr/>
          </p:nvSpPr>
          <p:spPr>
            <a:xfrm>
              <a:off x="4773429" y="4642739"/>
              <a:ext cx="7214" cy="70304"/>
            </a:xfrm>
            <a:custGeom>
              <a:avLst/>
              <a:gdLst/>
              <a:ahLst/>
              <a:cxnLst/>
              <a:rect l="l" t="t" r="r" b="b"/>
              <a:pathLst>
                <a:path w="365" h="3557" extrusionOk="0">
                  <a:moveTo>
                    <a:pt x="304" y="0"/>
                  </a:moveTo>
                  <a:cubicBezTo>
                    <a:pt x="243" y="0"/>
                    <a:pt x="122" y="791"/>
                    <a:pt x="61" y="1763"/>
                  </a:cubicBezTo>
                  <a:cubicBezTo>
                    <a:pt x="0" y="2736"/>
                    <a:pt x="0" y="3557"/>
                    <a:pt x="61" y="3557"/>
                  </a:cubicBezTo>
                  <a:cubicBezTo>
                    <a:pt x="122" y="3557"/>
                    <a:pt x="243" y="2766"/>
                    <a:pt x="304" y="1794"/>
                  </a:cubicBezTo>
                  <a:cubicBezTo>
                    <a:pt x="365" y="791"/>
                    <a:pt x="365" y="0"/>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5"/>
            <p:cNvSpPr/>
            <p:nvPr/>
          </p:nvSpPr>
          <p:spPr>
            <a:xfrm>
              <a:off x="4679083" y="4710638"/>
              <a:ext cx="169445" cy="19844"/>
            </a:xfrm>
            <a:custGeom>
              <a:avLst/>
              <a:gdLst/>
              <a:ahLst/>
              <a:cxnLst/>
              <a:rect l="l" t="t" r="r" b="b"/>
              <a:pathLst>
                <a:path w="8573" h="1004" extrusionOk="0">
                  <a:moveTo>
                    <a:pt x="153" y="0"/>
                  </a:moveTo>
                  <a:lnTo>
                    <a:pt x="1" y="912"/>
                  </a:lnTo>
                  <a:lnTo>
                    <a:pt x="1" y="1003"/>
                  </a:lnTo>
                  <a:lnTo>
                    <a:pt x="8481" y="1003"/>
                  </a:lnTo>
                  <a:lnTo>
                    <a:pt x="8573" y="213"/>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5"/>
            <p:cNvSpPr/>
            <p:nvPr/>
          </p:nvSpPr>
          <p:spPr>
            <a:xfrm>
              <a:off x="5282916" y="4418032"/>
              <a:ext cx="164030" cy="266768"/>
            </a:xfrm>
            <a:custGeom>
              <a:avLst/>
              <a:gdLst/>
              <a:ahLst/>
              <a:cxnLst/>
              <a:rect l="l" t="t" r="r" b="b"/>
              <a:pathLst>
                <a:path w="8299" h="13497" extrusionOk="0">
                  <a:moveTo>
                    <a:pt x="1" y="0"/>
                  </a:moveTo>
                  <a:lnTo>
                    <a:pt x="1794" y="13496"/>
                  </a:lnTo>
                  <a:lnTo>
                    <a:pt x="8299" y="13040"/>
                  </a:lnTo>
                  <a:lnTo>
                    <a:pt x="6931" y="669"/>
                  </a:lnTo>
                  <a:lnTo>
                    <a:pt x="1"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5"/>
            <p:cNvSpPr/>
            <p:nvPr/>
          </p:nvSpPr>
          <p:spPr>
            <a:xfrm>
              <a:off x="5315966" y="4646950"/>
              <a:ext cx="279378" cy="82914"/>
            </a:xfrm>
            <a:custGeom>
              <a:avLst/>
              <a:gdLst/>
              <a:ahLst/>
              <a:cxnLst/>
              <a:rect l="l" t="t" r="r" b="b"/>
              <a:pathLst>
                <a:path w="14135" h="4195" extrusionOk="0">
                  <a:moveTo>
                    <a:pt x="6687" y="0"/>
                  </a:moveTo>
                  <a:cubicBezTo>
                    <a:pt x="5375" y="554"/>
                    <a:pt x="3980" y="845"/>
                    <a:pt x="2567" y="845"/>
                  </a:cubicBezTo>
                  <a:cubicBezTo>
                    <a:pt x="1885" y="845"/>
                    <a:pt x="1200" y="777"/>
                    <a:pt x="517" y="638"/>
                  </a:cubicBezTo>
                  <a:lnTo>
                    <a:pt x="0" y="547"/>
                  </a:lnTo>
                  <a:lnTo>
                    <a:pt x="152" y="4195"/>
                  </a:lnTo>
                  <a:lnTo>
                    <a:pt x="14134" y="3800"/>
                  </a:lnTo>
                  <a:cubicBezTo>
                    <a:pt x="14013" y="2462"/>
                    <a:pt x="6687" y="0"/>
                    <a:pt x="6687"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5"/>
            <p:cNvSpPr/>
            <p:nvPr/>
          </p:nvSpPr>
          <p:spPr>
            <a:xfrm>
              <a:off x="5340041" y="4670136"/>
              <a:ext cx="22809" cy="20951"/>
            </a:xfrm>
            <a:custGeom>
              <a:avLst/>
              <a:gdLst/>
              <a:ahLst/>
              <a:cxnLst/>
              <a:rect l="l" t="t" r="r" b="b"/>
              <a:pathLst>
                <a:path w="1154" h="1060" extrusionOk="0">
                  <a:moveTo>
                    <a:pt x="577" y="1"/>
                  </a:moveTo>
                  <a:cubicBezTo>
                    <a:pt x="530" y="1"/>
                    <a:pt x="481" y="7"/>
                    <a:pt x="432" y="20"/>
                  </a:cubicBezTo>
                  <a:lnTo>
                    <a:pt x="432" y="20"/>
                  </a:lnTo>
                  <a:lnTo>
                    <a:pt x="454" y="13"/>
                  </a:lnTo>
                  <a:lnTo>
                    <a:pt x="454" y="13"/>
                  </a:lnTo>
                  <a:cubicBezTo>
                    <a:pt x="445" y="15"/>
                    <a:pt x="436" y="18"/>
                    <a:pt x="427" y="21"/>
                  </a:cubicBezTo>
                  <a:lnTo>
                    <a:pt x="427" y="21"/>
                  </a:lnTo>
                  <a:cubicBezTo>
                    <a:pt x="406" y="27"/>
                    <a:pt x="384" y="34"/>
                    <a:pt x="363" y="43"/>
                  </a:cubicBezTo>
                  <a:lnTo>
                    <a:pt x="415" y="26"/>
                  </a:lnTo>
                  <a:lnTo>
                    <a:pt x="415" y="26"/>
                  </a:lnTo>
                  <a:cubicBezTo>
                    <a:pt x="137" y="128"/>
                    <a:pt x="1" y="391"/>
                    <a:pt x="59" y="681"/>
                  </a:cubicBezTo>
                  <a:cubicBezTo>
                    <a:pt x="137" y="914"/>
                    <a:pt x="347" y="1059"/>
                    <a:pt x="596" y="1059"/>
                  </a:cubicBezTo>
                  <a:cubicBezTo>
                    <a:pt x="639" y="1059"/>
                    <a:pt x="683" y="1055"/>
                    <a:pt x="728" y="1046"/>
                  </a:cubicBezTo>
                  <a:cubicBezTo>
                    <a:pt x="1001" y="955"/>
                    <a:pt x="1153" y="651"/>
                    <a:pt x="1092" y="347"/>
                  </a:cubicBezTo>
                  <a:cubicBezTo>
                    <a:pt x="1000" y="138"/>
                    <a:pt x="801" y="1"/>
                    <a:pt x="5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5"/>
            <p:cNvSpPr/>
            <p:nvPr/>
          </p:nvSpPr>
          <p:spPr>
            <a:xfrm>
              <a:off x="5318970" y="4707633"/>
              <a:ext cx="277580" cy="22236"/>
            </a:xfrm>
            <a:custGeom>
              <a:avLst/>
              <a:gdLst/>
              <a:ahLst/>
              <a:cxnLst/>
              <a:rect l="l" t="t" r="r" b="b"/>
              <a:pathLst>
                <a:path w="14044" h="1125" extrusionOk="0">
                  <a:moveTo>
                    <a:pt x="0" y="0"/>
                  </a:moveTo>
                  <a:lnTo>
                    <a:pt x="0" y="1125"/>
                  </a:lnTo>
                  <a:lnTo>
                    <a:pt x="13982" y="730"/>
                  </a:lnTo>
                  <a:cubicBezTo>
                    <a:pt x="14043" y="274"/>
                    <a:pt x="13405" y="31"/>
                    <a:pt x="13405" y="31"/>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5"/>
            <p:cNvSpPr/>
            <p:nvPr/>
          </p:nvSpPr>
          <p:spPr>
            <a:xfrm>
              <a:off x="5427114" y="4644222"/>
              <a:ext cx="25853" cy="17808"/>
            </a:xfrm>
            <a:custGeom>
              <a:avLst/>
              <a:gdLst/>
              <a:ahLst/>
              <a:cxnLst/>
              <a:rect l="l" t="t" r="r" b="b"/>
              <a:pathLst>
                <a:path w="1308" h="901" extrusionOk="0">
                  <a:moveTo>
                    <a:pt x="1095" y="0"/>
                  </a:moveTo>
                  <a:cubicBezTo>
                    <a:pt x="940" y="0"/>
                    <a:pt x="718" y="50"/>
                    <a:pt x="487" y="199"/>
                  </a:cubicBezTo>
                  <a:cubicBezTo>
                    <a:pt x="92" y="473"/>
                    <a:pt x="1" y="868"/>
                    <a:pt x="61" y="898"/>
                  </a:cubicBezTo>
                  <a:cubicBezTo>
                    <a:pt x="64" y="899"/>
                    <a:pt x="67" y="900"/>
                    <a:pt x="71" y="900"/>
                  </a:cubicBezTo>
                  <a:cubicBezTo>
                    <a:pt x="140" y="900"/>
                    <a:pt x="320" y="615"/>
                    <a:pt x="639" y="412"/>
                  </a:cubicBezTo>
                  <a:cubicBezTo>
                    <a:pt x="973" y="169"/>
                    <a:pt x="1308" y="138"/>
                    <a:pt x="1308" y="77"/>
                  </a:cubicBezTo>
                  <a:cubicBezTo>
                    <a:pt x="1308" y="36"/>
                    <a:pt x="1225" y="0"/>
                    <a:pt x="10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5"/>
            <p:cNvSpPr/>
            <p:nvPr/>
          </p:nvSpPr>
          <p:spPr>
            <a:xfrm>
              <a:off x="5463168" y="4655686"/>
              <a:ext cx="19231" cy="21919"/>
            </a:xfrm>
            <a:custGeom>
              <a:avLst/>
              <a:gdLst/>
              <a:ahLst/>
              <a:cxnLst/>
              <a:rect l="l" t="t" r="r" b="b"/>
              <a:pathLst>
                <a:path w="973" h="1109" extrusionOk="0">
                  <a:moveTo>
                    <a:pt x="875" y="1"/>
                  </a:moveTo>
                  <a:cubicBezTo>
                    <a:pt x="733" y="1"/>
                    <a:pt x="466" y="92"/>
                    <a:pt x="274" y="348"/>
                  </a:cubicBezTo>
                  <a:cubicBezTo>
                    <a:pt x="0" y="744"/>
                    <a:pt x="31" y="1108"/>
                    <a:pt x="122" y="1108"/>
                  </a:cubicBezTo>
                  <a:cubicBezTo>
                    <a:pt x="183" y="1108"/>
                    <a:pt x="243" y="804"/>
                    <a:pt x="456" y="531"/>
                  </a:cubicBezTo>
                  <a:cubicBezTo>
                    <a:pt x="669" y="227"/>
                    <a:pt x="973" y="105"/>
                    <a:pt x="973" y="44"/>
                  </a:cubicBezTo>
                  <a:cubicBezTo>
                    <a:pt x="973" y="17"/>
                    <a:pt x="935" y="1"/>
                    <a:pt x="8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5"/>
            <p:cNvSpPr/>
            <p:nvPr/>
          </p:nvSpPr>
          <p:spPr>
            <a:xfrm>
              <a:off x="5496218" y="4667112"/>
              <a:ext cx="14428" cy="23718"/>
            </a:xfrm>
            <a:custGeom>
              <a:avLst/>
              <a:gdLst/>
              <a:ahLst/>
              <a:cxnLst/>
              <a:rect l="l" t="t" r="r" b="b"/>
              <a:pathLst>
                <a:path w="730" h="1200" extrusionOk="0">
                  <a:moveTo>
                    <a:pt x="669" y="1"/>
                  </a:moveTo>
                  <a:cubicBezTo>
                    <a:pt x="577" y="1"/>
                    <a:pt x="313" y="157"/>
                    <a:pt x="182" y="470"/>
                  </a:cubicBezTo>
                  <a:cubicBezTo>
                    <a:pt x="0" y="865"/>
                    <a:pt x="122" y="1199"/>
                    <a:pt x="182" y="1199"/>
                  </a:cubicBezTo>
                  <a:cubicBezTo>
                    <a:pt x="243" y="1199"/>
                    <a:pt x="274" y="895"/>
                    <a:pt x="395" y="561"/>
                  </a:cubicBezTo>
                  <a:cubicBezTo>
                    <a:pt x="517" y="257"/>
                    <a:pt x="730" y="44"/>
                    <a:pt x="699" y="14"/>
                  </a:cubicBezTo>
                  <a:cubicBezTo>
                    <a:pt x="695" y="5"/>
                    <a:pt x="684" y="1"/>
                    <a:pt x="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5"/>
            <p:cNvSpPr/>
            <p:nvPr/>
          </p:nvSpPr>
          <p:spPr>
            <a:xfrm>
              <a:off x="5406695" y="4622913"/>
              <a:ext cx="43266" cy="22848"/>
            </a:xfrm>
            <a:custGeom>
              <a:avLst/>
              <a:gdLst/>
              <a:ahLst/>
              <a:cxnLst/>
              <a:rect l="l" t="t" r="r" b="b"/>
              <a:pathLst>
                <a:path w="2189" h="1156" extrusionOk="0">
                  <a:moveTo>
                    <a:pt x="409" y="254"/>
                  </a:moveTo>
                  <a:cubicBezTo>
                    <a:pt x="457" y="254"/>
                    <a:pt x="515" y="261"/>
                    <a:pt x="578" y="274"/>
                  </a:cubicBezTo>
                  <a:cubicBezTo>
                    <a:pt x="730" y="304"/>
                    <a:pt x="851" y="335"/>
                    <a:pt x="1003" y="395"/>
                  </a:cubicBezTo>
                  <a:cubicBezTo>
                    <a:pt x="1216" y="456"/>
                    <a:pt x="1429" y="578"/>
                    <a:pt x="1611" y="730"/>
                  </a:cubicBezTo>
                  <a:cubicBezTo>
                    <a:pt x="1823" y="854"/>
                    <a:pt x="1964" y="977"/>
                    <a:pt x="2050" y="1059"/>
                  </a:cubicBezTo>
                  <a:lnTo>
                    <a:pt x="2050" y="1059"/>
                  </a:lnTo>
                  <a:cubicBezTo>
                    <a:pt x="1861" y="1011"/>
                    <a:pt x="1685" y="967"/>
                    <a:pt x="1490" y="943"/>
                  </a:cubicBezTo>
                  <a:cubicBezTo>
                    <a:pt x="1246" y="882"/>
                    <a:pt x="1034" y="791"/>
                    <a:pt x="821" y="699"/>
                  </a:cubicBezTo>
                  <a:cubicBezTo>
                    <a:pt x="669" y="639"/>
                    <a:pt x="547" y="578"/>
                    <a:pt x="426" y="487"/>
                  </a:cubicBezTo>
                  <a:cubicBezTo>
                    <a:pt x="365" y="456"/>
                    <a:pt x="304" y="426"/>
                    <a:pt x="274" y="395"/>
                  </a:cubicBezTo>
                  <a:cubicBezTo>
                    <a:pt x="274" y="335"/>
                    <a:pt x="243" y="365"/>
                    <a:pt x="274" y="304"/>
                  </a:cubicBezTo>
                  <a:cubicBezTo>
                    <a:pt x="292" y="269"/>
                    <a:pt x="341" y="254"/>
                    <a:pt x="409" y="254"/>
                  </a:cubicBezTo>
                  <a:close/>
                  <a:moveTo>
                    <a:pt x="365" y="0"/>
                  </a:moveTo>
                  <a:cubicBezTo>
                    <a:pt x="243" y="31"/>
                    <a:pt x="122" y="92"/>
                    <a:pt x="61" y="183"/>
                  </a:cubicBezTo>
                  <a:cubicBezTo>
                    <a:pt x="0" y="304"/>
                    <a:pt x="0" y="456"/>
                    <a:pt x="122" y="547"/>
                  </a:cubicBezTo>
                  <a:cubicBezTo>
                    <a:pt x="183" y="608"/>
                    <a:pt x="243" y="669"/>
                    <a:pt x="334" y="699"/>
                  </a:cubicBezTo>
                  <a:cubicBezTo>
                    <a:pt x="456" y="791"/>
                    <a:pt x="608" y="851"/>
                    <a:pt x="730" y="912"/>
                  </a:cubicBezTo>
                  <a:cubicBezTo>
                    <a:pt x="973" y="1003"/>
                    <a:pt x="1216" y="1064"/>
                    <a:pt x="1490" y="1095"/>
                  </a:cubicBezTo>
                  <a:cubicBezTo>
                    <a:pt x="1596" y="1125"/>
                    <a:pt x="1710" y="1140"/>
                    <a:pt x="1828" y="1140"/>
                  </a:cubicBezTo>
                  <a:cubicBezTo>
                    <a:pt x="1919" y="1140"/>
                    <a:pt x="2012" y="1131"/>
                    <a:pt x="2105" y="1113"/>
                  </a:cubicBezTo>
                  <a:lnTo>
                    <a:pt x="2105" y="1113"/>
                  </a:lnTo>
                  <a:cubicBezTo>
                    <a:pt x="2133" y="1140"/>
                    <a:pt x="2150" y="1155"/>
                    <a:pt x="2158" y="1155"/>
                  </a:cubicBezTo>
                  <a:cubicBezTo>
                    <a:pt x="2165" y="1148"/>
                    <a:pt x="2164" y="1130"/>
                    <a:pt x="2154" y="1103"/>
                  </a:cubicBezTo>
                  <a:lnTo>
                    <a:pt x="2154" y="1103"/>
                  </a:lnTo>
                  <a:cubicBezTo>
                    <a:pt x="2166" y="1100"/>
                    <a:pt x="2177" y="1097"/>
                    <a:pt x="2189" y="1095"/>
                  </a:cubicBezTo>
                  <a:cubicBezTo>
                    <a:pt x="2175" y="1091"/>
                    <a:pt x="2161" y="1088"/>
                    <a:pt x="2147" y="1084"/>
                  </a:cubicBezTo>
                  <a:lnTo>
                    <a:pt x="2147" y="1084"/>
                  </a:lnTo>
                  <a:cubicBezTo>
                    <a:pt x="2105" y="985"/>
                    <a:pt x="1974" y="797"/>
                    <a:pt x="1733" y="578"/>
                  </a:cubicBezTo>
                  <a:cubicBezTo>
                    <a:pt x="1520" y="426"/>
                    <a:pt x="1307" y="274"/>
                    <a:pt x="1064" y="183"/>
                  </a:cubicBezTo>
                  <a:cubicBezTo>
                    <a:pt x="912" y="122"/>
                    <a:pt x="790" y="61"/>
                    <a:pt x="638" y="31"/>
                  </a:cubicBezTo>
                  <a:cubicBezTo>
                    <a:pt x="547" y="31"/>
                    <a:pt x="456" y="0"/>
                    <a:pt x="3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5"/>
            <p:cNvSpPr/>
            <p:nvPr/>
          </p:nvSpPr>
          <p:spPr>
            <a:xfrm>
              <a:off x="5443935" y="4601882"/>
              <a:ext cx="21643" cy="44471"/>
            </a:xfrm>
            <a:custGeom>
              <a:avLst/>
              <a:gdLst/>
              <a:ahLst/>
              <a:cxnLst/>
              <a:rect l="l" t="t" r="r" b="b"/>
              <a:pathLst>
                <a:path w="1095" h="2250" extrusionOk="0">
                  <a:moveTo>
                    <a:pt x="669" y="0"/>
                  </a:moveTo>
                  <a:cubicBezTo>
                    <a:pt x="487" y="61"/>
                    <a:pt x="305" y="183"/>
                    <a:pt x="244" y="396"/>
                  </a:cubicBezTo>
                  <a:cubicBezTo>
                    <a:pt x="183" y="517"/>
                    <a:pt x="122" y="669"/>
                    <a:pt x="92" y="821"/>
                  </a:cubicBezTo>
                  <a:cubicBezTo>
                    <a:pt x="1" y="1064"/>
                    <a:pt x="1" y="1338"/>
                    <a:pt x="1" y="1581"/>
                  </a:cubicBezTo>
                  <a:cubicBezTo>
                    <a:pt x="1" y="1824"/>
                    <a:pt x="61" y="2067"/>
                    <a:pt x="213" y="2250"/>
                  </a:cubicBezTo>
                  <a:cubicBezTo>
                    <a:pt x="244" y="2250"/>
                    <a:pt x="153" y="1976"/>
                    <a:pt x="153" y="1581"/>
                  </a:cubicBezTo>
                  <a:cubicBezTo>
                    <a:pt x="153" y="1338"/>
                    <a:pt x="213" y="1095"/>
                    <a:pt x="274" y="882"/>
                  </a:cubicBezTo>
                  <a:cubicBezTo>
                    <a:pt x="305" y="730"/>
                    <a:pt x="365" y="608"/>
                    <a:pt x="426" y="487"/>
                  </a:cubicBezTo>
                  <a:cubicBezTo>
                    <a:pt x="487" y="365"/>
                    <a:pt x="609" y="274"/>
                    <a:pt x="669" y="244"/>
                  </a:cubicBezTo>
                  <a:cubicBezTo>
                    <a:pt x="730" y="244"/>
                    <a:pt x="791" y="365"/>
                    <a:pt x="821" y="487"/>
                  </a:cubicBezTo>
                  <a:cubicBezTo>
                    <a:pt x="852" y="639"/>
                    <a:pt x="852" y="760"/>
                    <a:pt x="821" y="912"/>
                  </a:cubicBezTo>
                  <a:cubicBezTo>
                    <a:pt x="821" y="1125"/>
                    <a:pt x="761" y="1368"/>
                    <a:pt x="639" y="1581"/>
                  </a:cubicBezTo>
                  <a:cubicBezTo>
                    <a:pt x="426" y="1915"/>
                    <a:pt x="213" y="2067"/>
                    <a:pt x="213" y="2098"/>
                  </a:cubicBezTo>
                  <a:cubicBezTo>
                    <a:pt x="217" y="2101"/>
                    <a:pt x="224" y="2103"/>
                    <a:pt x="234" y="2103"/>
                  </a:cubicBezTo>
                  <a:cubicBezTo>
                    <a:pt x="308" y="2103"/>
                    <a:pt x="549" y="1995"/>
                    <a:pt x="791" y="1672"/>
                  </a:cubicBezTo>
                  <a:cubicBezTo>
                    <a:pt x="943" y="1429"/>
                    <a:pt x="1034" y="1186"/>
                    <a:pt x="1065" y="943"/>
                  </a:cubicBezTo>
                  <a:cubicBezTo>
                    <a:pt x="1095" y="760"/>
                    <a:pt x="1095" y="608"/>
                    <a:pt x="1065" y="456"/>
                  </a:cubicBezTo>
                  <a:cubicBezTo>
                    <a:pt x="1034" y="365"/>
                    <a:pt x="1004" y="274"/>
                    <a:pt x="973" y="213"/>
                  </a:cubicBezTo>
                  <a:cubicBezTo>
                    <a:pt x="913" y="92"/>
                    <a:pt x="821" y="0"/>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5"/>
            <p:cNvSpPr/>
            <p:nvPr/>
          </p:nvSpPr>
          <p:spPr>
            <a:xfrm>
              <a:off x="4710334" y="3070400"/>
              <a:ext cx="749173" cy="1557798"/>
            </a:xfrm>
            <a:custGeom>
              <a:avLst/>
              <a:gdLst/>
              <a:ahLst/>
              <a:cxnLst/>
              <a:rect l="l" t="t" r="r" b="b"/>
              <a:pathLst>
                <a:path w="37904" h="78816" extrusionOk="0">
                  <a:moveTo>
                    <a:pt x="6475" y="0"/>
                  </a:moveTo>
                  <a:cubicBezTo>
                    <a:pt x="6475" y="0"/>
                    <a:pt x="1277" y="8633"/>
                    <a:pt x="1277" y="13800"/>
                  </a:cubicBezTo>
                  <a:lnTo>
                    <a:pt x="1" y="76719"/>
                  </a:lnTo>
                  <a:lnTo>
                    <a:pt x="8177" y="78664"/>
                  </a:lnTo>
                  <a:lnTo>
                    <a:pt x="14408" y="17174"/>
                  </a:lnTo>
                  <a:cubicBezTo>
                    <a:pt x="14408" y="17174"/>
                    <a:pt x="29484" y="78816"/>
                    <a:pt x="29971" y="78816"/>
                  </a:cubicBezTo>
                  <a:cubicBezTo>
                    <a:pt x="30457" y="78816"/>
                    <a:pt x="37904" y="77478"/>
                    <a:pt x="37904" y="77478"/>
                  </a:cubicBezTo>
                  <a:lnTo>
                    <a:pt x="26627" y="274"/>
                  </a:lnTo>
                  <a:lnTo>
                    <a:pt x="647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5"/>
            <p:cNvSpPr/>
            <p:nvPr/>
          </p:nvSpPr>
          <p:spPr>
            <a:xfrm>
              <a:off x="4777620" y="3376210"/>
              <a:ext cx="123788" cy="1211160"/>
            </a:xfrm>
            <a:custGeom>
              <a:avLst/>
              <a:gdLst/>
              <a:ahLst/>
              <a:cxnLst/>
              <a:rect l="l" t="t" r="r" b="b"/>
              <a:pathLst>
                <a:path w="6263" h="61278" extrusionOk="0">
                  <a:moveTo>
                    <a:pt x="6262" y="1"/>
                  </a:moveTo>
                  <a:cubicBezTo>
                    <a:pt x="6232" y="61"/>
                    <a:pt x="6232" y="92"/>
                    <a:pt x="6232" y="153"/>
                  </a:cubicBezTo>
                  <a:cubicBezTo>
                    <a:pt x="6202" y="274"/>
                    <a:pt x="6171" y="426"/>
                    <a:pt x="6141" y="608"/>
                  </a:cubicBezTo>
                  <a:cubicBezTo>
                    <a:pt x="6080" y="1034"/>
                    <a:pt x="5958" y="1611"/>
                    <a:pt x="5837" y="2371"/>
                  </a:cubicBezTo>
                  <a:cubicBezTo>
                    <a:pt x="5533" y="3922"/>
                    <a:pt x="5168" y="6140"/>
                    <a:pt x="4743" y="8906"/>
                  </a:cubicBezTo>
                  <a:cubicBezTo>
                    <a:pt x="3861" y="14408"/>
                    <a:pt x="2797" y="22037"/>
                    <a:pt x="1916" y="30518"/>
                  </a:cubicBezTo>
                  <a:cubicBezTo>
                    <a:pt x="1065" y="38998"/>
                    <a:pt x="548" y="46688"/>
                    <a:pt x="305" y="52251"/>
                  </a:cubicBezTo>
                  <a:cubicBezTo>
                    <a:pt x="153" y="55047"/>
                    <a:pt x="92" y="57296"/>
                    <a:pt x="31" y="58846"/>
                  </a:cubicBezTo>
                  <a:cubicBezTo>
                    <a:pt x="31" y="59637"/>
                    <a:pt x="1" y="60214"/>
                    <a:pt x="1" y="60640"/>
                  </a:cubicBezTo>
                  <a:lnTo>
                    <a:pt x="1" y="61126"/>
                  </a:lnTo>
                  <a:cubicBezTo>
                    <a:pt x="1" y="61156"/>
                    <a:pt x="1" y="61217"/>
                    <a:pt x="1" y="61278"/>
                  </a:cubicBezTo>
                  <a:cubicBezTo>
                    <a:pt x="1" y="61217"/>
                    <a:pt x="1" y="61187"/>
                    <a:pt x="31" y="61126"/>
                  </a:cubicBezTo>
                  <a:cubicBezTo>
                    <a:pt x="31" y="61004"/>
                    <a:pt x="31" y="60852"/>
                    <a:pt x="31" y="60640"/>
                  </a:cubicBezTo>
                  <a:cubicBezTo>
                    <a:pt x="62" y="60245"/>
                    <a:pt x="92" y="59606"/>
                    <a:pt x="122" y="58846"/>
                  </a:cubicBezTo>
                  <a:cubicBezTo>
                    <a:pt x="183" y="57296"/>
                    <a:pt x="305" y="55047"/>
                    <a:pt x="457" y="52251"/>
                  </a:cubicBezTo>
                  <a:cubicBezTo>
                    <a:pt x="761" y="46688"/>
                    <a:pt x="1277" y="39028"/>
                    <a:pt x="2159" y="30548"/>
                  </a:cubicBezTo>
                  <a:cubicBezTo>
                    <a:pt x="3010" y="22068"/>
                    <a:pt x="4074" y="14438"/>
                    <a:pt x="4895" y="8937"/>
                  </a:cubicBezTo>
                  <a:cubicBezTo>
                    <a:pt x="5320" y="6171"/>
                    <a:pt x="5654" y="3952"/>
                    <a:pt x="5898" y="2402"/>
                  </a:cubicBezTo>
                  <a:cubicBezTo>
                    <a:pt x="6019" y="1642"/>
                    <a:pt x="6110" y="1034"/>
                    <a:pt x="6202" y="639"/>
                  </a:cubicBezTo>
                  <a:cubicBezTo>
                    <a:pt x="6232" y="426"/>
                    <a:pt x="6262" y="274"/>
                    <a:pt x="6262" y="153"/>
                  </a:cubicBezTo>
                  <a:cubicBezTo>
                    <a:pt x="6262" y="122"/>
                    <a:pt x="6262" y="61"/>
                    <a:pt x="626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5"/>
            <p:cNvSpPr/>
            <p:nvPr/>
          </p:nvSpPr>
          <p:spPr>
            <a:xfrm>
              <a:off x="5155539" y="3397242"/>
              <a:ext cx="218107" cy="1219580"/>
            </a:xfrm>
            <a:custGeom>
              <a:avLst/>
              <a:gdLst/>
              <a:ahLst/>
              <a:cxnLst/>
              <a:rect l="l" t="t" r="r" b="b"/>
              <a:pathLst>
                <a:path w="11035" h="61704" extrusionOk="0">
                  <a:moveTo>
                    <a:pt x="62" y="0"/>
                  </a:moveTo>
                  <a:lnTo>
                    <a:pt x="62" y="0"/>
                  </a:lnTo>
                  <a:cubicBezTo>
                    <a:pt x="1" y="0"/>
                    <a:pt x="2402" y="13830"/>
                    <a:pt x="5411" y="30882"/>
                  </a:cubicBezTo>
                  <a:cubicBezTo>
                    <a:pt x="8417" y="47885"/>
                    <a:pt x="10907" y="61703"/>
                    <a:pt x="10973" y="61703"/>
                  </a:cubicBezTo>
                  <a:cubicBezTo>
                    <a:pt x="10973" y="61703"/>
                    <a:pt x="10974" y="61703"/>
                    <a:pt x="10974" y="61703"/>
                  </a:cubicBezTo>
                  <a:cubicBezTo>
                    <a:pt x="11034" y="61703"/>
                    <a:pt x="8633" y="47873"/>
                    <a:pt x="5624" y="30821"/>
                  </a:cubicBezTo>
                  <a:cubicBezTo>
                    <a:pt x="2615" y="13800"/>
                    <a:pt x="122" y="0"/>
                    <a:pt x="6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5"/>
            <p:cNvSpPr/>
            <p:nvPr/>
          </p:nvSpPr>
          <p:spPr>
            <a:xfrm>
              <a:off x="4956667" y="3072792"/>
              <a:ext cx="49294" cy="335254"/>
            </a:xfrm>
            <a:custGeom>
              <a:avLst/>
              <a:gdLst/>
              <a:ahLst/>
              <a:cxnLst/>
              <a:rect l="l" t="t" r="r" b="b"/>
              <a:pathLst>
                <a:path w="2494" h="16962" extrusionOk="0">
                  <a:moveTo>
                    <a:pt x="2493" y="1"/>
                  </a:moveTo>
                  <a:lnTo>
                    <a:pt x="2493" y="1"/>
                  </a:lnTo>
                  <a:cubicBezTo>
                    <a:pt x="2493" y="62"/>
                    <a:pt x="2463" y="92"/>
                    <a:pt x="2432" y="153"/>
                  </a:cubicBezTo>
                  <a:lnTo>
                    <a:pt x="2250" y="639"/>
                  </a:lnTo>
                  <a:cubicBezTo>
                    <a:pt x="2068" y="1034"/>
                    <a:pt x="1855" y="1642"/>
                    <a:pt x="1612" y="2402"/>
                  </a:cubicBezTo>
                  <a:cubicBezTo>
                    <a:pt x="1338" y="3162"/>
                    <a:pt x="1034" y="4043"/>
                    <a:pt x="761" y="5046"/>
                  </a:cubicBezTo>
                  <a:cubicBezTo>
                    <a:pt x="639" y="5563"/>
                    <a:pt x="457" y="6080"/>
                    <a:pt x="396" y="6657"/>
                  </a:cubicBezTo>
                  <a:cubicBezTo>
                    <a:pt x="305" y="7205"/>
                    <a:pt x="214" y="7812"/>
                    <a:pt x="153" y="8420"/>
                  </a:cubicBezTo>
                  <a:cubicBezTo>
                    <a:pt x="1" y="10487"/>
                    <a:pt x="214" y="12554"/>
                    <a:pt x="761" y="14560"/>
                  </a:cubicBezTo>
                  <a:cubicBezTo>
                    <a:pt x="913" y="15138"/>
                    <a:pt x="1125" y="15746"/>
                    <a:pt x="1369" y="16323"/>
                  </a:cubicBezTo>
                  <a:cubicBezTo>
                    <a:pt x="1429" y="16536"/>
                    <a:pt x="1521" y="16688"/>
                    <a:pt x="1551" y="16779"/>
                  </a:cubicBezTo>
                  <a:cubicBezTo>
                    <a:pt x="1612" y="16901"/>
                    <a:pt x="1642" y="16961"/>
                    <a:pt x="1642" y="16961"/>
                  </a:cubicBezTo>
                  <a:cubicBezTo>
                    <a:pt x="1581" y="16718"/>
                    <a:pt x="1490" y="16506"/>
                    <a:pt x="1399" y="16262"/>
                  </a:cubicBezTo>
                  <a:cubicBezTo>
                    <a:pt x="1277" y="15867"/>
                    <a:pt x="1065" y="15259"/>
                    <a:pt x="852" y="14499"/>
                  </a:cubicBezTo>
                  <a:cubicBezTo>
                    <a:pt x="366" y="12493"/>
                    <a:pt x="183" y="10457"/>
                    <a:pt x="335" y="8420"/>
                  </a:cubicBezTo>
                  <a:cubicBezTo>
                    <a:pt x="396" y="7812"/>
                    <a:pt x="457" y="7235"/>
                    <a:pt x="548" y="6688"/>
                  </a:cubicBezTo>
                  <a:cubicBezTo>
                    <a:pt x="669" y="6110"/>
                    <a:pt x="791" y="5594"/>
                    <a:pt x="943" y="5077"/>
                  </a:cubicBezTo>
                  <a:cubicBezTo>
                    <a:pt x="1217" y="4074"/>
                    <a:pt x="1490" y="3162"/>
                    <a:pt x="1733" y="2432"/>
                  </a:cubicBezTo>
                  <a:cubicBezTo>
                    <a:pt x="1976" y="1703"/>
                    <a:pt x="2159" y="1095"/>
                    <a:pt x="2311" y="669"/>
                  </a:cubicBezTo>
                  <a:lnTo>
                    <a:pt x="2463" y="183"/>
                  </a:lnTo>
                  <a:cubicBezTo>
                    <a:pt x="2493" y="122"/>
                    <a:pt x="2493" y="62"/>
                    <a:pt x="249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5"/>
            <p:cNvSpPr/>
            <p:nvPr/>
          </p:nvSpPr>
          <p:spPr>
            <a:xfrm>
              <a:off x="5034784" y="3197776"/>
              <a:ext cx="130983" cy="149008"/>
            </a:xfrm>
            <a:custGeom>
              <a:avLst/>
              <a:gdLst/>
              <a:ahLst/>
              <a:cxnLst/>
              <a:rect l="l" t="t" r="r" b="b"/>
              <a:pathLst>
                <a:path w="6627" h="7539" extrusionOk="0">
                  <a:moveTo>
                    <a:pt x="6535" y="0"/>
                  </a:moveTo>
                  <a:lnTo>
                    <a:pt x="1763" y="30"/>
                  </a:lnTo>
                  <a:lnTo>
                    <a:pt x="456" y="61"/>
                  </a:lnTo>
                  <a:cubicBezTo>
                    <a:pt x="304" y="61"/>
                    <a:pt x="152" y="61"/>
                    <a:pt x="0" y="91"/>
                  </a:cubicBezTo>
                  <a:lnTo>
                    <a:pt x="1824" y="91"/>
                  </a:lnTo>
                  <a:lnTo>
                    <a:pt x="6436" y="151"/>
                  </a:lnTo>
                  <a:lnTo>
                    <a:pt x="6436" y="151"/>
                  </a:lnTo>
                  <a:cubicBezTo>
                    <a:pt x="6287" y="1790"/>
                    <a:pt x="6109" y="3687"/>
                    <a:pt x="5931" y="5700"/>
                  </a:cubicBezTo>
                  <a:lnTo>
                    <a:pt x="5931" y="5700"/>
                  </a:lnTo>
                  <a:lnTo>
                    <a:pt x="5806" y="5775"/>
                  </a:lnTo>
                  <a:lnTo>
                    <a:pt x="3289" y="7303"/>
                  </a:lnTo>
                  <a:lnTo>
                    <a:pt x="3289" y="7303"/>
                  </a:lnTo>
                  <a:lnTo>
                    <a:pt x="241" y="6072"/>
                  </a:lnTo>
                  <a:lnTo>
                    <a:pt x="241" y="6072"/>
                  </a:lnTo>
                  <a:cubicBezTo>
                    <a:pt x="181" y="4308"/>
                    <a:pt x="121" y="2813"/>
                    <a:pt x="91" y="1763"/>
                  </a:cubicBezTo>
                  <a:cubicBezTo>
                    <a:pt x="61" y="1246"/>
                    <a:pt x="31" y="821"/>
                    <a:pt x="31" y="517"/>
                  </a:cubicBezTo>
                  <a:cubicBezTo>
                    <a:pt x="0" y="365"/>
                    <a:pt x="0" y="274"/>
                    <a:pt x="0" y="182"/>
                  </a:cubicBezTo>
                  <a:cubicBezTo>
                    <a:pt x="0" y="277"/>
                    <a:pt x="0" y="382"/>
                    <a:pt x="0" y="486"/>
                  </a:cubicBezTo>
                  <a:lnTo>
                    <a:pt x="0" y="1702"/>
                  </a:lnTo>
                  <a:cubicBezTo>
                    <a:pt x="31" y="2796"/>
                    <a:pt x="61" y="4316"/>
                    <a:pt x="61" y="6140"/>
                  </a:cubicBezTo>
                  <a:lnTo>
                    <a:pt x="61" y="6201"/>
                  </a:lnTo>
                  <a:lnTo>
                    <a:pt x="122" y="6201"/>
                  </a:lnTo>
                  <a:lnTo>
                    <a:pt x="3253" y="7508"/>
                  </a:lnTo>
                  <a:lnTo>
                    <a:pt x="3313" y="7538"/>
                  </a:lnTo>
                  <a:lnTo>
                    <a:pt x="3344" y="7508"/>
                  </a:lnTo>
                  <a:lnTo>
                    <a:pt x="5897" y="5958"/>
                  </a:lnTo>
                  <a:lnTo>
                    <a:pt x="6079" y="5866"/>
                  </a:lnTo>
                  <a:lnTo>
                    <a:pt x="6110" y="5836"/>
                  </a:lnTo>
                  <a:lnTo>
                    <a:pt x="6110" y="5775"/>
                  </a:lnTo>
                  <a:cubicBezTo>
                    <a:pt x="6292" y="3708"/>
                    <a:pt x="6474" y="1763"/>
                    <a:pt x="6626" y="91"/>
                  </a:cubicBezTo>
                  <a:lnTo>
                    <a:pt x="662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5"/>
            <p:cNvSpPr/>
            <p:nvPr/>
          </p:nvSpPr>
          <p:spPr>
            <a:xfrm>
              <a:off x="4780031" y="3165932"/>
              <a:ext cx="140608" cy="147190"/>
            </a:xfrm>
            <a:custGeom>
              <a:avLst/>
              <a:gdLst/>
              <a:ahLst/>
              <a:cxnLst/>
              <a:rect l="l" t="t" r="r" b="b"/>
              <a:pathLst>
                <a:path w="7114" h="7447" extrusionOk="0">
                  <a:moveTo>
                    <a:pt x="1064" y="0"/>
                  </a:moveTo>
                  <a:cubicBezTo>
                    <a:pt x="1064" y="0"/>
                    <a:pt x="1247" y="61"/>
                    <a:pt x="1520" y="122"/>
                  </a:cubicBezTo>
                  <a:lnTo>
                    <a:pt x="2736" y="426"/>
                  </a:lnTo>
                  <a:lnTo>
                    <a:pt x="6909" y="1409"/>
                  </a:lnTo>
                  <a:lnTo>
                    <a:pt x="6909" y="1409"/>
                  </a:lnTo>
                  <a:cubicBezTo>
                    <a:pt x="6462" y="2899"/>
                    <a:pt x="5958" y="4619"/>
                    <a:pt x="5425" y="6456"/>
                  </a:cubicBezTo>
                  <a:lnTo>
                    <a:pt x="5425" y="6456"/>
                  </a:lnTo>
                  <a:lnTo>
                    <a:pt x="5350" y="6474"/>
                  </a:lnTo>
                  <a:lnTo>
                    <a:pt x="2506" y="7283"/>
                  </a:lnTo>
                  <a:lnTo>
                    <a:pt x="2506" y="7283"/>
                  </a:lnTo>
                  <a:lnTo>
                    <a:pt x="193" y="5562"/>
                  </a:lnTo>
                  <a:lnTo>
                    <a:pt x="193" y="5562"/>
                  </a:lnTo>
                  <a:cubicBezTo>
                    <a:pt x="462" y="3917"/>
                    <a:pt x="671" y="2541"/>
                    <a:pt x="851" y="1581"/>
                  </a:cubicBezTo>
                  <a:cubicBezTo>
                    <a:pt x="912" y="1094"/>
                    <a:pt x="973" y="699"/>
                    <a:pt x="1034" y="426"/>
                  </a:cubicBezTo>
                  <a:cubicBezTo>
                    <a:pt x="1064" y="152"/>
                    <a:pt x="1064" y="0"/>
                    <a:pt x="1064" y="0"/>
                  </a:cubicBezTo>
                  <a:lnTo>
                    <a:pt x="1064" y="0"/>
                  </a:lnTo>
                  <a:cubicBezTo>
                    <a:pt x="1034" y="122"/>
                    <a:pt x="1003" y="274"/>
                    <a:pt x="973" y="395"/>
                  </a:cubicBezTo>
                  <a:cubicBezTo>
                    <a:pt x="943" y="699"/>
                    <a:pt x="851" y="1064"/>
                    <a:pt x="760" y="1520"/>
                  </a:cubicBezTo>
                  <a:cubicBezTo>
                    <a:pt x="578" y="2553"/>
                    <a:pt x="304" y="3951"/>
                    <a:pt x="0" y="5623"/>
                  </a:cubicBezTo>
                  <a:lnTo>
                    <a:pt x="0" y="5654"/>
                  </a:lnTo>
                  <a:lnTo>
                    <a:pt x="61" y="5714"/>
                  </a:lnTo>
                  <a:lnTo>
                    <a:pt x="2432" y="7447"/>
                  </a:lnTo>
                  <a:lnTo>
                    <a:pt x="2493" y="7447"/>
                  </a:lnTo>
                  <a:lnTo>
                    <a:pt x="5380" y="6657"/>
                  </a:lnTo>
                  <a:lnTo>
                    <a:pt x="5532" y="6626"/>
                  </a:lnTo>
                  <a:lnTo>
                    <a:pt x="5593" y="6626"/>
                  </a:lnTo>
                  <a:lnTo>
                    <a:pt x="5593" y="6566"/>
                  </a:lnTo>
                  <a:lnTo>
                    <a:pt x="7113" y="1398"/>
                  </a:lnTo>
                  <a:lnTo>
                    <a:pt x="7113" y="1307"/>
                  </a:lnTo>
                  <a:lnTo>
                    <a:pt x="7052" y="1277"/>
                  </a:lnTo>
                  <a:lnTo>
                    <a:pt x="2706" y="334"/>
                  </a:lnTo>
                  <a:lnTo>
                    <a:pt x="1490" y="91"/>
                  </a:lnTo>
                  <a:cubicBezTo>
                    <a:pt x="1368" y="61"/>
                    <a:pt x="1216" y="30"/>
                    <a:pt x="106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5"/>
            <p:cNvSpPr/>
            <p:nvPr/>
          </p:nvSpPr>
          <p:spPr>
            <a:xfrm>
              <a:off x="4989123" y="3384018"/>
              <a:ext cx="138197" cy="29470"/>
            </a:xfrm>
            <a:custGeom>
              <a:avLst/>
              <a:gdLst/>
              <a:ahLst/>
              <a:cxnLst/>
              <a:rect l="l" t="t" r="r" b="b"/>
              <a:pathLst>
                <a:path w="6992" h="1491" extrusionOk="0">
                  <a:moveTo>
                    <a:pt x="6991" y="1"/>
                  </a:moveTo>
                  <a:lnTo>
                    <a:pt x="6991" y="1"/>
                  </a:lnTo>
                  <a:cubicBezTo>
                    <a:pt x="5806" y="153"/>
                    <a:pt x="4651" y="365"/>
                    <a:pt x="3496" y="639"/>
                  </a:cubicBezTo>
                  <a:cubicBezTo>
                    <a:pt x="2310" y="852"/>
                    <a:pt x="1155" y="1156"/>
                    <a:pt x="0" y="1490"/>
                  </a:cubicBezTo>
                  <a:cubicBezTo>
                    <a:pt x="1186" y="1338"/>
                    <a:pt x="2371" y="1125"/>
                    <a:pt x="3526" y="852"/>
                  </a:cubicBezTo>
                  <a:cubicBezTo>
                    <a:pt x="4681" y="609"/>
                    <a:pt x="5866" y="335"/>
                    <a:pt x="699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5"/>
            <p:cNvSpPr/>
            <p:nvPr/>
          </p:nvSpPr>
          <p:spPr>
            <a:xfrm>
              <a:off x="4810670" y="3362393"/>
              <a:ext cx="115961" cy="27355"/>
            </a:xfrm>
            <a:custGeom>
              <a:avLst/>
              <a:gdLst/>
              <a:ahLst/>
              <a:cxnLst/>
              <a:rect l="l" t="t" r="r" b="b"/>
              <a:pathLst>
                <a:path w="5867" h="1384" extrusionOk="0">
                  <a:moveTo>
                    <a:pt x="1" y="0"/>
                  </a:moveTo>
                  <a:lnTo>
                    <a:pt x="1" y="0"/>
                  </a:lnTo>
                  <a:cubicBezTo>
                    <a:pt x="244" y="183"/>
                    <a:pt x="517" y="304"/>
                    <a:pt x="791" y="396"/>
                  </a:cubicBezTo>
                  <a:cubicBezTo>
                    <a:pt x="1460" y="639"/>
                    <a:pt x="2159" y="852"/>
                    <a:pt x="2858" y="1003"/>
                  </a:cubicBezTo>
                  <a:cubicBezTo>
                    <a:pt x="3557" y="1186"/>
                    <a:pt x="4256" y="1277"/>
                    <a:pt x="4985" y="1338"/>
                  </a:cubicBezTo>
                  <a:cubicBezTo>
                    <a:pt x="5122" y="1368"/>
                    <a:pt x="5267" y="1383"/>
                    <a:pt x="5415" y="1383"/>
                  </a:cubicBezTo>
                  <a:cubicBezTo>
                    <a:pt x="5563" y="1383"/>
                    <a:pt x="5715" y="1368"/>
                    <a:pt x="5867" y="1338"/>
                  </a:cubicBezTo>
                  <a:cubicBezTo>
                    <a:pt x="5593" y="1277"/>
                    <a:pt x="5289" y="1247"/>
                    <a:pt x="4985" y="1216"/>
                  </a:cubicBezTo>
                  <a:cubicBezTo>
                    <a:pt x="4438" y="1155"/>
                    <a:pt x="3709" y="1003"/>
                    <a:pt x="2888" y="821"/>
                  </a:cubicBezTo>
                  <a:cubicBezTo>
                    <a:pt x="2098" y="639"/>
                    <a:pt x="1368" y="426"/>
                    <a:pt x="852" y="274"/>
                  </a:cubicBezTo>
                  <a:cubicBezTo>
                    <a:pt x="578" y="152"/>
                    <a:pt x="274" y="61"/>
                    <a:pt x="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5"/>
            <p:cNvSpPr/>
            <p:nvPr/>
          </p:nvSpPr>
          <p:spPr>
            <a:xfrm>
              <a:off x="4703732" y="2093452"/>
              <a:ext cx="357470" cy="491338"/>
            </a:xfrm>
            <a:custGeom>
              <a:avLst/>
              <a:gdLst/>
              <a:ahLst/>
              <a:cxnLst/>
              <a:rect l="l" t="t" r="r" b="b"/>
              <a:pathLst>
                <a:path w="18086" h="24859" extrusionOk="0">
                  <a:moveTo>
                    <a:pt x="10365" y="1"/>
                  </a:moveTo>
                  <a:cubicBezTo>
                    <a:pt x="10669" y="822"/>
                    <a:pt x="9696" y="1521"/>
                    <a:pt x="8845" y="1703"/>
                  </a:cubicBezTo>
                  <a:cubicBezTo>
                    <a:pt x="8025" y="1885"/>
                    <a:pt x="6991" y="2007"/>
                    <a:pt x="6626" y="2767"/>
                  </a:cubicBezTo>
                  <a:cubicBezTo>
                    <a:pt x="6292" y="3436"/>
                    <a:pt x="6626" y="4287"/>
                    <a:pt x="6322" y="4986"/>
                  </a:cubicBezTo>
                  <a:cubicBezTo>
                    <a:pt x="5745" y="6262"/>
                    <a:pt x="3404" y="5989"/>
                    <a:pt x="2949" y="7357"/>
                  </a:cubicBezTo>
                  <a:cubicBezTo>
                    <a:pt x="2614" y="8299"/>
                    <a:pt x="3496" y="9211"/>
                    <a:pt x="3374" y="10183"/>
                  </a:cubicBezTo>
                  <a:cubicBezTo>
                    <a:pt x="3283" y="11004"/>
                    <a:pt x="2523" y="11582"/>
                    <a:pt x="1854" y="12098"/>
                  </a:cubicBezTo>
                  <a:cubicBezTo>
                    <a:pt x="1186" y="12585"/>
                    <a:pt x="486" y="13284"/>
                    <a:pt x="578" y="14135"/>
                  </a:cubicBezTo>
                  <a:cubicBezTo>
                    <a:pt x="699" y="15077"/>
                    <a:pt x="1885" y="15746"/>
                    <a:pt x="1763" y="16719"/>
                  </a:cubicBezTo>
                  <a:cubicBezTo>
                    <a:pt x="1672" y="17691"/>
                    <a:pt x="395" y="18117"/>
                    <a:pt x="213" y="19029"/>
                  </a:cubicBezTo>
                  <a:cubicBezTo>
                    <a:pt x="0" y="20153"/>
                    <a:pt x="1368" y="20852"/>
                    <a:pt x="1824" y="21916"/>
                  </a:cubicBezTo>
                  <a:cubicBezTo>
                    <a:pt x="2158" y="22706"/>
                    <a:pt x="1945" y="23740"/>
                    <a:pt x="2523" y="24378"/>
                  </a:cubicBezTo>
                  <a:cubicBezTo>
                    <a:pt x="2852" y="24741"/>
                    <a:pt x="3337" y="24859"/>
                    <a:pt x="3858" y="24859"/>
                  </a:cubicBezTo>
                  <a:cubicBezTo>
                    <a:pt x="4252" y="24859"/>
                    <a:pt x="4666" y="24791"/>
                    <a:pt x="5046" y="24713"/>
                  </a:cubicBezTo>
                  <a:lnTo>
                    <a:pt x="13678" y="22889"/>
                  </a:lnTo>
                  <a:cubicBezTo>
                    <a:pt x="13101" y="21521"/>
                    <a:pt x="13648" y="19910"/>
                    <a:pt x="14499" y="18694"/>
                  </a:cubicBezTo>
                  <a:cubicBezTo>
                    <a:pt x="15320" y="17448"/>
                    <a:pt x="16444" y="16415"/>
                    <a:pt x="17143" y="15108"/>
                  </a:cubicBezTo>
                  <a:cubicBezTo>
                    <a:pt x="17873" y="13831"/>
                    <a:pt x="18086" y="12068"/>
                    <a:pt x="17143" y="10913"/>
                  </a:cubicBezTo>
                  <a:lnTo>
                    <a:pt x="1036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5"/>
            <p:cNvSpPr/>
            <p:nvPr/>
          </p:nvSpPr>
          <p:spPr>
            <a:xfrm>
              <a:off x="5171175" y="2186593"/>
              <a:ext cx="39056" cy="87006"/>
            </a:xfrm>
            <a:custGeom>
              <a:avLst/>
              <a:gdLst/>
              <a:ahLst/>
              <a:cxnLst/>
              <a:rect l="l" t="t" r="r" b="b"/>
              <a:pathLst>
                <a:path w="1976" h="4402" extrusionOk="0">
                  <a:moveTo>
                    <a:pt x="1131" y="0"/>
                  </a:moveTo>
                  <a:cubicBezTo>
                    <a:pt x="1077" y="0"/>
                    <a:pt x="1023" y="10"/>
                    <a:pt x="973" y="31"/>
                  </a:cubicBezTo>
                  <a:cubicBezTo>
                    <a:pt x="790" y="91"/>
                    <a:pt x="669" y="183"/>
                    <a:pt x="578" y="335"/>
                  </a:cubicBezTo>
                  <a:cubicBezTo>
                    <a:pt x="0" y="1520"/>
                    <a:pt x="0" y="2888"/>
                    <a:pt x="578" y="4073"/>
                  </a:cubicBezTo>
                  <a:cubicBezTo>
                    <a:pt x="669" y="4225"/>
                    <a:pt x="790" y="4316"/>
                    <a:pt x="973" y="4377"/>
                  </a:cubicBezTo>
                  <a:cubicBezTo>
                    <a:pt x="1013" y="4394"/>
                    <a:pt x="1056" y="4401"/>
                    <a:pt x="1100" y="4401"/>
                  </a:cubicBezTo>
                  <a:cubicBezTo>
                    <a:pt x="1218" y="4401"/>
                    <a:pt x="1340" y="4345"/>
                    <a:pt x="1429" y="4256"/>
                  </a:cubicBezTo>
                  <a:cubicBezTo>
                    <a:pt x="1611" y="4104"/>
                    <a:pt x="1733" y="3861"/>
                    <a:pt x="1793" y="3617"/>
                  </a:cubicBezTo>
                  <a:cubicBezTo>
                    <a:pt x="1915" y="3283"/>
                    <a:pt x="1945" y="2918"/>
                    <a:pt x="1976" y="2584"/>
                  </a:cubicBezTo>
                  <a:cubicBezTo>
                    <a:pt x="1976" y="2462"/>
                    <a:pt x="1976" y="2310"/>
                    <a:pt x="1945" y="2189"/>
                  </a:cubicBezTo>
                  <a:cubicBezTo>
                    <a:pt x="1885" y="2675"/>
                    <a:pt x="1793" y="3131"/>
                    <a:pt x="1641" y="3557"/>
                  </a:cubicBezTo>
                  <a:cubicBezTo>
                    <a:pt x="1581" y="3769"/>
                    <a:pt x="1459" y="3982"/>
                    <a:pt x="1307" y="4134"/>
                  </a:cubicBezTo>
                  <a:cubicBezTo>
                    <a:pt x="1256" y="4185"/>
                    <a:pt x="1196" y="4208"/>
                    <a:pt x="1131" y="4208"/>
                  </a:cubicBezTo>
                  <a:cubicBezTo>
                    <a:pt x="1003" y="4208"/>
                    <a:pt x="861" y="4114"/>
                    <a:pt x="760" y="3952"/>
                  </a:cubicBezTo>
                  <a:cubicBezTo>
                    <a:pt x="243" y="2827"/>
                    <a:pt x="243" y="1550"/>
                    <a:pt x="760" y="456"/>
                  </a:cubicBezTo>
                  <a:cubicBezTo>
                    <a:pt x="861" y="294"/>
                    <a:pt x="990" y="200"/>
                    <a:pt x="1118" y="200"/>
                  </a:cubicBezTo>
                  <a:cubicBezTo>
                    <a:pt x="1182" y="200"/>
                    <a:pt x="1246" y="223"/>
                    <a:pt x="1307" y="274"/>
                  </a:cubicBezTo>
                  <a:cubicBezTo>
                    <a:pt x="1459" y="426"/>
                    <a:pt x="1581" y="608"/>
                    <a:pt x="1641" y="821"/>
                  </a:cubicBezTo>
                  <a:cubicBezTo>
                    <a:pt x="1793" y="1277"/>
                    <a:pt x="1885" y="1733"/>
                    <a:pt x="1945" y="2189"/>
                  </a:cubicBezTo>
                  <a:cubicBezTo>
                    <a:pt x="1976" y="2067"/>
                    <a:pt x="1976" y="1946"/>
                    <a:pt x="1976" y="1824"/>
                  </a:cubicBezTo>
                  <a:cubicBezTo>
                    <a:pt x="1945" y="1459"/>
                    <a:pt x="1915" y="1125"/>
                    <a:pt x="1793" y="791"/>
                  </a:cubicBezTo>
                  <a:cubicBezTo>
                    <a:pt x="1733" y="547"/>
                    <a:pt x="1611" y="304"/>
                    <a:pt x="1429" y="122"/>
                  </a:cubicBezTo>
                  <a:cubicBezTo>
                    <a:pt x="1348" y="41"/>
                    <a:pt x="1239" y="0"/>
                    <a:pt x="11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5"/>
            <p:cNvSpPr/>
            <p:nvPr/>
          </p:nvSpPr>
          <p:spPr>
            <a:xfrm>
              <a:off x="4872559" y="2044569"/>
              <a:ext cx="149008" cy="342686"/>
            </a:xfrm>
            <a:custGeom>
              <a:avLst/>
              <a:gdLst/>
              <a:ahLst/>
              <a:cxnLst/>
              <a:rect l="l" t="t" r="r" b="b"/>
              <a:pathLst>
                <a:path w="7539" h="17338" extrusionOk="0">
                  <a:moveTo>
                    <a:pt x="5541" y="0"/>
                  </a:moveTo>
                  <a:cubicBezTo>
                    <a:pt x="4809" y="0"/>
                    <a:pt x="4064" y="206"/>
                    <a:pt x="3435" y="589"/>
                  </a:cubicBezTo>
                  <a:cubicBezTo>
                    <a:pt x="2189" y="1319"/>
                    <a:pt x="2098" y="2808"/>
                    <a:pt x="1003" y="3781"/>
                  </a:cubicBezTo>
                  <a:cubicBezTo>
                    <a:pt x="0" y="4662"/>
                    <a:pt x="335" y="6699"/>
                    <a:pt x="517" y="8128"/>
                  </a:cubicBezTo>
                  <a:cubicBezTo>
                    <a:pt x="912" y="11197"/>
                    <a:pt x="1368" y="14693"/>
                    <a:pt x="2918" y="17337"/>
                  </a:cubicBezTo>
                  <a:lnTo>
                    <a:pt x="7538" y="620"/>
                  </a:lnTo>
                  <a:cubicBezTo>
                    <a:pt x="6966" y="198"/>
                    <a:pt x="6260" y="0"/>
                    <a:pt x="55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5"/>
            <p:cNvSpPr/>
            <p:nvPr/>
          </p:nvSpPr>
          <p:spPr>
            <a:xfrm>
              <a:off x="4946467" y="2073231"/>
              <a:ext cx="243327" cy="499916"/>
            </a:xfrm>
            <a:custGeom>
              <a:avLst/>
              <a:gdLst/>
              <a:ahLst/>
              <a:cxnLst/>
              <a:rect l="l" t="t" r="r" b="b"/>
              <a:pathLst>
                <a:path w="12311" h="25293" extrusionOk="0">
                  <a:moveTo>
                    <a:pt x="6755" y="1"/>
                  </a:moveTo>
                  <a:cubicBezTo>
                    <a:pt x="4387" y="1"/>
                    <a:pt x="2026" y="695"/>
                    <a:pt x="0" y="2057"/>
                  </a:cubicBezTo>
                  <a:lnTo>
                    <a:pt x="182" y="14246"/>
                  </a:lnTo>
                  <a:lnTo>
                    <a:pt x="152" y="20811"/>
                  </a:lnTo>
                  <a:cubicBezTo>
                    <a:pt x="213" y="23030"/>
                    <a:pt x="1368" y="25097"/>
                    <a:pt x="3526" y="25280"/>
                  </a:cubicBezTo>
                  <a:cubicBezTo>
                    <a:pt x="3635" y="25288"/>
                    <a:pt x="3744" y="25292"/>
                    <a:pt x="3852" y="25292"/>
                  </a:cubicBezTo>
                  <a:cubicBezTo>
                    <a:pt x="6111" y="25292"/>
                    <a:pt x="7998" y="23499"/>
                    <a:pt x="8085" y="21207"/>
                  </a:cubicBezTo>
                  <a:cubicBezTo>
                    <a:pt x="8176" y="18897"/>
                    <a:pt x="8268" y="16556"/>
                    <a:pt x="8268" y="16556"/>
                  </a:cubicBezTo>
                  <a:cubicBezTo>
                    <a:pt x="8268" y="16556"/>
                    <a:pt x="11763" y="16252"/>
                    <a:pt x="12037" y="12757"/>
                  </a:cubicBezTo>
                  <a:cubicBezTo>
                    <a:pt x="12310" y="9292"/>
                    <a:pt x="12189" y="1298"/>
                    <a:pt x="12189" y="1298"/>
                  </a:cubicBezTo>
                  <a:cubicBezTo>
                    <a:pt x="10478" y="429"/>
                    <a:pt x="8614" y="1"/>
                    <a:pt x="6755"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5"/>
            <p:cNvSpPr/>
            <p:nvPr/>
          </p:nvSpPr>
          <p:spPr>
            <a:xfrm>
              <a:off x="4910412" y="2016026"/>
              <a:ext cx="336440" cy="393383"/>
            </a:xfrm>
            <a:custGeom>
              <a:avLst/>
              <a:gdLst/>
              <a:ahLst/>
              <a:cxnLst/>
              <a:rect l="l" t="t" r="r" b="b"/>
              <a:pathLst>
                <a:path w="17022" h="19903" extrusionOk="0">
                  <a:moveTo>
                    <a:pt x="10213" y="0"/>
                  </a:moveTo>
                  <a:cubicBezTo>
                    <a:pt x="9428" y="0"/>
                    <a:pt x="8617" y="269"/>
                    <a:pt x="7903" y="635"/>
                  </a:cubicBezTo>
                  <a:cubicBezTo>
                    <a:pt x="6779" y="1213"/>
                    <a:pt x="5745" y="2003"/>
                    <a:pt x="4560" y="2368"/>
                  </a:cubicBezTo>
                  <a:cubicBezTo>
                    <a:pt x="3587" y="2702"/>
                    <a:pt x="2523" y="2733"/>
                    <a:pt x="1672" y="3280"/>
                  </a:cubicBezTo>
                  <a:cubicBezTo>
                    <a:pt x="912" y="3827"/>
                    <a:pt x="395" y="4647"/>
                    <a:pt x="243" y="5559"/>
                  </a:cubicBezTo>
                  <a:cubicBezTo>
                    <a:pt x="61" y="6471"/>
                    <a:pt x="0" y="7383"/>
                    <a:pt x="61" y="8325"/>
                  </a:cubicBezTo>
                  <a:cubicBezTo>
                    <a:pt x="91" y="10848"/>
                    <a:pt x="122" y="13432"/>
                    <a:pt x="183" y="15985"/>
                  </a:cubicBezTo>
                  <a:cubicBezTo>
                    <a:pt x="152" y="16988"/>
                    <a:pt x="426" y="17961"/>
                    <a:pt x="1003" y="18781"/>
                  </a:cubicBezTo>
                  <a:cubicBezTo>
                    <a:pt x="1639" y="19658"/>
                    <a:pt x="1706" y="19902"/>
                    <a:pt x="2251" y="19902"/>
                  </a:cubicBezTo>
                  <a:cubicBezTo>
                    <a:pt x="2463" y="19902"/>
                    <a:pt x="2746" y="19866"/>
                    <a:pt x="3161" y="19815"/>
                  </a:cubicBezTo>
                  <a:cubicBezTo>
                    <a:pt x="4681" y="19632"/>
                    <a:pt x="6900" y="19177"/>
                    <a:pt x="7903" y="18052"/>
                  </a:cubicBezTo>
                  <a:cubicBezTo>
                    <a:pt x="8572" y="17353"/>
                    <a:pt x="10031" y="17018"/>
                    <a:pt x="10122" y="16167"/>
                  </a:cubicBezTo>
                  <a:cubicBezTo>
                    <a:pt x="10183" y="15499"/>
                    <a:pt x="9757" y="14860"/>
                    <a:pt x="9089" y="14708"/>
                  </a:cubicBezTo>
                  <a:cubicBezTo>
                    <a:pt x="8359" y="14556"/>
                    <a:pt x="7751" y="14070"/>
                    <a:pt x="7386" y="13432"/>
                  </a:cubicBezTo>
                  <a:cubicBezTo>
                    <a:pt x="6961" y="12550"/>
                    <a:pt x="7265" y="11486"/>
                    <a:pt x="8055" y="10909"/>
                  </a:cubicBezTo>
                  <a:cubicBezTo>
                    <a:pt x="8335" y="10733"/>
                    <a:pt x="8632" y="10652"/>
                    <a:pt x="8925" y="10652"/>
                  </a:cubicBezTo>
                  <a:cubicBezTo>
                    <a:pt x="9493" y="10652"/>
                    <a:pt x="10045" y="10955"/>
                    <a:pt x="10426" y="11456"/>
                  </a:cubicBezTo>
                  <a:lnTo>
                    <a:pt x="10456" y="11426"/>
                  </a:lnTo>
                  <a:cubicBezTo>
                    <a:pt x="11034" y="11426"/>
                    <a:pt x="11064" y="10818"/>
                    <a:pt x="11216" y="10453"/>
                  </a:cubicBezTo>
                  <a:cubicBezTo>
                    <a:pt x="11611" y="9237"/>
                    <a:pt x="11247" y="8417"/>
                    <a:pt x="11277" y="8021"/>
                  </a:cubicBezTo>
                  <a:lnTo>
                    <a:pt x="11277" y="8021"/>
                  </a:lnTo>
                  <a:cubicBezTo>
                    <a:pt x="11823" y="8286"/>
                    <a:pt x="12425" y="8413"/>
                    <a:pt x="13027" y="8413"/>
                  </a:cubicBezTo>
                  <a:cubicBezTo>
                    <a:pt x="14639" y="8413"/>
                    <a:pt x="16256" y="7501"/>
                    <a:pt x="16809" y="5863"/>
                  </a:cubicBezTo>
                  <a:cubicBezTo>
                    <a:pt x="17022" y="5286"/>
                    <a:pt x="17022" y="4678"/>
                    <a:pt x="16840" y="4100"/>
                  </a:cubicBezTo>
                  <a:cubicBezTo>
                    <a:pt x="16323" y="2459"/>
                    <a:pt x="14773" y="2611"/>
                    <a:pt x="13648" y="1973"/>
                  </a:cubicBezTo>
                  <a:cubicBezTo>
                    <a:pt x="12888" y="1517"/>
                    <a:pt x="12341" y="696"/>
                    <a:pt x="11520" y="301"/>
                  </a:cubicBezTo>
                  <a:cubicBezTo>
                    <a:pt x="11109" y="90"/>
                    <a:pt x="10665" y="0"/>
                    <a:pt x="102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5"/>
            <p:cNvSpPr/>
            <p:nvPr/>
          </p:nvSpPr>
          <p:spPr>
            <a:xfrm>
              <a:off x="5078034" y="2251743"/>
              <a:ext cx="26940" cy="40004"/>
            </a:xfrm>
            <a:custGeom>
              <a:avLst/>
              <a:gdLst/>
              <a:ahLst/>
              <a:cxnLst/>
              <a:rect l="l" t="t" r="r" b="b"/>
              <a:pathLst>
                <a:path w="1363" h="2024" extrusionOk="0">
                  <a:moveTo>
                    <a:pt x="987" y="1"/>
                  </a:moveTo>
                  <a:cubicBezTo>
                    <a:pt x="928" y="1"/>
                    <a:pt x="862" y="6"/>
                    <a:pt x="791" y="17"/>
                  </a:cubicBezTo>
                  <a:cubicBezTo>
                    <a:pt x="578" y="48"/>
                    <a:pt x="396" y="169"/>
                    <a:pt x="274" y="321"/>
                  </a:cubicBezTo>
                  <a:cubicBezTo>
                    <a:pt x="92" y="534"/>
                    <a:pt x="1" y="808"/>
                    <a:pt x="1" y="1051"/>
                  </a:cubicBezTo>
                  <a:cubicBezTo>
                    <a:pt x="1" y="1568"/>
                    <a:pt x="396" y="1993"/>
                    <a:pt x="913" y="2024"/>
                  </a:cubicBezTo>
                  <a:cubicBezTo>
                    <a:pt x="1034" y="2024"/>
                    <a:pt x="1186" y="1932"/>
                    <a:pt x="1277" y="1811"/>
                  </a:cubicBezTo>
                  <a:cubicBezTo>
                    <a:pt x="1338" y="1750"/>
                    <a:pt x="1338" y="1689"/>
                    <a:pt x="1338" y="1689"/>
                  </a:cubicBezTo>
                  <a:cubicBezTo>
                    <a:pt x="1336" y="1687"/>
                    <a:pt x="1334" y="1686"/>
                    <a:pt x="1331" y="1686"/>
                  </a:cubicBezTo>
                  <a:cubicBezTo>
                    <a:pt x="1293" y="1686"/>
                    <a:pt x="1183" y="1844"/>
                    <a:pt x="941" y="1844"/>
                  </a:cubicBezTo>
                  <a:cubicBezTo>
                    <a:pt x="922" y="1844"/>
                    <a:pt x="903" y="1843"/>
                    <a:pt x="882" y="1841"/>
                  </a:cubicBezTo>
                  <a:cubicBezTo>
                    <a:pt x="517" y="1750"/>
                    <a:pt x="244" y="1416"/>
                    <a:pt x="244" y="1051"/>
                  </a:cubicBezTo>
                  <a:cubicBezTo>
                    <a:pt x="244" y="656"/>
                    <a:pt x="487" y="291"/>
                    <a:pt x="852" y="169"/>
                  </a:cubicBezTo>
                  <a:cubicBezTo>
                    <a:pt x="1125" y="109"/>
                    <a:pt x="1338" y="109"/>
                    <a:pt x="1338" y="109"/>
                  </a:cubicBezTo>
                  <a:cubicBezTo>
                    <a:pt x="1363" y="84"/>
                    <a:pt x="1230" y="1"/>
                    <a:pt x="987" y="1"/>
                  </a:cubicBezTo>
                  <a:close/>
                </a:path>
              </a:pathLst>
            </a:custGeom>
            <a:solidFill>
              <a:srgbClr val="9950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5"/>
            <p:cNvSpPr/>
            <p:nvPr/>
          </p:nvSpPr>
          <p:spPr>
            <a:xfrm>
              <a:off x="5116500" y="2227450"/>
              <a:ext cx="93133" cy="15041"/>
            </a:xfrm>
            <a:custGeom>
              <a:avLst/>
              <a:gdLst/>
              <a:ahLst/>
              <a:cxnLst/>
              <a:rect l="l" t="t" r="r" b="b"/>
              <a:pathLst>
                <a:path w="4712" h="761" extrusionOk="0">
                  <a:moveTo>
                    <a:pt x="4711" y="0"/>
                  </a:moveTo>
                  <a:cubicBezTo>
                    <a:pt x="3921" y="0"/>
                    <a:pt x="3131" y="91"/>
                    <a:pt x="2340" y="274"/>
                  </a:cubicBezTo>
                  <a:cubicBezTo>
                    <a:pt x="1033" y="487"/>
                    <a:pt x="0" y="699"/>
                    <a:pt x="0" y="760"/>
                  </a:cubicBezTo>
                  <a:cubicBezTo>
                    <a:pt x="821" y="730"/>
                    <a:pt x="1611" y="638"/>
                    <a:pt x="2371" y="487"/>
                  </a:cubicBezTo>
                  <a:cubicBezTo>
                    <a:pt x="3161" y="395"/>
                    <a:pt x="3951" y="213"/>
                    <a:pt x="47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5"/>
            <p:cNvSpPr/>
            <p:nvPr/>
          </p:nvSpPr>
          <p:spPr>
            <a:xfrm>
              <a:off x="4918813" y="2303157"/>
              <a:ext cx="206683" cy="161974"/>
            </a:xfrm>
            <a:custGeom>
              <a:avLst/>
              <a:gdLst/>
              <a:ahLst/>
              <a:cxnLst/>
              <a:rect l="l" t="t" r="r" b="b"/>
              <a:pathLst>
                <a:path w="10457" h="8195" extrusionOk="0">
                  <a:moveTo>
                    <a:pt x="7448" y="0"/>
                  </a:moveTo>
                  <a:lnTo>
                    <a:pt x="1" y="3161"/>
                  </a:lnTo>
                  <a:lnTo>
                    <a:pt x="852" y="7660"/>
                  </a:lnTo>
                  <a:cubicBezTo>
                    <a:pt x="1042" y="7992"/>
                    <a:pt x="1381" y="8195"/>
                    <a:pt x="1752" y="8195"/>
                  </a:cubicBezTo>
                  <a:cubicBezTo>
                    <a:pt x="1855" y="8195"/>
                    <a:pt x="1962" y="8179"/>
                    <a:pt x="2068" y="8146"/>
                  </a:cubicBezTo>
                  <a:cubicBezTo>
                    <a:pt x="2493" y="7964"/>
                    <a:pt x="2888" y="7690"/>
                    <a:pt x="3223" y="7356"/>
                  </a:cubicBezTo>
                  <a:cubicBezTo>
                    <a:pt x="3527" y="6991"/>
                    <a:pt x="3922" y="6717"/>
                    <a:pt x="4347" y="6535"/>
                  </a:cubicBezTo>
                  <a:cubicBezTo>
                    <a:pt x="4540" y="6479"/>
                    <a:pt x="4739" y="6460"/>
                    <a:pt x="4942" y="6460"/>
                  </a:cubicBezTo>
                  <a:cubicBezTo>
                    <a:pt x="5384" y="6460"/>
                    <a:pt x="5841" y="6551"/>
                    <a:pt x="6263" y="6551"/>
                  </a:cubicBezTo>
                  <a:cubicBezTo>
                    <a:pt x="6596" y="6551"/>
                    <a:pt x="6907" y="6495"/>
                    <a:pt x="7174" y="6292"/>
                  </a:cubicBezTo>
                  <a:cubicBezTo>
                    <a:pt x="7904" y="5775"/>
                    <a:pt x="7813" y="4590"/>
                    <a:pt x="8512" y="4043"/>
                  </a:cubicBezTo>
                  <a:cubicBezTo>
                    <a:pt x="8876" y="3769"/>
                    <a:pt x="9393" y="3739"/>
                    <a:pt x="9758" y="3465"/>
                  </a:cubicBezTo>
                  <a:cubicBezTo>
                    <a:pt x="10457" y="2948"/>
                    <a:pt x="10335" y="1763"/>
                    <a:pt x="9758" y="1125"/>
                  </a:cubicBezTo>
                  <a:cubicBezTo>
                    <a:pt x="9180" y="486"/>
                    <a:pt x="8268" y="213"/>
                    <a:pt x="74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5"/>
            <p:cNvSpPr/>
            <p:nvPr/>
          </p:nvSpPr>
          <p:spPr>
            <a:xfrm>
              <a:off x="4766215" y="2188391"/>
              <a:ext cx="344267" cy="377294"/>
            </a:xfrm>
            <a:custGeom>
              <a:avLst/>
              <a:gdLst/>
              <a:ahLst/>
              <a:cxnLst/>
              <a:rect l="l" t="t" r="r" b="b"/>
              <a:pathLst>
                <a:path w="17418" h="19089" extrusionOk="0">
                  <a:moveTo>
                    <a:pt x="17417" y="0"/>
                  </a:moveTo>
                  <a:lnTo>
                    <a:pt x="17417" y="0"/>
                  </a:lnTo>
                  <a:cubicBezTo>
                    <a:pt x="17083" y="152"/>
                    <a:pt x="16718" y="274"/>
                    <a:pt x="16323" y="365"/>
                  </a:cubicBezTo>
                  <a:cubicBezTo>
                    <a:pt x="15897" y="456"/>
                    <a:pt x="15441" y="517"/>
                    <a:pt x="14985" y="548"/>
                  </a:cubicBezTo>
                  <a:cubicBezTo>
                    <a:pt x="14377" y="578"/>
                    <a:pt x="13800" y="639"/>
                    <a:pt x="13192" y="760"/>
                  </a:cubicBezTo>
                  <a:cubicBezTo>
                    <a:pt x="12463" y="882"/>
                    <a:pt x="11763" y="1247"/>
                    <a:pt x="11247" y="1794"/>
                  </a:cubicBezTo>
                  <a:cubicBezTo>
                    <a:pt x="10700" y="2432"/>
                    <a:pt x="10517" y="3283"/>
                    <a:pt x="10122" y="4043"/>
                  </a:cubicBezTo>
                  <a:cubicBezTo>
                    <a:pt x="9940" y="4469"/>
                    <a:pt x="9666" y="4803"/>
                    <a:pt x="9301" y="5077"/>
                  </a:cubicBezTo>
                  <a:cubicBezTo>
                    <a:pt x="8937" y="5320"/>
                    <a:pt x="8511" y="5532"/>
                    <a:pt x="8086" y="5654"/>
                  </a:cubicBezTo>
                  <a:cubicBezTo>
                    <a:pt x="7174" y="5958"/>
                    <a:pt x="6140" y="6140"/>
                    <a:pt x="5320" y="6839"/>
                  </a:cubicBezTo>
                  <a:cubicBezTo>
                    <a:pt x="4894" y="7174"/>
                    <a:pt x="4620" y="7660"/>
                    <a:pt x="4560" y="8207"/>
                  </a:cubicBezTo>
                  <a:cubicBezTo>
                    <a:pt x="4529" y="8694"/>
                    <a:pt x="4529" y="9180"/>
                    <a:pt x="4560" y="9666"/>
                  </a:cubicBezTo>
                  <a:cubicBezTo>
                    <a:pt x="4681" y="10578"/>
                    <a:pt x="4195" y="11490"/>
                    <a:pt x="3374" y="11885"/>
                  </a:cubicBezTo>
                  <a:cubicBezTo>
                    <a:pt x="2645" y="12341"/>
                    <a:pt x="1824" y="12584"/>
                    <a:pt x="1155" y="13040"/>
                  </a:cubicBezTo>
                  <a:cubicBezTo>
                    <a:pt x="821" y="13253"/>
                    <a:pt x="517" y="13526"/>
                    <a:pt x="304" y="13830"/>
                  </a:cubicBezTo>
                  <a:cubicBezTo>
                    <a:pt x="122" y="14134"/>
                    <a:pt x="0" y="14499"/>
                    <a:pt x="0" y="14864"/>
                  </a:cubicBezTo>
                  <a:cubicBezTo>
                    <a:pt x="0" y="15472"/>
                    <a:pt x="92" y="16080"/>
                    <a:pt x="274" y="16657"/>
                  </a:cubicBezTo>
                  <a:cubicBezTo>
                    <a:pt x="395" y="17113"/>
                    <a:pt x="426" y="17539"/>
                    <a:pt x="426" y="17995"/>
                  </a:cubicBezTo>
                  <a:cubicBezTo>
                    <a:pt x="426" y="18390"/>
                    <a:pt x="304" y="18755"/>
                    <a:pt x="61" y="19089"/>
                  </a:cubicBezTo>
                  <a:cubicBezTo>
                    <a:pt x="152" y="18998"/>
                    <a:pt x="213" y="18937"/>
                    <a:pt x="274" y="18846"/>
                  </a:cubicBezTo>
                  <a:cubicBezTo>
                    <a:pt x="426" y="18572"/>
                    <a:pt x="487" y="18299"/>
                    <a:pt x="517" y="17995"/>
                  </a:cubicBezTo>
                  <a:cubicBezTo>
                    <a:pt x="547" y="17539"/>
                    <a:pt x="487" y="17083"/>
                    <a:pt x="395" y="16627"/>
                  </a:cubicBezTo>
                  <a:cubicBezTo>
                    <a:pt x="213" y="16080"/>
                    <a:pt x="152" y="15472"/>
                    <a:pt x="152" y="14894"/>
                  </a:cubicBezTo>
                  <a:cubicBezTo>
                    <a:pt x="152" y="14530"/>
                    <a:pt x="274" y="14226"/>
                    <a:pt x="456" y="13922"/>
                  </a:cubicBezTo>
                  <a:cubicBezTo>
                    <a:pt x="669" y="13618"/>
                    <a:pt x="943" y="13375"/>
                    <a:pt x="1247" y="13192"/>
                  </a:cubicBezTo>
                  <a:cubicBezTo>
                    <a:pt x="1915" y="12767"/>
                    <a:pt x="2736" y="12523"/>
                    <a:pt x="3496" y="12068"/>
                  </a:cubicBezTo>
                  <a:cubicBezTo>
                    <a:pt x="3921" y="11855"/>
                    <a:pt x="4256" y="11520"/>
                    <a:pt x="4499" y="11095"/>
                  </a:cubicBezTo>
                  <a:cubicBezTo>
                    <a:pt x="4712" y="10669"/>
                    <a:pt x="4833" y="10183"/>
                    <a:pt x="4772" y="9697"/>
                  </a:cubicBezTo>
                  <a:cubicBezTo>
                    <a:pt x="4742" y="9210"/>
                    <a:pt x="4742" y="8724"/>
                    <a:pt x="4772" y="8238"/>
                  </a:cubicBezTo>
                  <a:cubicBezTo>
                    <a:pt x="4833" y="7751"/>
                    <a:pt x="5107" y="7326"/>
                    <a:pt x="5472" y="7022"/>
                  </a:cubicBezTo>
                  <a:cubicBezTo>
                    <a:pt x="6231" y="6384"/>
                    <a:pt x="7234" y="6171"/>
                    <a:pt x="8146" y="5867"/>
                  </a:cubicBezTo>
                  <a:cubicBezTo>
                    <a:pt x="8602" y="5745"/>
                    <a:pt x="9058" y="5532"/>
                    <a:pt x="9453" y="5229"/>
                  </a:cubicBezTo>
                  <a:cubicBezTo>
                    <a:pt x="9818" y="4955"/>
                    <a:pt x="10122" y="4590"/>
                    <a:pt x="10304" y="4165"/>
                  </a:cubicBezTo>
                  <a:cubicBezTo>
                    <a:pt x="10700" y="3344"/>
                    <a:pt x="10882" y="2493"/>
                    <a:pt x="11399" y="1915"/>
                  </a:cubicBezTo>
                  <a:cubicBezTo>
                    <a:pt x="11885" y="1399"/>
                    <a:pt x="12523" y="1034"/>
                    <a:pt x="13222" y="912"/>
                  </a:cubicBezTo>
                  <a:cubicBezTo>
                    <a:pt x="13800" y="791"/>
                    <a:pt x="14408" y="700"/>
                    <a:pt x="15016" y="669"/>
                  </a:cubicBezTo>
                  <a:cubicBezTo>
                    <a:pt x="15472" y="639"/>
                    <a:pt x="15897" y="548"/>
                    <a:pt x="16353" y="456"/>
                  </a:cubicBezTo>
                  <a:cubicBezTo>
                    <a:pt x="16627" y="396"/>
                    <a:pt x="16900" y="274"/>
                    <a:pt x="17174" y="152"/>
                  </a:cubicBezTo>
                  <a:cubicBezTo>
                    <a:pt x="17235" y="122"/>
                    <a:pt x="17295" y="92"/>
                    <a:pt x="17356" y="61"/>
                  </a:cubicBezTo>
                  <a:cubicBezTo>
                    <a:pt x="17417" y="31"/>
                    <a:pt x="17417" y="0"/>
                    <a:pt x="174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5"/>
            <p:cNvSpPr/>
            <p:nvPr/>
          </p:nvSpPr>
          <p:spPr>
            <a:xfrm>
              <a:off x="4874951" y="2213021"/>
              <a:ext cx="195871" cy="274575"/>
            </a:xfrm>
            <a:custGeom>
              <a:avLst/>
              <a:gdLst/>
              <a:ahLst/>
              <a:cxnLst/>
              <a:rect l="l" t="t" r="r" b="b"/>
              <a:pathLst>
                <a:path w="9910" h="13892" extrusionOk="0">
                  <a:moveTo>
                    <a:pt x="9728" y="1"/>
                  </a:moveTo>
                  <a:cubicBezTo>
                    <a:pt x="9545" y="1"/>
                    <a:pt x="9332" y="1"/>
                    <a:pt x="9150" y="31"/>
                  </a:cubicBezTo>
                  <a:cubicBezTo>
                    <a:pt x="8481" y="183"/>
                    <a:pt x="7873" y="517"/>
                    <a:pt x="7387" y="1004"/>
                  </a:cubicBezTo>
                  <a:cubicBezTo>
                    <a:pt x="7053" y="1368"/>
                    <a:pt x="6810" y="1764"/>
                    <a:pt x="6658" y="2220"/>
                  </a:cubicBezTo>
                  <a:cubicBezTo>
                    <a:pt x="6536" y="2767"/>
                    <a:pt x="6475" y="3314"/>
                    <a:pt x="6506" y="3831"/>
                  </a:cubicBezTo>
                  <a:cubicBezTo>
                    <a:pt x="6536" y="4408"/>
                    <a:pt x="6475" y="4986"/>
                    <a:pt x="6262" y="5533"/>
                  </a:cubicBezTo>
                  <a:cubicBezTo>
                    <a:pt x="6019" y="6049"/>
                    <a:pt x="5442" y="6323"/>
                    <a:pt x="4834" y="6597"/>
                  </a:cubicBezTo>
                  <a:cubicBezTo>
                    <a:pt x="4530" y="6749"/>
                    <a:pt x="4256" y="6931"/>
                    <a:pt x="4044" y="7174"/>
                  </a:cubicBezTo>
                  <a:cubicBezTo>
                    <a:pt x="3831" y="7448"/>
                    <a:pt x="3709" y="7782"/>
                    <a:pt x="3709" y="8116"/>
                  </a:cubicBezTo>
                  <a:cubicBezTo>
                    <a:pt x="3648" y="8755"/>
                    <a:pt x="3770" y="9332"/>
                    <a:pt x="3527" y="9818"/>
                  </a:cubicBezTo>
                  <a:cubicBezTo>
                    <a:pt x="3284" y="10274"/>
                    <a:pt x="2919" y="10639"/>
                    <a:pt x="2463" y="10882"/>
                  </a:cubicBezTo>
                  <a:cubicBezTo>
                    <a:pt x="2037" y="11156"/>
                    <a:pt x="1642" y="11338"/>
                    <a:pt x="1247" y="11581"/>
                  </a:cubicBezTo>
                  <a:cubicBezTo>
                    <a:pt x="913" y="11794"/>
                    <a:pt x="609" y="12037"/>
                    <a:pt x="396" y="12341"/>
                  </a:cubicBezTo>
                  <a:cubicBezTo>
                    <a:pt x="214" y="12584"/>
                    <a:pt x="92" y="12858"/>
                    <a:pt x="31" y="13162"/>
                  </a:cubicBezTo>
                  <a:cubicBezTo>
                    <a:pt x="1" y="13344"/>
                    <a:pt x="1" y="13527"/>
                    <a:pt x="62" y="13709"/>
                  </a:cubicBezTo>
                  <a:cubicBezTo>
                    <a:pt x="62" y="13770"/>
                    <a:pt x="92" y="13831"/>
                    <a:pt x="123" y="13891"/>
                  </a:cubicBezTo>
                  <a:cubicBezTo>
                    <a:pt x="62" y="13648"/>
                    <a:pt x="62" y="13405"/>
                    <a:pt x="123" y="13162"/>
                  </a:cubicBezTo>
                  <a:cubicBezTo>
                    <a:pt x="183" y="12888"/>
                    <a:pt x="335" y="12645"/>
                    <a:pt x="518" y="12402"/>
                  </a:cubicBezTo>
                  <a:cubicBezTo>
                    <a:pt x="730" y="12129"/>
                    <a:pt x="1034" y="11885"/>
                    <a:pt x="1369" y="11703"/>
                  </a:cubicBezTo>
                  <a:cubicBezTo>
                    <a:pt x="1733" y="11490"/>
                    <a:pt x="2159" y="11277"/>
                    <a:pt x="2585" y="11034"/>
                  </a:cubicBezTo>
                  <a:cubicBezTo>
                    <a:pt x="3071" y="10761"/>
                    <a:pt x="3466" y="10366"/>
                    <a:pt x="3740" y="9879"/>
                  </a:cubicBezTo>
                  <a:cubicBezTo>
                    <a:pt x="4013" y="9332"/>
                    <a:pt x="3892" y="8694"/>
                    <a:pt x="3952" y="8116"/>
                  </a:cubicBezTo>
                  <a:cubicBezTo>
                    <a:pt x="3952" y="7812"/>
                    <a:pt x="4044" y="7539"/>
                    <a:pt x="4226" y="7326"/>
                  </a:cubicBezTo>
                  <a:cubicBezTo>
                    <a:pt x="4439" y="7083"/>
                    <a:pt x="4682" y="6931"/>
                    <a:pt x="4986" y="6809"/>
                  </a:cubicBezTo>
                  <a:cubicBezTo>
                    <a:pt x="5259" y="6657"/>
                    <a:pt x="5533" y="6505"/>
                    <a:pt x="5807" y="6323"/>
                  </a:cubicBezTo>
                  <a:cubicBezTo>
                    <a:pt x="6080" y="6141"/>
                    <a:pt x="6323" y="5897"/>
                    <a:pt x="6445" y="5593"/>
                  </a:cubicBezTo>
                  <a:cubicBezTo>
                    <a:pt x="6688" y="5046"/>
                    <a:pt x="6749" y="4438"/>
                    <a:pt x="6718" y="3831"/>
                  </a:cubicBezTo>
                  <a:cubicBezTo>
                    <a:pt x="6688" y="3283"/>
                    <a:pt x="6718" y="2767"/>
                    <a:pt x="6840" y="2280"/>
                  </a:cubicBezTo>
                  <a:cubicBezTo>
                    <a:pt x="6992" y="1824"/>
                    <a:pt x="7205" y="1429"/>
                    <a:pt x="7509" y="1095"/>
                  </a:cubicBezTo>
                  <a:cubicBezTo>
                    <a:pt x="7965" y="609"/>
                    <a:pt x="8542" y="274"/>
                    <a:pt x="9180" y="92"/>
                  </a:cubicBezTo>
                  <a:cubicBezTo>
                    <a:pt x="9636" y="1"/>
                    <a:pt x="9910" y="31"/>
                    <a:pt x="99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5"/>
            <p:cNvSpPr/>
            <p:nvPr/>
          </p:nvSpPr>
          <p:spPr>
            <a:xfrm>
              <a:off x="4930238" y="2422112"/>
              <a:ext cx="196464" cy="47476"/>
            </a:xfrm>
            <a:custGeom>
              <a:avLst/>
              <a:gdLst/>
              <a:ahLst/>
              <a:cxnLst/>
              <a:rect l="l" t="t" r="r" b="b"/>
              <a:pathLst>
                <a:path w="9940" h="2402" extrusionOk="0">
                  <a:moveTo>
                    <a:pt x="1216" y="0"/>
                  </a:moveTo>
                  <a:lnTo>
                    <a:pt x="0" y="2402"/>
                  </a:lnTo>
                  <a:lnTo>
                    <a:pt x="9818" y="2402"/>
                  </a:lnTo>
                  <a:lnTo>
                    <a:pt x="9940" y="2158"/>
                  </a:lnTo>
                  <a:lnTo>
                    <a:pt x="9058" y="304"/>
                  </a:lnTo>
                  <a:lnTo>
                    <a:pt x="1216"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5"/>
            <p:cNvSpPr/>
            <p:nvPr/>
          </p:nvSpPr>
          <p:spPr>
            <a:xfrm>
              <a:off x="5156745" y="2496613"/>
              <a:ext cx="555733" cy="299203"/>
            </a:xfrm>
            <a:custGeom>
              <a:avLst/>
              <a:gdLst/>
              <a:ahLst/>
              <a:cxnLst/>
              <a:rect l="l" t="t" r="r" b="b"/>
              <a:pathLst>
                <a:path w="28117" h="15138" extrusionOk="0">
                  <a:moveTo>
                    <a:pt x="11733" y="0"/>
                  </a:moveTo>
                  <a:cubicBezTo>
                    <a:pt x="11460" y="0"/>
                    <a:pt x="11186" y="213"/>
                    <a:pt x="11125" y="487"/>
                  </a:cubicBezTo>
                  <a:lnTo>
                    <a:pt x="7903" y="14013"/>
                  </a:lnTo>
                  <a:lnTo>
                    <a:pt x="1" y="14590"/>
                  </a:lnTo>
                  <a:lnTo>
                    <a:pt x="274" y="15137"/>
                  </a:lnTo>
                  <a:lnTo>
                    <a:pt x="25381" y="15107"/>
                  </a:lnTo>
                  <a:cubicBezTo>
                    <a:pt x="25320" y="14833"/>
                    <a:pt x="27448" y="3800"/>
                    <a:pt x="28056" y="760"/>
                  </a:cubicBezTo>
                  <a:cubicBezTo>
                    <a:pt x="28117" y="365"/>
                    <a:pt x="27813" y="0"/>
                    <a:pt x="274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5"/>
            <p:cNvSpPr/>
            <p:nvPr/>
          </p:nvSpPr>
          <p:spPr>
            <a:xfrm>
              <a:off x="5323773" y="2511636"/>
              <a:ext cx="371305" cy="264950"/>
            </a:xfrm>
            <a:custGeom>
              <a:avLst/>
              <a:gdLst/>
              <a:ahLst/>
              <a:cxnLst/>
              <a:rect l="l" t="t" r="r" b="b"/>
              <a:pathLst>
                <a:path w="18786" h="13405" extrusionOk="0">
                  <a:moveTo>
                    <a:pt x="18785" y="0"/>
                  </a:moveTo>
                  <a:lnTo>
                    <a:pt x="3374" y="91"/>
                  </a:lnTo>
                  <a:lnTo>
                    <a:pt x="1" y="13405"/>
                  </a:lnTo>
                  <a:lnTo>
                    <a:pt x="16262" y="13374"/>
                  </a:lnTo>
                  <a:lnTo>
                    <a:pt x="1878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5"/>
            <p:cNvSpPr/>
            <p:nvPr/>
          </p:nvSpPr>
          <p:spPr>
            <a:xfrm>
              <a:off x="5323773" y="2511636"/>
              <a:ext cx="371305" cy="264950"/>
            </a:xfrm>
            <a:custGeom>
              <a:avLst/>
              <a:gdLst/>
              <a:ahLst/>
              <a:cxnLst/>
              <a:rect l="l" t="t" r="r" b="b"/>
              <a:pathLst>
                <a:path w="18786" h="13405" extrusionOk="0">
                  <a:moveTo>
                    <a:pt x="18785" y="0"/>
                  </a:moveTo>
                  <a:lnTo>
                    <a:pt x="3374" y="91"/>
                  </a:lnTo>
                  <a:lnTo>
                    <a:pt x="1" y="13405"/>
                  </a:lnTo>
                  <a:lnTo>
                    <a:pt x="3405" y="122"/>
                  </a:lnTo>
                  <a:lnTo>
                    <a:pt x="187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5"/>
            <p:cNvSpPr/>
            <p:nvPr/>
          </p:nvSpPr>
          <p:spPr>
            <a:xfrm>
              <a:off x="5246861" y="2775995"/>
              <a:ext cx="397731" cy="3617"/>
            </a:xfrm>
            <a:custGeom>
              <a:avLst/>
              <a:gdLst/>
              <a:ahLst/>
              <a:cxnLst/>
              <a:rect l="l" t="t" r="r" b="b"/>
              <a:pathLst>
                <a:path w="20123" h="183" extrusionOk="0">
                  <a:moveTo>
                    <a:pt x="10062" y="0"/>
                  </a:moveTo>
                  <a:cubicBezTo>
                    <a:pt x="4499" y="0"/>
                    <a:pt x="1" y="31"/>
                    <a:pt x="1" y="92"/>
                  </a:cubicBezTo>
                  <a:cubicBezTo>
                    <a:pt x="1" y="152"/>
                    <a:pt x="4499" y="183"/>
                    <a:pt x="10062" y="183"/>
                  </a:cubicBezTo>
                  <a:cubicBezTo>
                    <a:pt x="15624" y="183"/>
                    <a:pt x="20123" y="152"/>
                    <a:pt x="20123" y="92"/>
                  </a:cubicBezTo>
                  <a:cubicBezTo>
                    <a:pt x="20123" y="31"/>
                    <a:pt x="15624" y="0"/>
                    <a:pt x="100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5"/>
            <p:cNvSpPr/>
            <p:nvPr/>
          </p:nvSpPr>
          <p:spPr>
            <a:xfrm>
              <a:off x="5380860" y="2563899"/>
              <a:ext cx="242714" cy="149008"/>
            </a:xfrm>
            <a:custGeom>
              <a:avLst/>
              <a:gdLst/>
              <a:ahLst/>
              <a:cxnLst/>
              <a:rect l="l" t="t" r="r" b="b"/>
              <a:pathLst>
                <a:path w="12280" h="7539" extrusionOk="0">
                  <a:moveTo>
                    <a:pt x="2006" y="1"/>
                  </a:moveTo>
                  <a:lnTo>
                    <a:pt x="2006" y="1"/>
                  </a:lnTo>
                  <a:cubicBezTo>
                    <a:pt x="1945" y="153"/>
                    <a:pt x="1885" y="335"/>
                    <a:pt x="1824" y="548"/>
                  </a:cubicBezTo>
                  <a:cubicBezTo>
                    <a:pt x="1733" y="943"/>
                    <a:pt x="1581" y="1460"/>
                    <a:pt x="1398" y="2098"/>
                  </a:cubicBezTo>
                  <a:cubicBezTo>
                    <a:pt x="1064" y="3466"/>
                    <a:pt x="578" y="5290"/>
                    <a:pt x="31" y="7417"/>
                  </a:cubicBezTo>
                  <a:lnTo>
                    <a:pt x="0" y="7539"/>
                  </a:lnTo>
                  <a:lnTo>
                    <a:pt x="2371" y="7539"/>
                  </a:lnTo>
                  <a:cubicBezTo>
                    <a:pt x="5107" y="7539"/>
                    <a:pt x="7599" y="7508"/>
                    <a:pt x="9392" y="7508"/>
                  </a:cubicBezTo>
                  <a:lnTo>
                    <a:pt x="11520" y="7478"/>
                  </a:lnTo>
                  <a:lnTo>
                    <a:pt x="12098" y="7448"/>
                  </a:lnTo>
                  <a:lnTo>
                    <a:pt x="12280" y="7448"/>
                  </a:lnTo>
                  <a:cubicBezTo>
                    <a:pt x="12219" y="7417"/>
                    <a:pt x="12128" y="7387"/>
                    <a:pt x="12067" y="7387"/>
                  </a:cubicBezTo>
                  <a:lnTo>
                    <a:pt x="11490" y="7387"/>
                  </a:lnTo>
                  <a:lnTo>
                    <a:pt x="9362" y="7356"/>
                  </a:lnTo>
                  <a:cubicBezTo>
                    <a:pt x="7569" y="7326"/>
                    <a:pt x="5107" y="7326"/>
                    <a:pt x="2371" y="7326"/>
                  </a:cubicBezTo>
                  <a:lnTo>
                    <a:pt x="242" y="7326"/>
                  </a:lnTo>
                  <a:cubicBezTo>
                    <a:pt x="747" y="5249"/>
                    <a:pt x="1192" y="3440"/>
                    <a:pt x="1520" y="2128"/>
                  </a:cubicBezTo>
                  <a:cubicBezTo>
                    <a:pt x="1672" y="1460"/>
                    <a:pt x="1793" y="943"/>
                    <a:pt x="1885" y="548"/>
                  </a:cubicBezTo>
                  <a:cubicBezTo>
                    <a:pt x="1945" y="365"/>
                    <a:pt x="1976" y="183"/>
                    <a:pt x="200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5"/>
            <p:cNvSpPr/>
            <p:nvPr/>
          </p:nvSpPr>
          <p:spPr>
            <a:xfrm>
              <a:off x="5403077" y="2675659"/>
              <a:ext cx="45084" cy="25240"/>
            </a:xfrm>
            <a:custGeom>
              <a:avLst/>
              <a:gdLst/>
              <a:ahLst/>
              <a:cxnLst/>
              <a:rect l="l" t="t" r="r" b="b"/>
              <a:pathLst>
                <a:path w="2281" h="1277" extrusionOk="0">
                  <a:moveTo>
                    <a:pt x="305" y="0"/>
                  </a:moveTo>
                  <a:lnTo>
                    <a:pt x="1" y="1277"/>
                  </a:lnTo>
                  <a:lnTo>
                    <a:pt x="2007" y="1277"/>
                  </a:lnTo>
                  <a:lnTo>
                    <a:pt x="2280"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5"/>
            <p:cNvSpPr/>
            <p:nvPr/>
          </p:nvSpPr>
          <p:spPr>
            <a:xfrm>
              <a:off x="5456546" y="2651030"/>
              <a:ext cx="51093" cy="49867"/>
            </a:xfrm>
            <a:custGeom>
              <a:avLst/>
              <a:gdLst/>
              <a:ahLst/>
              <a:cxnLst/>
              <a:rect l="l" t="t" r="r" b="b"/>
              <a:pathLst>
                <a:path w="2585" h="2523" extrusionOk="0">
                  <a:moveTo>
                    <a:pt x="578" y="0"/>
                  </a:moveTo>
                  <a:lnTo>
                    <a:pt x="1" y="2523"/>
                  </a:lnTo>
                  <a:lnTo>
                    <a:pt x="2007" y="2523"/>
                  </a:lnTo>
                  <a:lnTo>
                    <a:pt x="2585"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5"/>
            <p:cNvSpPr/>
            <p:nvPr/>
          </p:nvSpPr>
          <p:spPr>
            <a:xfrm>
              <a:off x="5509422" y="2675659"/>
              <a:ext cx="45084" cy="25240"/>
            </a:xfrm>
            <a:custGeom>
              <a:avLst/>
              <a:gdLst/>
              <a:ahLst/>
              <a:cxnLst/>
              <a:rect l="l" t="t" r="r" b="b"/>
              <a:pathLst>
                <a:path w="2281" h="1277" extrusionOk="0">
                  <a:moveTo>
                    <a:pt x="305" y="0"/>
                  </a:moveTo>
                  <a:lnTo>
                    <a:pt x="1" y="1277"/>
                  </a:lnTo>
                  <a:lnTo>
                    <a:pt x="2037" y="1277"/>
                  </a:lnTo>
                  <a:lnTo>
                    <a:pt x="2280"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5"/>
            <p:cNvSpPr/>
            <p:nvPr/>
          </p:nvSpPr>
          <p:spPr>
            <a:xfrm>
              <a:off x="5562911" y="2603551"/>
              <a:ext cx="61884" cy="97343"/>
            </a:xfrm>
            <a:custGeom>
              <a:avLst/>
              <a:gdLst/>
              <a:ahLst/>
              <a:cxnLst/>
              <a:rect l="l" t="t" r="r" b="b"/>
              <a:pathLst>
                <a:path w="3131" h="4925" extrusionOk="0">
                  <a:moveTo>
                    <a:pt x="1125" y="1"/>
                  </a:moveTo>
                  <a:lnTo>
                    <a:pt x="0" y="4925"/>
                  </a:lnTo>
                  <a:lnTo>
                    <a:pt x="2006" y="4925"/>
                  </a:lnTo>
                  <a:lnTo>
                    <a:pt x="3131"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5"/>
            <p:cNvSpPr/>
            <p:nvPr/>
          </p:nvSpPr>
          <p:spPr>
            <a:xfrm>
              <a:off x="5402484" y="2727329"/>
              <a:ext cx="31248" cy="4447"/>
            </a:xfrm>
            <a:custGeom>
              <a:avLst/>
              <a:gdLst/>
              <a:ahLst/>
              <a:cxnLst/>
              <a:rect l="l" t="t" r="r" b="b"/>
              <a:pathLst>
                <a:path w="1581" h="225" extrusionOk="0">
                  <a:moveTo>
                    <a:pt x="791" y="0"/>
                  </a:moveTo>
                  <a:cubicBezTo>
                    <a:pt x="525" y="0"/>
                    <a:pt x="259" y="31"/>
                    <a:pt x="0" y="91"/>
                  </a:cubicBezTo>
                  <a:cubicBezTo>
                    <a:pt x="0" y="152"/>
                    <a:pt x="335" y="213"/>
                    <a:pt x="791" y="213"/>
                  </a:cubicBezTo>
                  <a:cubicBezTo>
                    <a:pt x="859" y="221"/>
                    <a:pt x="927" y="224"/>
                    <a:pt x="995" y="224"/>
                  </a:cubicBezTo>
                  <a:cubicBezTo>
                    <a:pt x="1199" y="224"/>
                    <a:pt x="1399" y="190"/>
                    <a:pt x="1581" y="122"/>
                  </a:cubicBezTo>
                  <a:lnTo>
                    <a:pt x="1581" y="91"/>
                  </a:lnTo>
                  <a:cubicBezTo>
                    <a:pt x="1323" y="31"/>
                    <a:pt x="1057" y="0"/>
                    <a:pt x="79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5"/>
            <p:cNvSpPr/>
            <p:nvPr/>
          </p:nvSpPr>
          <p:spPr>
            <a:xfrm>
              <a:off x="5453561" y="2727092"/>
              <a:ext cx="31841" cy="4684"/>
            </a:xfrm>
            <a:custGeom>
              <a:avLst/>
              <a:gdLst/>
              <a:ahLst/>
              <a:cxnLst/>
              <a:rect l="l" t="t" r="r" b="b"/>
              <a:pathLst>
                <a:path w="1611" h="237" extrusionOk="0">
                  <a:moveTo>
                    <a:pt x="616" y="1"/>
                  </a:moveTo>
                  <a:cubicBezTo>
                    <a:pt x="410" y="1"/>
                    <a:pt x="205" y="35"/>
                    <a:pt x="0" y="103"/>
                  </a:cubicBezTo>
                  <a:cubicBezTo>
                    <a:pt x="274" y="195"/>
                    <a:pt x="547" y="225"/>
                    <a:pt x="821" y="225"/>
                  </a:cubicBezTo>
                  <a:cubicBezTo>
                    <a:pt x="889" y="233"/>
                    <a:pt x="957" y="236"/>
                    <a:pt x="1025" y="236"/>
                  </a:cubicBezTo>
                  <a:cubicBezTo>
                    <a:pt x="1229" y="236"/>
                    <a:pt x="1429" y="202"/>
                    <a:pt x="1611" y="134"/>
                  </a:cubicBezTo>
                  <a:cubicBezTo>
                    <a:pt x="1425" y="41"/>
                    <a:pt x="1222" y="1"/>
                    <a:pt x="1014" y="1"/>
                  </a:cubicBezTo>
                  <a:cubicBezTo>
                    <a:pt x="950" y="1"/>
                    <a:pt x="885" y="5"/>
                    <a:pt x="821" y="12"/>
                  </a:cubicBezTo>
                  <a:cubicBezTo>
                    <a:pt x="752" y="5"/>
                    <a:pt x="684" y="1"/>
                    <a:pt x="6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5"/>
            <p:cNvSpPr/>
            <p:nvPr/>
          </p:nvSpPr>
          <p:spPr>
            <a:xfrm>
              <a:off x="5505232" y="2727092"/>
              <a:ext cx="31841" cy="4091"/>
            </a:xfrm>
            <a:custGeom>
              <a:avLst/>
              <a:gdLst/>
              <a:ahLst/>
              <a:cxnLst/>
              <a:rect l="l" t="t" r="r" b="b"/>
              <a:pathLst>
                <a:path w="1611" h="207" extrusionOk="0">
                  <a:moveTo>
                    <a:pt x="616" y="1"/>
                  </a:moveTo>
                  <a:cubicBezTo>
                    <a:pt x="410" y="1"/>
                    <a:pt x="205" y="35"/>
                    <a:pt x="0" y="103"/>
                  </a:cubicBezTo>
                  <a:cubicBezTo>
                    <a:pt x="205" y="172"/>
                    <a:pt x="410" y="206"/>
                    <a:pt x="616" y="206"/>
                  </a:cubicBezTo>
                  <a:cubicBezTo>
                    <a:pt x="684" y="206"/>
                    <a:pt x="752" y="202"/>
                    <a:pt x="821" y="195"/>
                  </a:cubicBezTo>
                  <a:cubicBezTo>
                    <a:pt x="889" y="202"/>
                    <a:pt x="957" y="206"/>
                    <a:pt x="1025" y="206"/>
                  </a:cubicBezTo>
                  <a:cubicBezTo>
                    <a:pt x="1229" y="206"/>
                    <a:pt x="1429" y="172"/>
                    <a:pt x="1611" y="103"/>
                  </a:cubicBezTo>
                  <a:cubicBezTo>
                    <a:pt x="1429" y="35"/>
                    <a:pt x="1229" y="1"/>
                    <a:pt x="1025" y="1"/>
                  </a:cubicBezTo>
                  <a:cubicBezTo>
                    <a:pt x="957" y="1"/>
                    <a:pt x="889" y="5"/>
                    <a:pt x="821" y="12"/>
                  </a:cubicBezTo>
                  <a:cubicBezTo>
                    <a:pt x="752" y="5"/>
                    <a:pt x="684" y="1"/>
                    <a:pt x="6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5"/>
            <p:cNvSpPr/>
            <p:nvPr/>
          </p:nvSpPr>
          <p:spPr>
            <a:xfrm>
              <a:off x="5557495" y="2727329"/>
              <a:ext cx="31861" cy="4072"/>
            </a:xfrm>
            <a:custGeom>
              <a:avLst/>
              <a:gdLst/>
              <a:ahLst/>
              <a:cxnLst/>
              <a:rect l="l" t="t" r="r" b="b"/>
              <a:pathLst>
                <a:path w="1612" h="206" extrusionOk="0">
                  <a:moveTo>
                    <a:pt x="795" y="0"/>
                  </a:moveTo>
                  <a:cubicBezTo>
                    <a:pt x="525" y="0"/>
                    <a:pt x="259" y="31"/>
                    <a:pt x="0" y="91"/>
                  </a:cubicBezTo>
                  <a:cubicBezTo>
                    <a:pt x="259" y="167"/>
                    <a:pt x="525" y="205"/>
                    <a:pt x="795" y="205"/>
                  </a:cubicBezTo>
                  <a:cubicBezTo>
                    <a:pt x="1064" y="205"/>
                    <a:pt x="1338" y="167"/>
                    <a:pt x="1611" y="91"/>
                  </a:cubicBezTo>
                  <a:cubicBezTo>
                    <a:pt x="1338" y="31"/>
                    <a:pt x="1064" y="0"/>
                    <a:pt x="7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5"/>
            <p:cNvSpPr/>
            <p:nvPr/>
          </p:nvSpPr>
          <p:spPr>
            <a:xfrm>
              <a:off x="5425315" y="2550477"/>
              <a:ext cx="87737" cy="4665"/>
            </a:xfrm>
            <a:custGeom>
              <a:avLst/>
              <a:gdLst/>
              <a:ahLst/>
              <a:cxnLst/>
              <a:rect l="l" t="t" r="r" b="b"/>
              <a:pathLst>
                <a:path w="4439" h="236" extrusionOk="0">
                  <a:moveTo>
                    <a:pt x="1686" y="0"/>
                  </a:moveTo>
                  <a:cubicBezTo>
                    <a:pt x="1115" y="0"/>
                    <a:pt x="558" y="40"/>
                    <a:pt x="0" y="133"/>
                  </a:cubicBezTo>
                  <a:cubicBezTo>
                    <a:pt x="548" y="201"/>
                    <a:pt x="1095" y="235"/>
                    <a:pt x="1655" y="235"/>
                  </a:cubicBezTo>
                  <a:cubicBezTo>
                    <a:pt x="1841" y="235"/>
                    <a:pt x="2029" y="231"/>
                    <a:pt x="2219" y="224"/>
                  </a:cubicBezTo>
                  <a:cubicBezTo>
                    <a:pt x="2402" y="231"/>
                    <a:pt x="2584" y="235"/>
                    <a:pt x="2767" y="235"/>
                  </a:cubicBezTo>
                  <a:cubicBezTo>
                    <a:pt x="3315" y="235"/>
                    <a:pt x="3868" y="201"/>
                    <a:pt x="4438" y="133"/>
                  </a:cubicBezTo>
                  <a:cubicBezTo>
                    <a:pt x="3858" y="40"/>
                    <a:pt x="3295" y="0"/>
                    <a:pt x="2736" y="0"/>
                  </a:cubicBezTo>
                  <a:cubicBezTo>
                    <a:pt x="2564" y="0"/>
                    <a:pt x="2391" y="4"/>
                    <a:pt x="2219" y="11"/>
                  </a:cubicBezTo>
                  <a:cubicBezTo>
                    <a:pt x="2040" y="4"/>
                    <a:pt x="1862" y="0"/>
                    <a:pt x="168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5"/>
            <p:cNvSpPr/>
            <p:nvPr/>
          </p:nvSpPr>
          <p:spPr>
            <a:xfrm>
              <a:off x="5427707" y="2539862"/>
              <a:ext cx="39075" cy="4091"/>
            </a:xfrm>
            <a:custGeom>
              <a:avLst/>
              <a:gdLst/>
              <a:ahLst/>
              <a:cxnLst/>
              <a:rect l="l" t="t" r="r" b="b"/>
              <a:pathLst>
                <a:path w="1977" h="207" extrusionOk="0">
                  <a:moveTo>
                    <a:pt x="1000" y="1"/>
                  </a:moveTo>
                  <a:cubicBezTo>
                    <a:pt x="670" y="1"/>
                    <a:pt x="335" y="31"/>
                    <a:pt x="1" y="92"/>
                  </a:cubicBezTo>
                  <a:cubicBezTo>
                    <a:pt x="335" y="168"/>
                    <a:pt x="670" y="206"/>
                    <a:pt x="1000" y="206"/>
                  </a:cubicBezTo>
                  <a:cubicBezTo>
                    <a:pt x="1331" y="206"/>
                    <a:pt x="1658" y="168"/>
                    <a:pt x="1977" y="92"/>
                  </a:cubicBezTo>
                  <a:cubicBezTo>
                    <a:pt x="1658" y="31"/>
                    <a:pt x="1331" y="1"/>
                    <a:pt x="10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5"/>
            <p:cNvSpPr/>
            <p:nvPr/>
          </p:nvSpPr>
          <p:spPr>
            <a:xfrm>
              <a:off x="5319563" y="2780798"/>
              <a:ext cx="242141" cy="175454"/>
            </a:xfrm>
            <a:custGeom>
              <a:avLst/>
              <a:gdLst/>
              <a:ahLst/>
              <a:cxnLst/>
              <a:rect l="l" t="t" r="r" b="b"/>
              <a:pathLst>
                <a:path w="12251" h="8877" extrusionOk="0">
                  <a:moveTo>
                    <a:pt x="9819" y="1"/>
                  </a:moveTo>
                  <a:lnTo>
                    <a:pt x="8390" y="244"/>
                  </a:lnTo>
                  <a:lnTo>
                    <a:pt x="1" y="1520"/>
                  </a:lnTo>
                  <a:lnTo>
                    <a:pt x="3192" y="8876"/>
                  </a:lnTo>
                  <a:lnTo>
                    <a:pt x="12250" y="2311"/>
                  </a:lnTo>
                  <a:lnTo>
                    <a:pt x="11916" y="1763"/>
                  </a:lnTo>
                  <a:cubicBezTo>
                    <a:pt x="11430" y="973"/>
                    <a:pt x="10700" y="335"/>
                    <a:pt x="9819"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5"/>
            <p:cNvSpPr/>
            <p:nvPr/>
          </p:nvSpPr>
          <p:spPr>
            <a:xfrm>
              <a:off x="4740379" y="2744151"/>
              <a:ext cx="154404" cy="182648"/>
            </a:xfrm>
            <a:custGeom>
              <a:avLst/>
              <a:gdLst/>
              <a:ahLst/>
              <a:cxnLst/>
              <a:rect l="l" t="t" r="r" b="b"/>
              <a:pathLst>
                <a:path w="7812" h="9241" extrusionOk="0">
                  <a:moveTo>
                    <a:pt x="6110" y="0"/>
                  </a:moveTo>
                  <a:lnTo>
                    <a:pt x="0" y="2098"/>
                  </a:lnTo>
                  <a:lnTo>
                    <a:pt x="274" y="9241"/>
                  </a:lnTo>
                  <a:lnTo>
                    <a:pt x="7812" y="6231"/>
                  </a:lnTo>
                  <a:lnTo>
                    <a:pt x="6110"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5"/>
            <p:cNvSpPr/>
            <p:nvPr/>
          </p:nvSpPr>
          <p:spPr>
            <a:xfrm>
              <a:off x="4625614" y="2461171"/>
              <a:ext cx="797854" cy="614593"/>
            </a:xfrm>
            <a:custGeom>
              <a:avLst/>
              <a:gdLst/>
              <a:ahLst/>
              <a:cxnLst/>
              <a:rect l="l" t="t" r="r" b="b"/>
              <a:pathLst>
                <a:path w="40367" h="31095" extrusionOk="0">
                  <a:moveTo>
                    <a:pt x="16262" y="0"/>
                  </a:moveTo>
                  <a:cubicBezTo>
                    <a:pt x="16262" y="0"/>
                    <a:pt x="9879" y="0"/>
                    <a:pt x="7478" y="5046"/>
                  </a:cubicBezTo>
                  <a:cubicBezTo>
                    <a:pt x="7296" y="5410"/>
                    <a:pt x="3587" y="12766"/>
                    <a:pt x="1125" y="17629"/>
                  </a:cubicBezTo>
                  <a:cubicBezTo>
                    <a:pt x="1" y="19879"/>
                    <a:pt x="1065" y="22614"/>
                    <a:pt x="3435" y="23465"/>
                  </a:cubicBezTo>
                  <a:cubicBezTo>
                    <a:pt x="3911" y="23640"/>
                    <a:pt x="4399" y="23723"/>
                    <a:pt x="4880" y="23723"/>
                  </a:cubicBezTo>
                  <a:cubicBezTo>
                    <a:pt x="6491" y="23723"/>
                    <a:pt x="8022" y="22791"/>
                    <a:pt x="8724" y="21247"/>
                  </a:cubicBezTo>
                  <a:lnTo>
                    <a:pt x="11369" y="15319"/>
                  </a:lnTo>
                  <a:lnTo>
                    <a:pt x="13040" y="23800"/>
                  </a:lnTo>
                  <a:lnTo>
                    <a:pt x="10609" y="30821"/>
                  </a:lnTo>
                  <a:lnTo>
                    <a:pt x="30792" y="31095"/>
                  </a:lnTo>
                  <a:lnTo>
                    <a:pt x="29241" y="21733"/>
                  </a:lnTo>
                  <a:lnTo>
                    <a:pt x="28755" y="15046"/>
                  </a:lnTo>
                  <a:lnTo>
                    <a:pt x="32858" y="23496"/>
                  </a:lnTo>
                  <a:cubicBezTo>
                    <a:pt x="33509" y="24862"/>
                    <a:pt x="34872" y="25656"/>
                    <a:pt x="36295" y="25656"/>
                  </a:cubicBezTo>
                  <a:cubicBezTo>
                    <a:pt x="36866" y="25656"/>
                    <a:pt x="37447" y="25529"/>
                    <a:pt x="37995" y="25259"/>
                  </a:cubicBezTo>
                  <a:lnTo>
                    <a:pt x="37995" y="25228"/>
                  </a:lnTo>
                  <a:cubicBezTo>
                    <a:pt x="39880" y="24286"/>
                    <a:pt x="40366" y="22067"/>
                    <a:pt x="39424" y="20183"/>
                  </a:cubicBezTo>
                  <a:lnTo>
                    <a:pt x="31643" y="3496"/>
                  </a:lnTo>
                  <a:cubicBezTo>
                    <a:pt x="31460" y="3070"/>
                    <a:pt x="31187" y="2705"/>
                    <a:pt x="30852" y="2432"/>
                  </a:cubicBezTo>
                  <a:cubicBezTo>
                    <a:pt x="29233" y="979"/>
                    <a:pt x="27125" y="194"/>
                    <a:pt x="24978" y="194"/>
                  </a:cubicBezTo>
                  <a:cubicBezTo>
                    <a:pt x="24788" y="194"/>
                    <a:pt x="24598" y="200"/>
                    <a:pt x="24408" y="213"/>
                  </a:cubicBezTo>
                  <a:lnTo>
                    <a:pt x="16262"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5"/>
            <p:cNvSpPr/>
            <p:nvPr/>
          </p:nvSpPr>
          <p:spPr>
            <a:xfrm>
              <a:off x="4891792" y="2807602"/>
              <a:ext cx="233108" cy="136122"/>
            </a:xfrm>
            <a:custGeom>
              <a:avLst/>
              <a:gdLst/>
              <a:ahLst/>
              <a:cxnLst/>
              <a:rect l="l" t="t" r="r" b="b"/>
              <a:pathLst>
                <a:path w="11794" h="6887" extrusionOk="0">
                  <a:moveTo>
                    <a:pt x="10255" y="1"/>
                  </a:moveTo>
                  <a:cubicBezTo>
                    <a:pt x="10201" y="1"/>
                    <a:pt x="10146" y="4"/>
                    <a:pt x="10091" y="12"/>
                  </a:cubicBezTo>
                  <a:cubicBezTo>
                    <a:pt x="9119" y="134"/>
                    <a:pt x="8632" y="1228"/>
                    <a:pt x="8176" y="2079"/>
                  </a:cubicBezTo>
                  <a:cubicBezTo>
                    <a:pt x="6814" y="4464"/>
                    <a:pt x="4299" y="5900"/>
                    <a:pt x="1606" y="5900"/>
                  </a:cubicBezTo>
                  <a:cubicBezTo>
                    <a:pt x="1175" y="5900"/>
                    <a:pt x="740" y="5863"/>
                    <a:pt x="304" y="5787"/>
                  </a:cubicBezTo>
                  <a:cubicBezTo>
                    <a:pt x="304" y="5787"/>
                    <a:pt x="0" y="5909"/>
                    <a:pt x="243" y="6122"/>
                  </a:cubicBezTo>
                  <a:cubicBezTo>
                    <a:pt x="1028" y="6702"/>
                    <a:pt x="2015" y="6886"/>
                    <a:pt x="3046" y="6886"/>
                  </a:cubicBezTo>
                  <a:cubicBezTo>
                    <a:pt x="4011" y="6886"/>
                    <a:pt x="5016" y="6725"/>
                    <a:pt x="5927" y="6578"/>
                  </a:cubicBezTo>
                  <a:cubicBezTo>
                    <a:pt x="7812" y="6304"/>
                    <a:pt x="9575" y="5362"/>
                    <a:pt x="10851" y="3903"/>
                  </a:cubicBezTo>
                  <a:cubicBezTo>
                    <a:pt x="11459" y="3295"/>
                    <a:pt x="11794" y="2444"/>
                    <a:pt x="11763" y="1593"/>
                  </a:cubicBezTo>
                  <a:cubicBezTo>
                    <a:pt x="11706" y="797"/>
                    <a:pt x="11038" y="1"/>
                    <a:pt x="102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5"/>
            <p:cNvSpPr/>
            <p:nvPr/>
          </p:nvSpPr>
          <p:spPr>
            <a:xfrm>
              <a:off x="5142928" y="2669038"/>
              <a:ext cx="63703" cy="247537"/>
            </a:xfrm>
            <a:custGeom>
              <a:avLst/>
              <a:gdLst/>
              <a:ahLst/>
              <a:cxnLst/>
              <a:rect l="l" t="t" r="r" b="b"/>
              <a:pathLst>
                <a:path w="3223" h="12524" extrusionOk="0">
                  <a:moveTo>
                    <a:pt x="0" y="1"/>
                  </a:moveTo>
                  <a:cubicBezTo>
                    <a:pt x="487" y="3831"/>
                    <a:pt x="274" y="3557"/>
                    <a:pt x="1064" y="7326"/>
                  </a:cubicBezTo>
                  <a:cubicBezTo>
                    <a:pt x="1459" y="9180"/>
                    <a:pt x="1946" y="11126"/>
                    <a:pt x="3222" y="12524"/>
                  </a:cubicBezTo>
                  <a:lnTo>
                    <a:pt x="2584" y="4530"/>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5"/>
            <p:cNvSpPr/>
            <p:nvPr/>
          </p:nvSpPr>
          <p:spPr>
            <a:xfrm>
              <a:off x="4824487" y="2986886"/>
              <a:ext cx="421172" cy="88923"/>
            </a:xfrm>
            <a:custGeom>
              <a:avLst/>
              <a:gdLst/>
              <a:ahLst/>
              <a:cxnLst/>
              <a:rect l="l" t="t" r="r" b="b"/>
              <a:pathLst>
                <a:path w="21309" h="4499" extrusionOk="0">
                  <a:moveTo>
                    <a:pt x="20001" y="0"/>
                  </a:moveTo>
                  <a:lnTo>
                    <a:pt x="1490" y="1520"/>
                  </a:lnTo>
                  <a:lnTo>
                    <a:pt x="1" y="2523"/>
                  </a:lnTo>
                  <a:lnTo>
                    <a:pt x="578" y="4225"/>
                  </a:lnTo>
                  <a:lnTo>
                    <a:pt x="20761" y="4499"/>
                  </a:lnTo>
                  <a:lnTo>
                    <a:pt x="21308" y="2462"/>
                  </a:lnTo>
                  <a:lnTo>
                    <a:pt x="20001"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5"/>
            <p:cNvSpPr/>
            <p:nvPr/>
          </p:nvSpPr>
          <p:spPr>
            <a:xfrm>
              <a:off x="4859948" y="2399875"/>
              <a:ext cx="121357" cy="225914"/>
            </a:xfrm>
            <a:custGeom>
              <a:avLst/>
              <a:gdLst/>
              <a:ahLst/>
              <a:cxnLst/>
              <a:rect l="l" t="t" r="r" b="b"/>
              <a:pathLst>
                <a:path w="6140" h="11430" extrusionOk="0">
                  <a:moveTo>
                    <a:pt x="4924" y="1"/>
                  </a:moveTo>
                  <a:lnTo>
                    <a:pt x="2584" y="2159"/>
                  </a:lnTo>
                  <a:cubicBezTo>
                    <a:pt x="942" y="2797"/>
                    <a:pt x="304" y="4803"/>
                    <a:pt x="1307" y="6262"/>
                  </a:cubicBezTo>
                  <a:cubicBezTo>
                    <a:pt x="1489" y="6475"/>
                    <a:pt x="1641" y="6749"/>
                    <a:pt x="1672" y="7022"/>
                  </a:cubicBezTo>
                  <a:cubicBezTo>
                    <a:pt x="1641" y="7721"/>
                    <a:pt x="517" y="7752"/>
                    <a:pt x="182" y="8329"/>
                  </a:cubicBezTo>
                  <a:cubicBezTo>
                    <a:pt x="0" y="8755"/>
                    <a:pt x="122" y="9271"/>
                    <a:pt x="486" y="9575"/>
                  </a:cubicBezTo>
                  <a:cubicBezTo>
                    <a:pt x="821" y="9849"/>
                    <a:pt x="1216" y="10092"/>
                    <a:pt x="1611" y="10335"/>
                  </a:cubicBezTo>
                  <a:cubicBezTo>
                    <a:pt x="2006" y="10548"/>
                    <a:pt x="2280" y="10974"/>
                    <a:pt x="2310" y="11429"/>
                  </a:cubicBezTo>
                  <a:cubicBezTo>
                    <a:pt x="2705" y="11429"/>
                    <a:pt x="2918" y="10943"/>
                    <a:pt x="2857" y="10578"/>
                  </a:cubicBezTo>
                  <a:cubicBezTo>
                    <a:pt x="2766" y="10214"/>
                    <a:pt x="2614" y="9849"/>
                    <a:pt x="2401" y="9515"/>
                  </a:cubicBezTo>
                  <a:cubicBezTo>
                    <a:pt x="2189" y="9180"/>
                    <a:pt x="2158" y="8785"/>
                    <a:pt x="2341" y="8420"/>
                  </a:cubicBezTo>
                  <a:cubicBezTo>
                    <a:pt x="2584" y="8056"/>
                    <a:pt x="3100" y="8056"/>
                    <a:pt x="3526" y="7904"/>
                  </a:cubicBezTo>
                  <a:cubicBezTo>
                    <a:pt x="4347" y="7539"/>
                    <a:pt x="4711" y="6597"/>
                    <a:pt x="4407" y="5776"/>
                  </a:cubicBezTo>
                  <a:cubicBezTo>
                    <a:pt x="4134" y="5229"/>
                    <a:pt x="3556" y="4651"/>
                    <a:pt x="3860" y="4135"/>
                  </a:cubicBezTo>
                  <a:cubicBezTo>
                    <a:pt x="4012" y="3831"/>
                    <a:pt x="4377" y="3709"/>
                    <a:pt x="4651" y="3527"/>
                  </a:cubicBezTo>
                  <a:cubicBezTo>
                    <a:pt x="5988" y="2797"/>
                    <a:pt x="6140" y="943"/>
                    <a:pt x="49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5"/>
            <p:cNvSpPr/>
            <p:nvPr/>
          </p:nvSpPr>
          <p:spPr>
            <a:xfrm>
              <a:off x="4778826" y="2779593"/>
              <a:ext cx="70304" cy="119578"/>
            </a:xfrm>
            <a:custGeom>
              <a:avLst/>
              <a:gdLst/>
              <a:ahLst/>
              <a:cxnLst/>
              <a:rect l="l" t="t" r="r" b="b"/>
              <a:pathLst>
                <a:path w="3557" h="6050" extrusionOk="0">
                  <a:moveTo>
                    <a:pt x="3557" y="1"/>
                  </a:moveTo>
                  <a:cubicBezTo>
                    <a:pt x="3344" y="274"/>
                    <a:pt x="3192" y="578"/>
                    <a:pt x="3040" y="882"/>
                  </a:cubicBezTo>
                  <a:cubicBezTo>
                    <a:pt x="2706" y="1460"/>
                    <a:pt x="2280" y="2220"/>
                    <a:pt x="1794" y="3040"/>
                  </a:cubicBezTo>
                  <a:cubicBezTo>
                    <a:pt x="1308" y="3891"/>
                    <a:pt x="852" y="4621"/>
                    <a:pt x="517" y="5168"/>
                  </a:cubicBezTo>
                  <a:cubicBezTo>
                    <a:pt x="305" y="5442"/>
                    <a:pt x="122" y="5745"/>
                    <a:pt x="1" y="6049"/>
                  </a:cubicBezTo>
                  <a:cubicBezTo>
                    <a:pt x="213" y="5806"/>
                    <a:pt x="426" y="5533"/>
                    <a:pt x="609" y="5259"/>
                  </a:cubicBezTo>
                  <a:cubicBezTo>
                    <a:pt x="973" y="4712"/>
                    <a:pt x="1460" y="3983"/>
                    <a:pt x="1976" y="3162"/>
                  </a:cubicBezTo>
                  <a:cubicBezTo>
                    <a:pt x="2463" y="2311"/>
                    <a:pt x="2858" y="1520"/>
                    <a:pt x="3162" y="973"/>
                  </a:cubicBezTo>
                  <a:cubicBezTo>
                    <a:pt x="3314" y="669"/>
                    <a:pt x="3466" y="335"/>
                    <a:pt x="35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5"/>
            <p:cNvSpPr/>
            <p:nvPr/>
          </p:nvSpPr>
          <p:spPr>
            <a:xfrm>
              <a:off x="4796853" y="2843281"/>
              <a:ext cx="19844" cy="51093"/>
            </a:xfrm>
            <a:custGeom>
              <a:avLst/>
              <a:gdLst/>
              <a:ahLst/>
              <a:cxnLst/>
              <a:rect l="l" t="t" r="r" b="b"/>
              <a:pathLst>
                <a:path w="1004" h="2585" extrusionOk="0">
                  <a:moveTo>
                    <a:pt x="882" y="1"/>
                  </a:moveTo>
                  <a:cubicBezTo>
                    <a:pt x="821" y="1"/>
                    <a:pt x="791" y="609"/>
                    <a:pt x="548" y="1308"/>
                  </a:cubicBezTo>
                  <a:cubicBezTo>
                    <a:pt x="335" y="2037"/>
                    <a:pt x="0" y="2554"/>
                    <a:pt x="31" y="2584"/>
                  </a:cubicBezTo>
                  <a:cubicBezTo>
                    <a:pt x="700" y="1885"/>
                    <a:pt x="1004" y="943"/>
                    <a:pt x="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5"/>
            <p:cNvSpPr/>
            <p:nvPr/>
          </p:nvSpPr>
          <p:spPr>
            <a:xfrm>
              <a:off x="5261884" y="2554885"/>
              <a:ext cx="137604" cy="293214"/>
            </a:xfrm>
            <a:custGeom>
              <a:avLst/>
              <a:gdLst/>
              <a:ahLst/>
              <a:cxnLst/>
              <a:rect l="l" t="t" r="r" b="b"/>
              <a:pathLst>
                <a:path w="6962" h="14835" extrusionOk="0">
                  <a:moveTo>
                    <a:pt x="32" y="1"/>
                  </a:moveTo>
                  <a:cubicBezTo>
                    <a:pt x="32" y="1"/>
                    <a:pt x="31" y="1"/>
                    <a:pt x="31" y="1"/>
                  </a:cubicBezTo>
                  <a:cubicBezTo>
                    <a:pt x="1" y="31"/>
                    <a:pt x="1490" y="3344"/>
                    <a:pt x="3405" y="7448"/>
                  </a:cubicBezTo>
                  <a:cubicBezTo>
                    <a:pt x="5281" y="11532"/>
                    <a:pt x="6856" y="14834"/>
                    <a:pt x="6930" y="14834"/>
                  </a:cubicBezTo>
                  <a:cubicBezTo>
                    <a:pt x="6930" y="14834"/>
                    <a:pt x="6931" y="14834"/>
                    <a:pt x="6931" y="14834"/>
                  </a:cubicBezTo>
                  <a:cubicBezTo>
                    <a:pt x="6961" y="14803"/>
                    <a:pt x="5472" y="11460"/>
                    <a:pt x="3557" y="7387"/>
                  </a:cubicBezTo>
                  <a:cubicBezTo>
                    <a:pt x="1681" y="3302"/>
                    <a:pt x="106" y="1"/>
                    <a:pt x="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5"/>
            <p:cNvSpPr/>
            <p:nvPr/>
          </p:nvSpPr>
          <p:spPr>
            <a:xfrm>
              <a:off x="5139923" y="2511636"/>
              <a:ext cx="68505" cy="101553"/>
            </a:xfrm>
            <a:custGeom>
              <a:avLst/>
              <a:gdLst/>
              <a:ahLst/>
              <a:cxnLst/>
              <a:rect l="l" t="t" r="r" b="b"/>
              <a:pathLst>
                <a:path w="3466" h="5138" extrusionOk="0">
                  <a:moveTo>
                    <a:pt x="3466" y="0"/>
                  </a:moveTo>
                  <a:lnTo>
                    <a:pt x="3466" y="0"/>
                  </a:lnTo>
                  <a:cubicBezTo>
                    <a:pt x="3162" y="31"/>
                    <a:pt x="2827" y="152"/>
                    <a:pt x="2554" y="335"/>
                  </a:cubicBezTo>
                  <a:cubicBezTo>
                    <a:pt x="1125" y="1125"/>
                    <a:pt x="183" y="2554"/>
                    <a:pt x="31" y="4164"/>
                  </a:cubicBezTo>
                  <a:cubicBezTo>
                    <a:pt x="0" y="4499"/>
                    <a:pt x="0" y="4833"/>
                    <a:pt x="92" y="5137"/>
                  </a:cubicBezTo>
                  <a:cubicBezTo>
                    <a:pt x="122" y="5137"/>
                    <a:pt x="92" y="4772"/>
                    <a:pt x="183" y="4195"/>
                  </a:cubicBezTo>
                  <a:cubicBezTo>
                    <a:pt x="396" y="2645"/>
                    <a:pt x="1307" y="1277"/>
                    <a:pt x="2645" y="456"/>
                  </a:cubicBezTo>
                  <a:cubicBezTo>
                    <a:pt x="3131" y="152"/>
                    <a:pt x="3466" y="31"/>
                    <a:pt x="34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5"/>
            <p:cNvSpPr/>
            <p:nvPr/>
          </p:nvSpPr>
          <p:spPr>
            <a:xfrm>
              <a:off x="4805273" y="2590939"/>
              <a:ext cx="78704" cy="342448"/>
            </a:xfrm>
            <a:custGeom>
              <a:avLst/>
              <a:gdLst/>
              <a:ahLst/>
              <a:cxnLst/>
              <a:rect l="l" t="t" r="r" b="b"/>
              <a:pathLst>
                <a:path w="3982" h="17326" extrusionOk="0">
                  <a:moveTo>
                    <a:pt x="61" y="1"/>
                  </a:moveTo>
                  <a:cubicBezTo>
                    <a:pt x="0" y="1"/>
                    <a:pt x="851" y="3891"/>
                    <a:pt x="1915" y="8663"/>
                  </a:cubicBezTo>
                  <a:cubicBezTo>
                    <a:pt x="2979" y="13466"/>
                    <a:pt x="3891" y="17326"/>
                    <a:pt x="3951" y="17326"/>
                  </a:cubicBezTo>
                  <a:cubicBezTo>
                    <a:pt x="3982" y="17326"/>
                    <a:pt x="3161" y="13405"/>
                    <a:pt x="2097" y="8633"/>
                  </a:cubicBezTo>
                  <a:cubicBezTo>
                    <a:pt x="1033" y="3861"/>
                    <a:pt x="122" y="1"/>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5"/>
            <p:cNvSpPr/>
            <p:nvPr/>
          </p:nvSpPr>
          <p:spPr>
            <a:xfrm>
              <a:off x="5537669" y="2795208"/>
              <a:ext cx="97343" cy="31268"/>
            </a:xfrm>
            <a:custGeom>
              <a:avLst/>
              <a:gdLst/>
              <a:ahLst/>
              <a:cxnLst/>
              <a:rect l="l" t="t" r="r" b="b"/>
              <a:pathLst>
                <a:path w="4925" h="1582" extrusionOk="0">
                  <a:moveTo>
                    <a:pt x="0" y="1"/>
                  </a:moveTo>
                  <a:lnTo>
                    <a:pt x="1095" y="1399"/>
                  </a:lnTo>
                  <a:lnTo>
                    <a:pt x="1216" y="1582"/>
                  </a:lnTo>
                  <a:lnTo>
                    <a:pt x="4925" y="1"/>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5"/>
            <p:cNvSpPr/>
            <p:nvPr/>
          </p:nvSpPr>
          <p:spPr>
            <a:xfrm>
              <a:off x="5377855" y="2801217"/>
              <a:ext cx="34865" cy="33680"/>
            </a:xfrm>
            <a:custGeom>
              <a:avLst/>
              <a:gdLst/>
              <a:ahLst/>
              <a:cxnLst/>
              <a:rect l="l" t="t" r="r" b="b"/>
              <a:pathLst>
                <a:path w="1764" h="1704" extrusionOk="0">
                  <a:moveTo>
                    <a:pt x="0" y="1"/>
                  </a:moveTo>
                  <a:lnTo>
                    <a:pt x="0" y="1"/>
                  </a:lnTo>
                  <a:cubicBezTo>
                    <a:pt x="243" y="305"/>
                    <a:pt x="547" y="609"/>
                    <a:pt x="851" y="852"/>
                  </a:cubicBezTo>
                  <a:cubicBezTo>
                    <a:pt x="1125" y="1156"/>
                    <a:pt x="1429" y="1460"/>
                    <a:pt x="1763" y="1703"/>
                  </a:cubicBezTo>
                  <a:cubicBezTo>
                    <a:pt x="1581" y="1308"/>
                    <a:pt x="1307" y="974"/>
                    <a:pt x="1003" y="730"/>
                  </a:cubicBezTo>
                  <a:cubicBezTo>
                    <a:pt x="730" y="396"/>
                    <a:pt x="395" y="153"/>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5"/>
            <p:cNvSpPr/>
            <p:nvPr/>
          </p:nvSpPr>
          <p:spPr>
            <a:xfrm>
              <a:off x="5141722" y="2664234"/>
              <a:ext cx="136991" cy="267361"/>
            </a:xfrm>
            <a:custGeom>
              <a:avLst/>
              <a:gdLst/>
              <a:ahLst/>
              <a:cxnLst/>
              <a:rect l="l" t="t" r="r" b="b"/>
              <a:pathLst>
                <a:path w="6931" h="13527" extrusionOk="0">
                  <a:moveTo>
                    <a:pt x="1" y="1"/>
                  </a:moveTo>
                  <a:cubicBezTo>
                    <a:pt x="61" y="183"/>
                    <a:pt x="153" y="366"/>
                    <a:pt x="244" y="548"/>
                  </a:cubicBezTo>
                  <a:cubicBezTo>
                    <a:pt x="457" y="913"/>
                    <a:pt x="730" y="1399"/>
                    <a:pt x="1004" y="1976"/>
                  </a:cubicBezTo>
                  <a:cubicBezTo>
                    <a:pt x="1642" y="3192"/>
                    <a:pt x="2493" y="4894"/>
                    <a:pt x="3435" y="6779"/>
                  </a:cubicBezTo>
                  <a:cubicBezTo>
                    <a:pt x="4347" y="8664"/>
                    <a:pt x="5198" y="10366"/>
                    <a:pt x="5837" y="11581"/>
                  </a:cubicBezTo>
                  <a:cubicBezTo>
                    <a:pt x="6171" y="12189"/>
                    <a:pt x="6414" y="12676"/>
                    <a:pt x="6596" y="13010"/>
                  </a:cubicBezTo>
                  <a:cubicBezTo>
                    <a:pt x="6688" y="13192"/>
                    <a:pt x="6809" y="13344"/>
                    <a:pt x="6931" y="13527"/>
                  </a:cubicBezTo>
                  <a:cubicBezTo>
                    <a:pt x="6840" y="13314"/>
                    <a:pt x="6779" y="13132"/>
                    <a:pt x="6688" y="12980"/>
                  </a:cubicBezTo>
                  <a:lnTo>
                    <a:pt x="5958" y="11521"/>
                  </a:lnTo>
                  <a:cubicBezTo>
                    <a:pt x="5350" y="10244"/>
                    <a:pt x="4530" y="8572"/>
                    <a:pt x="3587" y="6688"/>
                  </a:cubicBezTo>
                  <a:cubicBezTo>
                    <a:pt x="2675" y="4803"/>
                    <a:pt x="1794" y="3132"/>
                    <a:pt x="1125" y="1916"/>
                  </a:cubicBezTo>
                  <a:cubicBezTo>
                    <a:pt x="791" y="1308"/>
                    <a:pt x="517" y="821"/>
                    <a:pt x="335" y="487"/>
                  </a:cubicBezTo>
                  <a:cubicBezTo>
                    <a:pt x="244" y="335"/>
                    <a:pt x="122" y="153"/>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5"/>
            <p:cNvSpPr/>
            <p:nvPr/>
          </p:nvSpPr>
          <p:spPr>
            <a:xfrm>
              <a:off x="4930238" y="2829464"/>
              <a:ext cx="204271" cy="120784"/>
            </a:xfrm>
            <a:custGeom>
              <a:avLst/>
              <a:gdLst/>
              <a:ahLst/>
              <a:cxnLst/>
              <a:rect l="l" t="t" r="r" b="b"/>
              <a:pathLst>
                <a:path w="10335" h="6111" extrusionOk="0">
                  <a:moveTo>
                    <a:pt x="10335" y="1"/>
                  </a:moveTo>
                  <a:cubicBezTo>
                    <a:pt x="10183" y="608"/>
                    <a:pt x="9940" y="1216"/>
                    <a:pt x="9636" y="1763"/>
                  </a:cubicBezTo>
                  <a:cubicBezTo>
                    <a:pt x="8845" y="3070"/>
                    <a:pt x="7660" y="4074"/>
                    <a:pt x="6262" y="4681"/>
                  </a:cubicBezTo>
                  <a:cubicBezTo>
                    <a:pt x="4864" y="5259"/>
                    <a:pt x="3405" y="5654"/>
                    <a:pt x="1885" y="5836"/>
                  </a:cubicBezTo>
                  <a:lnTo>
                    <a:pt x="517" y="6019"/>
                  </a:lnTo>
                  <a:cubicBezTo>
                    <a:pt x="335" y="6019"/>
                    <a:pt x="183" y="6049"/>
                    <a:pt x="0" y="6110"/>
                  </a:cubicBezTo>
                  <a:lnTo>
                    <a:pt x="517" y="6110"/>
                  </a:lnTo>
                  <a:cubicBezTo>
                    <a:pt x="851" y="6080"/>
                    <a:pt x="1338" y="6049"/>
                    <a:pt x="1915" y="5988"/>
                  </a:cubicBezTo>
                  <a:cubicBezTo>
                    <a:pt x="3435" y="5836"/>
                    <a:pt x="4924" y="5472"/>
                    <a:pt x="6353" y="4864"/>
                  </a:cubicBezTo>
                  <a:cubicBezTo>
                    <a:pt x="7782" y="4226"/>
                    <a:pt x="8967" y="3162"/>
                    <a:pt x="9788" y="1824"/>
                  </a:cubicBezTo>
                  <a:cubicBezTo>
                    <a:pt x="10001" y="1399"/>
                    <a:pt x="10183" y="973"/>
                    <a:pt x="10274" y="517"/>
                  </a:cubicBezTo>
                  <a:cubicBezTo>
                    <a:pt x="10304" y="396"/>
                    <a:pt x="10335" y="244"/>
                    <a:pt x="10335" y="122"/>
                  </a:cubicBezTo>
                  <a:lnTo>
                    <a:pt x="103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5"/>
            <p:cNvSpPr/>
            <p:nvPr/>
          </p:nvSpPr>
          <p:spPr>
            <a:xfrm>
              <a:off x="4832907" y="3022999"/>
              <a:ext cx="221704" cy="15871"/>
            </a:xfrm>
            <a:custGeom>
              <a:avLst/>
              <a:gdLst/>
              <a:ahLst/>
              <a:cxnLst/>
              <a:rect l="l" t="t" r="r" b="b"/>
              <a:pathLst>
                <a:path w="11217" h="803" extrusionOk="0">
                  <a:moveTo>
                    <a:pt x="10921" y="0"/>
                  </a:moveTo>
                  <a:cubicBezTo>
                    <a:pt x="10168" y="0"/>
                    <a:pt x="8064" y="131"/>
                    <a:pt x="5593" y="301"/>
                  </a:cubicBezTo>
                  <a:cubicBezTo>
                    <a:pt x="2523" y="514"/>
                    <a:pt x="0" y="726"/>
                    <a:pt x="0" y="787"/>
                  </a:cubicBezTo>
                  <a:cubicBezTo>
                    <a:pt x="6" y="798"/>
                    <a:pt x="86" y="803"/>
                    <a:pt x="231" y="803"/>
                  </a:cubicBezTo>
                  <a:cubicBezTo>
                    <a:pt x="918" y="803"/>
                    <a:pt x="3063" y="689"/>
                    <a:pt x="5623" y="514"/>
                  </a:cubicBezTo>
                  <a:cubicBezTo>
                    <a:pt x="8693" y="301"/>
                    <a:pt x="11216" y="58"/>
                    <a:pt x="11216" y="27"/>
                  </a:cubicBezTo>
                  <a:cubicBezTo>
                    <a:pt x="11216" y="9"/>
                    <a:pt x="11112" y="0"/>
                    <a:pt x="109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5"/>
            <p:cNvSpPr/>
            <p:nvPr/>
          </p:nvSpPr>
          <p:spPr>
            <a:xfrm>
              <a:off x="5117093" y="2993488"/>
              <a:ext cx="12037" cy="75720"/>
            </a:xfrm>
            <a:custGeom>
              <a:avLst/>
              <a:gdLst/>
              <a:ahLst/>
              <a:cxnLst/>
              <a:rect l="l" t="t" r="r" b="b"/>
              <a:pathLst>
                <a:path w="609" h="3831" extrusionOk="0">
                  <a:moveTo>
                    <a:pt x="61" y="1"/>
                  </a:moveTo>
                  <a:cubicBezTo>
                    <a:pt x="0" y="1"/>
                    <a:pt x="152" y="882"/>
                    <a:pt x="274" y="1915"/>
                  </a:cubicBezTo>
                  <a:cubicBezTo>
                    <a:pt x="396" y="2949"/>
                    <a:pt x="396" y="3830"/>
                    <a:pt x="456" y="3830"/>
                  </a:cubicBezTo>
                  <a:cubicBezTo>
                    <a:pt x="608" y="2523"/>
                    <a:pt x="456" y="1216"/>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5"/>
            <p:cNvSpPr/>
            <p:nvPr/>
          </p:nvSpPr>
          <p:spPr>
            <a:xfrm>
              <a:off x="5135713" y="2969451"/>
              <a:ext cx="14448" cy="103351"/>
            </a:xfrm>
            <a:custGeom>
              <a:avLst/>
              <a:gdLst/>
              <a:ahLst/>
              <a:cxnLst/>
              <a:rect l="l" t="t" r="r" b="b"/>
              <a:pathLst>
                <a:path w="731" h="5229" extrusionOk="0">
                  <a:moveTo>
                    <a:pt x="426" y="1"/>
                  </a:moveTo>
                  <a:cubicBezTo>
                    <a:pt x="365" y="1"/>
                    <a:pt x="517" y="1156"/>
                    <a:pt x="426" y="2615"/>
                  </a:cubicBezTo>
                  <a:cubicBezTo>
                    <a:pt x="335" y="4104"/>
                    <a:pt x="1" y="5229"/>
                    <a:pt x="61" y="5229"/>
                  </a:cubicBezTo>
                  <a:cubicBezTo>
                    <a:pt x="183" y="5016"/>
                    <a:pt x="274" y="4773"/>
                    <a:pt x="335" y="4499"/>
                  </a:cubicBezTo>
                  <a:cubicBezTo>
                    <a:pt x="639" y="3283"/>
                    <a:pt x="730" y="2007"/>
                    <a:pt x="578" y="761"/>
                  </a:cubicBezTo>
                  <a:cubicBezTo>
                    <a:pt x="578" y="487"/>
                    <a:pt x="517" y="244"/>
                    <a:pt x="4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5"/>
            <p:cNvSpPr/>
            <p:nvPr/>
          </p:nvSpPr>
          <p:spPr>
            <a:xfrm>
              <a:off x="4968092" y="2458285"/>
              <a:ext cx="159227" cy="9507"/>
            </a:xfrm>
            <a:custGeom>
              <a:avLst/>
              <a:gdLst/>
              <a:ahLst/>
              <a:cxnLst/>
              <a:rect l="l" t="t" r="r" b="b"/>
              <a:pathLst>
                <a:path w="8056" h="481" extrusionOk="0">
                  <a:moveTo>
                    <a:pt x="361" y="1"/>
                  </a:moveTo>
                  <a:cubicBezTo>
                    <a:pt x="129" y="1"/>
                    <a:pt x="0" y="8"/>
                    <a:pt x="0" y="24"/>
                  </a:cubicBezTo>
                  <a:cubicBezTo>
                    <a:pt x="0" y="55"/>
                    <a:pt x="1794" y="207"/>
                    <a:pt x="4013" y="328"/>
                  </a:cubicBezTo>
                  <a:cubicBezTo>
                    <a:pt x="5350" y="450"/>
                    <a:pt x="6718" y="480"/>
                    <a:pt x="8055" y="480"/>
                  </a:cubicBezTo>
                  <a:cubicBezTo>
                    <a:pt x="8055" y="389"/>
                    <a:pt x="6262" y="268"/>
                    <a:pt x="4043" y="146"/>
                  </a:cubicBezTo>
                  <a:cubicBezTo>
                    <a:pt x="2396" y="57"/>
                    <a:pt x="994" y="1"/>
                    <a:pt x="3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5"/>
            <p:cNvSpPr/>
            <p:nvPr/>
          </p:nvSpPr>
          <p:spPr>
            <a:xfrm>
              <a:off x="3451849" y="3184851"/>
              <a:ext cx="648394" cy="648357"/>
            </a:xfrm>
            <a:custGeom>
              <a:avLst/>
              <a:gdLst/>
              <a:ahLst/>
              <a:cxnLst/>
              <a:rect l="l" t="t" r="r" b="b"/>
              <a:pathLst>
                <a:path w="14682" h="14682" extrusionOk="0">
                  <a:moveTo>
                    <a:pt x="7418" y="4690"/>
                  </a:moveTo>
                  <a:cubicBezTo>
                    <a:pt x="8715" y="4690"/>
                    <a:pt x="9863" y="5645"/>
                    <a:pt x="10031" y="6961"/>
                  </a:cubicBezTo>
                  <a:cubicBezTo>
                    <a:pt x="10254" y="8658"/>
                    <a:pt x="8902" y="9929"/>
                    <a:pt x="7434" y="9929"/>
                  </a:cubicBezTo>
                  <a:cubicBezTo>
                    <a:pt x="6904" y="9929"/>
                    <a:pt x="6358" y="9764"/>
                    <a:pt x="5867" y="9393"/>
                  </a:cubicBezTo>
                  <a:cubicBezTo>
                    <a:pt x="4012" y="7994"/>
                    <a:pt x="4772" y="5046"/>
                    <a:pt x="7082" y="4712"/>
                  </a:cubicBezTo>
                  <a:cubicBezTo>
                    <a:pt x="7195" y="4697"/>
                    <a:pt x="7307" y="4690"/>
                    <a:pt x="7418" y="4690"/>
                  </a:cubicBezTo>
                  <a:close/>
                  <a:moveTo>
                    <a:pt x="7569" y="0"/>
                  </a:moveTo>
                  <a:lnTo>
                    <a:pt x="5168" y="335"/>
                  </a:lnTo>
                  <a:lnTo>
                    <a:pt x="5046" y="1794"/>
                  </a:lnTo>
                  <a:cubicBezTo>
                    <a:pt x="4529" y="2007"/>
                    <a:pt x="4073" y="2250"/>
                    <a:pt x="3648" y="2584"/>
                  </a:cubicBezTo>
                  <a:lnTo>
                    <a:pt x="2310" y="1976"/>
                  </a:lnTo>
                  <a:lnTo>
                    <a:pt x="851" y="3921"/>
                  </a:lnTo>
                  <a:lnTo>
                    <a:pt x="1794" y="5046"/>
                  </a:lnTo>
                  <a:cubicBezTo>
                    <a:pt x="1581" y="5532"/>
                    <a:pt x="1459" y="6049"/>
                    <a:pt x="1398" y="6596"/>
                  </a:cubicBezTo>
                  <a:lnTo>
                    <a:pt x="0" y="7113"/>
                  </a:lnTo>
                  <a:lnTo>
                    <a:pt x="335" y="9514"/>
                  </a:lnTo>
                  <a:lnTo>
                    <a:pt x="1794" y="9666"/>
                  </a:lnTo>
                  <a:cubicBezTo>
                    <a:pt x="2006" y="10153"/>
                    <a:pt x="2280" y="10608"/>
                    <a:pt x="2584" y="11034"/>
                  </a:cubicBezTo>
                  <a:lnTo>
                    <a:pt x="1976" y="12371"/>
                  </a:lnTo>
                  <a:lnTo>
                    <a:pt x="3921" y="13830"/>
                  </a:lnTo>
                  <a:lnTo>
                    <a:pt x="5076" y="12888"/>
                  </a:lnTo>
                  <a:cubicBezTo>
                    <a:pt x="5563" y="13101"/>
                    <a:pt x="6049" y="13223"/>
                    <a:pt x="6596" y="13314"/>
                  </a:cubicBezTo>
                  <a:lnTo>
                    <a:pt x="7113" y="14681"/>
                  </a:lnTo>
                  <a:lnTo>
                    <a:pt x="9514" y="14347"/>
                  </a:lnTo>
                  <a:lnTo>
                    <a:pt x="9636" y="12888"/>
                  </a:lnTo>
                  <a:cubicBezTo>
                    <a:pt x="10122" y="12675"/>
                    <a:pt x="10608" y="12402"/>
                    <a:pt x="11034" y="12098"/>
                  </a:cubicBezTo>
                  <a:lnTo>
                    <a:pt x="12341" y="12675"/>
                  </a:lnTo>
                  <a:lnTo>
                    <a:pt x="13830" y="10730"/>
                  </a:lnTo>
                  <a:lnTo>
                    <a:pt x="12888" y="9605"/>
                  </a:lnTo>
                  <a:cubicBezTo>
                    <a:pt x="13070" y="9119"/>
                    <a:pt x="13222" y="8602"/>
                    <a:pt x="13283" y="8086"/>
                  </a:cubicBezTo>
                  <a:lnTo>
                    <a:pt x="14681" y="7569"/>
                  </a:lnTo>
                  <a:lnTo>
                    <a:pt x="14347" y="5137"/>
                  </a:lnTo>
                  <a:lnTo>
                    <a:pt x="12888" y="5016"/>
                  </a:lnTo>
                  <a:cubicBezTo>
                    <a:pt x="12675" y="4529"/>
                    <a:pt x="12402" y="4073"/>
                    <a:pt x="12067" y="3648"/>
                  </a:cubicBezTo>
                  <a:lnTo>
                    <a:pt x="12675" y="2310"/>
                  </a:lnTo>
                  <a:lnTo>
                    <a:pt x="10760" y="821"/>
                  </a:lnTo>
                  <a:lnTo>
                    <a:pt x="9605" y="1794"/>
                  </a:lnTo>
                  <a:cubicBezTo>
                    <a:pt x="9119" y="1581"/>
                    <a:pt x="8602" y="1429"/>
                    <a:pt x="8086" y="1368"/>
                  </a:cubicBezTo>
                  <a:lnTo>
                    <a:pt x="7569"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5"/>
            <p:cNvSpPr/>
            <p:nvPr/>
          </p:nvSpPr>
          <p:spPr>
            <a:xfrm>
              <a:off x="3638913" y="3391570"/>
              <a:ext cx="273366" cy="237051"/>
            </a:xfrm>
            <a:custGeom>
              <a:avLst/>
              <a:gdLst/>
              <a:ahLst/>
              <a:cxnLst/>
              <a:rect l="l" t="t" r="r" b="b"/>
              <a:pathLst>
                <a:path w="6190" h="5368" extrusionOk="0">
                  <a:moveTo>
                    <a:pt x="3029" y="0"/>
                  </a:moveTo>
                  <a:cubicBezTo>
                    <a:pt x="2968" y="0"/>
                    <a:pt x="2907" y="31"/>
                    <a:pt x="2846" y="31"/>
                  </a:cubicBezTo>
                  <a:cubicBezTo>
                    <a:pt x="2846" y="61"/>
                    <a:pt x="3090" y="31"/>
                    <a:pt x="3485" y="92"/>
                  </a:cubicBezTo>
                  <a:cubicBezTo>
                    <a:pt x="4062" y="152"/>
                    <a:pt x="4609" y="426"/>
                    <a:pt x="5005" y="851"/>
                  </a:cubicBezTo>
                  <a:cubicBezTo>
                    <a:pt x="5612" y="1459"/>
                    <a:pt x="5856" y="2341"/>
                    <a:pt x="5673" y="3192"/>
                  </a:cubicBezTo>
                  <a:cubicBezTo>
                    <a:pt x="5582" y="3648"/>
                    <a:pt x="5339" y="4104"/>
                    <a:pt x="4974" y="4438"/>
                  </a:cubicBezTo>
                  <a:cubicBezTo>
                    <a:pt x="4444" y="4938"/>
                    <a:pt x="3842" y="5152"/>
                    <a:pt x="3260" y="5152"/>
                  </a:cubicBezTo>
                  <a:cubicBezTo>
                    <a:pt x="1541" y="5152"/>
                    <a:pt x="1" y="3284"/>
                    <a:pt x="1023" y="1399"/>
                  </a:cubicBezTo>
                  <a:cubicBezTo>
                    <a:pt x="1296" y="912"/>
                    <a:pt x="1722" y="517"/>
                    <a:pt x="2269" y="274"/>
                  </a:cubicBezTo>
                  <a:cubicBezTo>
                    <a:pt x="2634" y="122"/>
                    <a:pt x="2877" y="92"/>
                    <a:pt x="2877" y="61"/>
                  </a:cubicBezTo>
                  <a:lnTo>
                    <a:pt x="2694" y="61"/>
                  </a:lnTo>
                  <a:cubicBezTo>
                    <a:pt x="2542" y="92"/>
                    <a:pt x="2391" y="122"/>
                    <a:pt x="2239" y="183"/>
                  </a:cubicBezTo>
                  <a:cubicBezTo>
                    <a:pt x="1661" y="395"/>
                    <a:pt x="1205" y="791"/>
                    <a:pt x="901" y="1338"/>
                  </a:cubicBezTo>
                  <a:cubicBezTo>
                    <a:pt x="141" y="2645"/>
                    <a:pt x="597" y="4317"/>
                    <a:pt x="1935" y="5046"/>
                  </a:cubicBezTo>
                  <a:cubicBezTo>
                    <a:pt x="2339" y="5260"/>
                    <a:pt x="2781" y="5367"/>
                    <a:pt x="3219" y="5367"/>
                  </a:cubicBezTo>
                  <a:cubicBezTo>
                    <a:pt x="3902" y="5367"/>
                    <a:pt x="4578" y="5108"/>
                    <a:pt x="5096" y="4590"/>
                  </a:cubicBezTo>
                  <a:cubicBezTo>
                    <a:pt x="6190" y="3526"/>
                    <a:pt x="6190" y="1794"/>
                    <a:pt x="5096" y="760"/>
                  </a:cubicBezTo>
                  <a:cubicBezTo>
                    <a:pt x="4670" y="335"/>
                    <a:pt x="4093" y="61"/>
                    <a:pt x="351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5"/>
            <p:cNvSpPr/>
            <p:nvPr/>
          </p:nvSpPr>
          <p:spPr>
            <a:xfrm>
              <a:off x="3450480" y="3180833"/>
              <a:ext cx="655107" cy="653700"/>
            </a:xfrm>
            <a:custGeom>
              <a:avLst/>
              <a:gdLst/>
              <a:ahLst/>
              <a:cxnLst/>
              <a:rect l="l" t="t" r="r" b="b"/>
              <a:pathLst>
                <a:path w="14834" h="14803" extrusionOk="0">
                  <a:moveTo>
                    <a:pt x="6639" y="13433"/>
                  </a:moveTo>
                  <a:lnTo>
                    <a:pt x="6639" y="13433"/>
                  </a:lnTo>
                  <a:cubicBezTo>
                    <a:pt x="6645" y="13434"/>
                    <a:pt x="6651" y="13434"/>
                    <a:pt x="6657" y="13435"/>
                  </a:cubicBezTo>
                  <a:lnTo>
                    <a:pt x="6657" y="13435"/>
                  </a:lnTo>
                  <a:cubicBezTo>
                    <a:pt x="6663" y="13442"/>
                    <a:pt x="6672" y="13453"/>
                    <a:pt x="6669" y="13453"/>
                  </a:cubicBezTo>
                  <a:cubicBezTo>
                    <a:pt x="6666" y="13453"/>
                    <a:pt x="6658" y="13448"/>
                    <a:pt x="6639" y="13433"/>
                  </a:cubicBezTo>
                  <a:close/>
                  <a:moveTo>
                    <a:pt x="7630" y="0"/>
                  </a:moveTo>
                  <a:lnTo>
                    <a:pt x="5229" y="335"/>
                  </a:lnTo>
                  <a:lnTo>
                    <a:pt x="5199" y="335"/>
                  </a:lnTo>
                  <a:lnTo>
                    <a:pt x="5199" y="365"/>
                  </a:lnTo>
                  <a:cubicBezTo>
                    <a:pt x="5140" y="806"/>
                    <a:pt x="5109" y="1276"/>
                    <a:pt x="5052" y="1774"/>
                  </a:cubicBezTo>
                  <a:lnTo>
                    <a:pt x="5052" y="1774"/>
                  </a:lnTo>
                  <a:cubicBezTo>
                    <a:pt x="4587" y="1980"/>
                    <a:pt x="4123" y="2241"/>
                    <a:pt x="3712" y="2558"/>
                  </a:cubicBezTo>
                  <a:lnTo>
                    <a:pt x="3712" y="2558"/>
                  </a:lnTo>
                  <a:lnTo>
                    <a:pt x="2433" y="1976"/>
                  </a:lnTo>
                  <a:lnTo>
                    <a:pt x="2372" y="1946"/>
                  </a:lnTo>
                  <a:lnTo>
                    <a:pt x="2341" y="1976"/>
                  </a:lnTo>
                  <a:lnTo>
                    <a:pt x="852" y="3921"/>
                  </a:lnTo>
                  <a:lnTo>
                    <a:pt x="822" y="3982"/>
                  </a:lnTo>
                  <a:lnTo>
                    <a:pt x="852" y="4012"/>
                  </a:lnTo>
                  <a:cubicBezTo>
                    <a:pt x="1148" y="4368"/>
                    <a:pt x="1444" y="4752"/>
                    <a:pt x="1768" y="5137"/>
                  </a:cubicBezTo>
                  <a:lnTo>
                    <a:pt x="1768" y="5137"/>
                  </a:lnTo>
                  <a:cubicBezTo>
                    <a:pt x="1578" y="5591"/>
                    <a:pt x="1465" y="6095"/>
                    <a:pt x="1405" y="6575"/>
                  </a:cubicBezTo>
                  <a:lnTo>
                    <a:pt x="1405" y="6575"/>
                  </a:lnTo>
                  <a:lnTo>
                    <a:pt x="62" y="7082"/>
                  </a:lnTo>
                  <a:lnTo>
                    <a:pt x="1" y="7082"/>
                  </a:lnTo>
                  <a:lnTo>
                    <a:pt x="1" y="7174"/>
                  </a:lnTo>
                  <a:cubicBezTo>
                    <a:pt x="92" y="7933"/>
                    <a:pt x="214" y="8754"/>
                    <a:pt x="305" y="9575"/>
                  </a:cubicBezTo>
                  <a:lnTo>
                    <a:pt x="305" y="9666"/>
                  </a:lnTo>
                  <a:lnTo>
                    <a:pt x="396" y="9666"/>
                  </a:lnTo>
                  <a:lnTo>
                    <a:pt x="1787" y="9782"/>
                  </a:lnTo>
                  <a:lnTo>
                    <a:pt x="1787" y="9782"/>
                  </a:lnTo>
                  <a:cubicBezTo>
                    <a:pt x="1990" y="10263"/>
                    <a:pt x="2248" y="10691"/>
                    <a:pt x="2558" y="11091"/>
                  </a:cubicBezTo>
                  <a:lnTo>
                    <a:pt x="2558" y="11091"/>
                  </a:lnTo>
                  <a:cubicBezTo>
                    <a:pt x="2382" y="11475"/>
                    <a:pt x="2179" y="11937"/>
                    <a:pt x="1977" y="12371"/>
                  </a:cubicBezTo>
                  <a:lnTo>
                    <a:pt x="1946" y="12432"/>
                  </a:lnTo>
                  <a:lnTo>
                    <a:pt x="2007" y="12493"/>
                  </a:lnTo>
                  <a:lnTo>
                    <a:pt x="3952" y="13952"/>
                  </a:lnTo>
                  <a:lnTo>
                    <a:pt x="4013" y="14013"/>
                  </a:lnTo>
                  <a:lnTo>
                    <a:pt x="4074" y="13952"/>
                  </a:lnTo>
                  <a:lnTo>
                    <a:pt x="5163" y="13064"/>
                  </a:lnTo>
                  <a:lnTo>
                    <a:pt x="5163" y="13064"/>
                  </a:lnTo>
                  <a:cubicBezTo>
                    <a:pt x="5613" y="13253"/>
                    <a:pt x="6112" y="13366"/>
                    <a:pt x="6588" y="13427"/>
                  </a:cubicBezTo>
                  <a:lnTo>
                    <a:pt x="6588" y="13427"/>
                  </a:lnTo>
                  <a:lnTo>
                    <a:pt x="6597" y="13435"/>
                  </a:lnTo>
                  <a:lnTo>
                    <a:pt x="6627" y="13526"/>
                  </a:lnTo>
                  <a:lnTo>
                    <a:pt x="6688" y="13709"/>
                  </a:lnTo>
                  <a:lnTo>
                    <a:pt x="6809" y="14043"/>
                  </a:lnTo>
                  <a:cubicBezTo>
                    <a:pt x="6901" y="14286"/>
                    <a:pt x="6992" y="14499"/>
                    <a:pt x="7083" y="14742"/>
                  </a:cubicBezTo>
                  <a:lnTo>
                    <a:pt x="7113" y="14803"/>
                  </a:lnTo>
                  <a:lnTo>
                    <a:pt x="7205" y="14803"/>
                  </a:lnTo>
                  <a:lnTo>
                    <a:pt x="9606" y="14499"/>
                  </a:lnTo>
                  <a:lnTo>
                    <a:pt x="9697" y="14499"/>
                  </a:lnTo>
                  <a:lnTo>
                    <a:pt x="9697" y="14408"/>
                  </a:lnTo>
                  <a:cubicBezTo>
                    <a:pt x="9726" y="13943"/>
                    <a:pt x="9783" y="13479"/>
                    <a:pt x="9814" y="13015"/>
                  </a:cubicBezTo>
                  <a:lnTo>
                    <a:pt x="9814" y="13015"/>
                  </a:lnTo>
                  <a:cubicBezTo>
                    <a:pt x="10265" y="12814"/>
                    <a:pt x="10713" y="12560"/>
                    <a:pt x="11111" y="12254"/>
                  </a:cubicBezTo>
                  <a:lnTo>
                    <a:pt x="11111" y="12254"/>
                  </a:lnTo>
                  <a:lnTo>
                    <a:pt x="12372" y="12827"/>
                  </a:lnTo>
                  <a:lnTo>
                    <a:pt x="12463" y="12858"/>
                  </a:lnTo>
                  <a:lnTo>
                    <a:pt x="12493" y="12797"/>
                  </a:lnTo>
                  <a:lnTo>
                    <a:pt x="13983" y="10851"/>
                  </a:lnTo>
                  <a:lnTo>
                    <a:pt x="14013" y="10791"/>
                  </a:lnTo>
                  <a:lnTo>
                    <a:pt x="13983" y="10730"/>
                  </a:lnTo>
                  <a:cubicBezTo>
                    <a:pt x="13659" y="10347"/>
                    <a:pt x="13364" y="9993"/>
                    <a:pt x="13070" y="9613"/>
                  </a:cubicBezTo>
                  <a:lnTo>
                    <a:pt x="13070" y="9613"/>
                  </a:lnTo>
                  <a:cubicBezTo>
                    <a:pt x="13231" y="9146"/>
                    <a:pt x="13365" y="8679"/>
                    <a:pt x="13427" y="8187"/>
                  </a:cubicBezTo>
                  <a:lnTo>
                    <a:pt x="13427" y="8187"/>
                  </a:lnTo>
                  <a:lnTo>
                    <a:pt x="14743" y="7690"/>
                  </a:lnTo>
                  <a:lnTo>
                    <a:pt x="14834" y="7660"/>
                  </a:lnTo>
                  <a:lnTo>
                    <a:pt x="14834" y="7569"/>
                  </a:lnTo>
                  <a:cubicBezTo>
                    <a:pt x="14712" y="6748"/>
                    <a:pt x="14591" y="5927"/>
                    <a:pt x="14500" y="5167"/>
                  </a:cubicBezTo>
                  <a:lnTo>
                    <a:pt x="14500" y="5107"/>
                  </a:lnTo>
                  <a:lnTo>
                    <a:pt x="14439" y="5107"/>
                  </a:lnTo>
                  <a:lnTo>
                    <a:pt x="12999" y="4989"/>
                  </a:lnTo>
                  <a:lnTo>
                    <a:pt x="12999" y="4989"/>
                  </a:lnTo>
                  <a:cubicBezTo>
                    <a:pt x="12791" y="4521"/>
                    <a:pt x="12528" y="4082"/>
                    <a:pt x="12236" y="3671"/>
                  </a:cubicBezTo>
                  <a:lnTo>
                    <a:pt x="12236" y="3671"/>
                  </a:lnTo>
                  <a:lnTo>
                    <a:pt x="12797" y="2371"/>
                  </a:lnTo>
                  <a:lnTo>
                    <a:pt x="12828" y="2310"/>
                  </a:lnTo>
                  <a:lnTo>
                    <a:pt x="12797" y="2280"/>
                  </a:lnTo>
                  <a:lnTo>
                    <a:pt x="10852" y="821"/>
                  </a:lnTo>
                  <a:lnTo>
                    <a:pt x="10791" y="821"/>
                  </a:lnTo>
                  <a:lnTo>
                    <a:pt x="9646" y="1785"/>
                  </a:lnTo>
                  <a:lnTo>
                    <a:pt x="9646" y="1785"/>
                  </a:lnTo>
                  <a:cubicBezTo>
                    <a:pt x="9288" y="1637"/>
                    <a:pt x="8930" y="1519"/>
                    <a:pt x="8542" y="1459"/>
                  </a:cubicBezTo>
                  <a:cubicBezTo>
                    <a:pt x="8420" y="1429"/>
                    <a:pt x="8299" y="1429"/>
                    <a:pt x="8238" y="1429"/>
                  </a:cubicBezTo>
                  <a:lnTo>
                    <a:pt x="8542" y="1490"/>
                  </a:lnTo>
                  <a:cubicBezTo>
                    <a:pt x="8907" y="1581"/>
                    <a:pt x="9302" y="1702"/>
                    <a:pt x="9667" y="1854"/>
                  </a:cubicBezTo>
                  <a:lnTo>
                    <a:pt x="10792" y="936"/>
                  </a:lnTo>
                  <a:lnTo>
                    <a:pt x="10792" y="936"/>
                  </a:lnTo>
                  <a:lnTo>
                    <a:pt x="12655" y="2385"/>
                  </a:lnTo>
                  <a:lnTo>
                    <a:pt x="12655" y="2385"/>
                  </a:lnTo>
                  <a:lnTo>
                    <a:pt x="12038" y="3678"/>
                  </a:lnTo>
                  <a:lnTo>
                    <a:pt x="12038" y="3709"/>
                  </a:lnTo>
                  <a:lnTo>
                    <a:pt x="12068" y="3739"/>
                  </a:lnTo>
                  <a:cubicBezTo>
                    <a:pt x="12402" y="4164"/>
                    <a:pt x="12645" y="4620"/>
                    <a:pt x="12858" y="5107"/>
                  </a:cubicBezTo>
                  <a:lnTo>
                    <a:pt x="12858" y="5137"/>
                  </a:lnTo>
                  <a:lnTo>
                    <a:pt x="12919" y="5137"/>
                  </a:lnTo>
                  <a:lnTo>
                    <a:pt x="14295" y="5252"/>
                  </a:lnTo>
                  <a:lnTo>
                    <a:pt x="14295" y="5252"/>
                  </a:lnTo>
                  <a:cubicBezTo>
                    <a:pt x="14410" y="5977"/>
                    <a:pt x="14498" y="6756"/>
                    <a:pt x="14612" y="7563"/>
                  </a:cubicBezTo>
                  <a:lnTo>
                    <a:pt x="14612" y="7563"/>
                  </a:lnTo>
                  <a:lnTo>
                    <a:pt x="13284" y="8025"/>
                  </a:lnTo>
                  <a:lnTo>
                    <a:pt x="13253" y="8025"/>
                  </a:lnTo>
                  <a:lnTo>
                    <a:pt x="13253" y="8085"/>
                  </a:lnTo>
                  <a:cubicBezTo>
                    <a:pt x="13162" y="8602"/>
                    <a:pt x="13041" y="9119"/>
                    <a:pt x="12828" y="9605"/>
                  </a:cubicBezTo>
                  <a:lnTo>
                    <a:pt x="12828" y="9666"/>
                  </a:lnTo>
                  <a:lnTo>
                    <a:pt x="12858" y="9696"/>
                  </a:lnTo>
                  <a:lnTo>
                    <a:pt x="13752" y="10793"/>
                  </a:lnTo>
                  <a:lnTo>
                    <a:pt x="13752" y="10793"/>
                  </a:lnTo>
                  <a:lnTo>
                    <a:pt x="12361" y="12610"/>
                  </a:lnTo>
                  <a:lnTo>
                    <a:pt x="12361" y="12610"/>
                  </a:lnTo>
                  <a:lnTo>
                    <a:pt x="11095" y="12006"/>
                  </a:lnTo>
                  <a:lnTo>
                    <a:pt x="11035" y="12006"/>
                  </a:lnTo>
                  <a:lnTo>
                    <a:pt x="11004" y="12037"/>
                  </a:lnTo>
                  <a:cubicBezTo>
                    <a:pt x="10579" y="12341"/>
                    <a:pt x="10123" y="12614"/>
                    <a:pt x="9636" y="12827"/>
                  </a:cubicBezTo>
                  <a:lnTo>
                    <a:pt x="9606" y="12827"/>
                  </a:lnTo>
                  <a:lnTo>
                    <a:pt x="9606" y="12888"/>
                  </a:lnTo>
                  <a:cubicBezTo>
                    <a:pt x="9548" y="13349"/>
                    <a:pt x="9518" y="13810"/>
                    <a:pt x="9463" y="14297"/>
                  </a:cubicBezTo>
                  <a:lnTo>
                    <a:pt x="9463" y="14297"/>
                  </a:lnTo>
                  <a:lnTo>
                    <a:pt x="7227" y="14580"/>
                  </a:lnTo>
                  <a:lnTo>
                    <a:pt x="7227" y="14580"/>
                  </a:lnTo>
                  <a:cubicBezTo>
                    <a:pt x="7148" y="14377"/>
                    <a:pt x="7070" y="14191"/>
                    <a:pt x="6992" y="13982"/>
                  </a:cubicBezTo>
                  <a:lnTo>
                    <a:pt x="6870" y="13648"/>
                  </a:lnTo>
                  <a:lnTo>
                    <a:pt x="6809" y="13465"/>
                  </a:lnTo>
                  <a:lnTo>
                    <a:pt x="6779" y="13374"/>
                  </a:lnTo>
                  <a:lnTo>
                    <a:pt x="6779" y="13344"/>
                  </a:lnTo>
                  <a:lnTo>
                    <a:pt x="6779" y="13314"/>
                  </a:lnTo>
                  <a:cubicBezTo>
                    <a:pt x="6733" y="13283"/>
                    <a:pt x="6706" y="13266"/>
                    <a:pt x="6692" y="13257"/>
                  </a:cubicBezTo>
                  <a:lnTo>
                    <a:pt x="6692" y="13257"/>
                  </a:lnTo>
                  <a:cubicBezTo>
                    <a:pt x="6691" y="13256"/>
                    <a:pt x="6690" y="13254"/>
                    <a:pt x="6688" y="13253"/>
                  </a:cubicBezTo>
                  <a:cubicBezTo>
                    <a:pt x="6687" y="13253"/>
                    <a:pt x="6686" y="13252"/>
                    <a:pt x="6684" y="13252"/>
                  </a:cubicBezTo>
                  <a:lnTo>
                    <a:pt x="6684" y="13252"/>
                  </a:lnTo>
                  <a:cubicBezTo>
                    <a:pt x="6679" y="13249"/>
                    <a:pt x="6677" y="13248"/>
                    <a:pt x="6676" y="13248"/>
                  </a:cubicBezTo>
                  <a:cubicBezTo>
                    <a:pt x="6675" y="13248"/>
                    <a:pt x="6677" y="13250"/>
                    <a:pt x="6680" y="13252"/>
                  </a:cubicBezTo>
                  <a:lnTo>
                    <a:pt x="6680" y="13252"/>
                  </a:lnTo>
                  <a:cubicBezTo>
                    <a:pt x="6166" y="13191"/>
                    <a:pt x="5652" y="13069"/>
                    <a:pt x="5168" y="12858"/>
                  </a:cubicBezTo>
                  <a:lnTo>
                    <a:pt x="5107" y="12827"/>
                  </a:lnTo>
                  <a:lnTo>
                    <a:pt x="5047" y="12888"/>
                  </a:lnTo>
                  <a:lnTo>
                    <a:pt x="3980" y="13782"/>
                  </a:lnTo>
                  <a:lnTo>
                    <a:pt x="3980" y="13782"/>
                  </a:lnTo>
                  <a:lnTo>
                    <a:pt x="2165" y="12392"/>
                  </a:lnTo>
                  <a:lnTo>
                    <a:pt x="2165" y="12392"/>
                  </a:lnTo>
                  <a:cubicBezTo>
                    <a:pt x="2390" y="11960"/>
                    <a:pt x="2563" y="11529"/>
                    <a:pt x="2736" y="11125"/>
                  </a:cubicBezTo>
                  <a:lnTo>
                    <a:pt x="2767" y="11064"/>
                  </a:lnTo>
                  <a:lnTo>
                    <a:pt x="2736" y="11034"/>
                  </a:lnTo>
                  <a:cubicBezTo>
                    <a:pt x="2402" y="10608"/>
                    <a:pt x="2159" y="10152"/>
                    <a:pt x="1946" y="9696"/>
                  </a:cubicBezTo>
                  <a:lnTo>
                    <a:pt x="1916" y="9636"/>
                  </a:lnTo>
                  <a:lnTo>
                    <a:pt x="1855" y="9636"/>
                  </a:lnTo>
                  <a:lnTo>
                    <a:pt x="475" y="9492"/>
                  </a:lnTo>
                  <a:lnTo>
                    <a:pt x="475" y="9492"/>
                  </a:lnTo>
                  <a:cubicBezTo>
                    <a:pt x="363" y="8722"/>
                    <a:pt x="276" y="7954"/>
                    <a:pt x="163" y="7238"/>
                  </a:cubicBezTo>
                  <a:lnTo>
                    <a:pt x="163" y="7238"/>
                  </a:lnTo>
                  <a:lnTo>
                    <a:pt x="1460" y="6748"/>
                  </a:lnTo>
                  <a:lnTo>
                    <a:pt x="1521" y="6718"/>
                  </a:lnTo>
                  <a:lnTo>
                    <a:pt x="1521" y="6687"/>
                  </a:lnTo>
                  <a:cubicBezTo>
                    <a:pt x="1581" y="6171"/>
                    <a:pt x="1733" y="5654"/>
                    <a:pt x="1916" y="5167"/>
                  </a:cubicBezTo>
                  <a:lnTo>
                    <a:pt x="1916" y="5107"/>
                  </a:lnTo>
                  <a:lnTo>
                    <a:pt x="1885" y="5076"/>
                  </a:lnTo>
                  <a:lnTo>
                    <a:pt x="991" y="3980"/>
                  </a:lnTo>
                  <a:lnTo>
                    <a:pt x="991" y="3980"/>
                  </a:lnTo>
                  <a:lnTo>
                    <a:pt x="2363" y="2150"/>
                  </a:lnTo>
                  <a:lnTo>
                    <a:pt x="2363" y="2150"/>
                  </a:lnTo>
                  <a:lnTo>
                    <a:pt x="3648" y="2705"/>
                  </a:lnTo>
                  <a:lnTo>
                    <a:pt x="3709" y="2736"/>
                  </a:lnTo>
                  <a:lnTo>
                    <a:pt x="3740" y="2705"/>
                  </a:lnTo>
                  <a:cubicBezTo>
                    <a:pt x="4135" y="2401"/>
                    <a:pt x="4591" y="2128"/>
                    <a:pt x="5077" y="1915"/>
                  </a:cubicBezTo>
                  <a:lnTo>
                    <a:pt x="5107" y="1915"/>
                  </a:lnTo>
                  <a:lnTo>
                    <a:pt x="5107" y="1885"/>
                  </a:lnTo>
                  <a:cubicBezTo>
                    <a:pt x="5167" y="1379"/>
                    <a:pt x="5197" y="873"/>
                    <a:pt x="5227" y="452"/>
                  </a:cubicBezTo>
                  <a:lnTo>
                    <a:pt x="5227" y="452"/>
                  </a:lnTo>
                  <a:lnTo>
                    <a:pt x="7582" y="124"/>
                  </a:lnTo>
                  <a:lnTo>
                    <a:pt x="7582" y="124"/>
                  </a:lnTo>
                  <a:cubicBezTo>
                    <a:pt x="7758" y="563"/>
                    <a:pt x="7876" y="888"/>
                    <a:pt x="7965" y="1125"/>
                  </a:cubicBezTo>
                  <a:lnTo>
                    <a:pt x="8086" y="1368"/>
                  </a:lnTo>
                  <a:cubicBezTo>
                    <a:pt x="8117" y="1429"/>
                    <a:pt x="8117" y="1459"/>
                    <a:pt x="8117" y="1459"/>
                  </a:cubicBezTo>
                  <a:cubicBezTo>
                    <a:pt x="8117" y="1429"/>
                    <a:pt x="8147" y="1368"/>
                    <a:pt x="8147" y="1338"/>
                  </a:cubicBezTo>
                  <a:cubicBezTo>
                    <a:pt x="8117" y="1277"/>
                    <a:pt x="8086" y="1186"/>
                    <a:pt x="8056" y="1064"/>
                  </a:cubicBezTo>
                  <a:cubicBezTo>
                    <a:pt x="7965" y="821"/>
                    <a:pt x="7843" y="487"/>
                    <a:pt x="7661" y="31"/>
                  </a:cubicBezTo>
                  <a:lnTo>
                    <a:pt x="7661"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35"/>
            <p:cNvGrpSpPr/>
            <p:nvPr/>
          </p:nvGrpSpPr>
          <p:grpSpPr>
            <a:xfrm>
              <a:off x="3246674" y="3760860"/>
              <a:ext cx="410794" cy="410794"/>
              <a:chOff x="2948201" y="3788666"/>
              <a:chExt cx="450728" cy="450728"/>
            </a:xfrm>
          </p:grpSpPr>
          <p:sp>
            <p:nvSpPr>
              <p:cNvPr id="2256" name="Google Shape;2256;p35"/>
              <p:cNvSpPr/>
              <p:nvPr/>
            </p:nvSpPr>
            <p:spPr>
              <a:xfrm>
                <a:off x="3092498" y="3933353"/>
                <a:ext cx="199732" cy="163729"/>
              </a:xfrm>
              <a:custGeom>
                <a:avLst/>
                <a:gdLst/>
                <a:ahLst/>
                <a:cxnLst/>
                <a:rect l="l" t="t" r="r" b="b"/>
                <a:pathLst>
                  <a:path w="4122" h="3379" extrusionOk="0">
                    <a:moveTo>
                      <a:pt x="1806" y="1"/>
                    </a:moveTo>
                    <a:cubicBezTo>
                      <a:pt x="1756" y="1"/>
                      <a:pt x="1703" y="8"/>
                      <a:pt x="1642" y="24"/>
                    </a:cubicBezTo>
                    <a:lnTo>
                      <a:pt x="1551" y="24"/>
                    </a:lnTo>
                    <a:cubicBezTo>
                      <a:pt x="1551" y="54"/>
                      <a:pt x="1703" y="24"/>
                      <a:pt x="1977" y="84"/>
                    </a:cubicBezTo>
                    <a:cubicBezTo>
                      <a:pt x="2311" y="115"/>
                      <a:pt x="2645" y="297"/>
                      <a:pt x="2919" y="540"/>
                    </a:cubicBezTo>
                    <a:cubicBezTo>
                      <a:pt x="3284" y="935"/>
                      <a:pt x="3436" y="1483"/>
                      <a:pt x="3314" y="1999"/>
                    </a:cubicBezTo>
                    <a:cubicBezTo>
                      <a:pt x="3253" y="2303"/>
                      <a:pt x="3101" y="2607"/>
                      <a:pt x="2888" y="2820"/>
                    </a:cubicBezTo>
                    <a:cubicBezTo>
                      <a:pt x="2571" y="3100"/>
                      <a:pt x="2174" y="3253"/>
                      <a:pt x="1775" y="3253"/>
                    </a:cubicBezTo>
                    <a:cubicBezTo>
                      <a:pt x="1523" y="3253"/>
                      <a:pt x="1269" y="3192"/>
                      <a:pt x="1034" y="3063"/>
                    </a:cubicBezTo>
                    <a:cubicBezTo>
                      <a:pt x="761" y="2911"/>
                      <a:pt x="518" y="2698"/>
                      <a:pt x="396" y="2425"/>
                    </a:cubicBezTo>
                    <a:cubicBezTo>
                      <a:pt x="122" y="1938"/>
                      <a:pt x="122" y="1361"/>
                      <a:pt x="396" y="905"/>
                    </a:cubicBezTo>
                    <a:cubicBezTo>
                      <a:pt x="548" y="571"/>
                      <a:pt x="852" y="328"/>
                      <a:pt x="1186" y="176"/>
                    </a:cubicBezTo>
                    <a:cubicBezTo>
                      <a:pt x="1399" y="84"/>
                      <a:pt x="1551" y="54"/>
                      <a:pt x="1551" y="54"/>
                    </a:cubicBezTo>
                    <a:lnTo>
                      <a:pt x="1460" y="54"/>
                    </a:lnTo>
                    <a:cubicBezTo>
                      <a:pt x="1338" y="54"/>
                      <a:pt x="1247" y="84"/>
                      <a:pt x="1156" y="115"/>
                    </a:cubicBezTo>
                    <a:cubicBezTo>
                      <a:pt x="791" y="236"/>
                      <a:pt x="487" y="510"/>
                      <a:pt x="305" y="844"/>
                    </a:cubicBezTo>
                    <a:cubicBezTo>
                      <a:pt x="31" y="1331"/>
                      <a:pt x="1" y="1938"/>
                      <a:pt x="274" y="2455"/>
                    </a:cubicBezTo>
                    <a:cubicBezTo>
                      <a:pt x="426" y="2759"/>
                      <a:pt x="670" y="3002"/>
                      <a:pt x="974" y="3154"/>
                    </a:cubicBezTo>
                    <a:cubicBezTo>
                      <a:pt x="1254" y="3310"/>
                      <a:pt x="1534" y="3378"/>
                      <a:pt x="1800" y="3378"/>
                    </a:cubicBezTo>
                    <a:cubicBezTo>
                      <a:pt x="3145" y="3378"/>
                      <a:pt x="4122" y="1622"/>
                      <a:pt x="2980" y="479"/>
                    </a:cubicBezTo>
                    <a:cubicBezTo>
                      <a:pt x="2706" y="206"/>
                      <a:pt x="2341" y="54"/>
                      <a:pt x="1946" y="24"/>
                    </a:cubicBezTo>
                    <a:cubicBezTo>
                      <a:pt x="1901" y="8"/>
                      <a:pt x="1855" y="1"/>
                      <a:pt x="18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5"/>
              <p:cNvSpPr/>
              <p:nvPr/>
            </p:nvSpPr>
            <p:spPr>
              <a:xfrm>
                <a:off x="2948201" y="3788666"/>
                <a:ext cx="450728" cy="450728"/>
              </a:xfrm>
              <a:custGeom>
                <a:avLst/>
                <a:gdLst/>
                <a:ahLst/>
                <a:cxnLst/>
                <a:rect l="l" t="t" r="r" b="b"/>
                <a:pathLst>
                  <a:path w="9302" h="9302" extrusionOk="0">
                    <a:moveTo>
                      <a:pt x="4987" y="483"/>
                    </a:moveTo>
                    <a:lnTo>
                      <a:pt x="5046" y="669"/>
                    </a:lnTo>
                    <a:lnTo>
                      <a:pt x="5107" y="821"/>
                    </a:lnTo>
                    <a:cubicBezTo>
                      <a:pt x="5114" y="828"/>
                      <a:pt x="5119" y="836"/>
                      <a:pt x="5124" y="843"/>
                    </a:cubicBezTo>
                    <a:lnTo>
                      <a:pt x="5124" y="843"/>
                    </a:lnTo>
                    <a:lnTo>
                      <a:pt x="5076" y="699"/>
                    </a:lnTo>
                    <a:cubicBezTo>
                      <a:pt x="5051" y="638"/>
                      <a:pt x="5022" y="565"/>
                      <a:pt x="4987" y="483"/>
                    </a:cubicBezTo>
                    <a:close/>
                    <a:moveTo>
                      <a:pt x="5124" y="843"/>
                    </a:moveTo>
                    <a:lnTo>
                      <a:pt x="5137" y="882"/>
                    </a:lnTo>
                    <a:lnTo>
                      <a:pt x="5167" y="912"/>
                    </a:lnTo>
                    <a:cubicBezTo>
                      <a:pt x="5144" y="889"/>
                      <a:pt x="5139" y="866"/>
                      <a:pt x="5124" y="843"/>
                    </a:cubicBezTo>
                    <a:close/>
                    <a:moveTo>
                      <a:pt x="4833" y="0"/>
                    </a:moveTo>
                    <a:lnTo>
                      <a:pt x="3313" y="213"/>
                    </a:lnTo>
                    <a:lnTo>
                      <a:pt x="3283" y="213"/>
                    </a:lnTo>
                    <a:lnTo>
                      <a:pt x="3283" y="244"/>
                    </a:lnTo>
                    <a:lnTo>
                      <a:pt x="3194" y="1136"/>
                    </a:lnTo>
                    <a:lnTo>
                      <a:pt x="3194" y="1136"/>
                    </a:lnTo>
                    <a:cubicBezTo>
                      <a:pt x="2881" y="1254"/>
                      <a:pt x="2622" y="1425"/>
                      <a:pt x="2363" y="1624"/>
                    </a:cubicBezTo>
                    <a:lnTo>
                      <a:pt x="2363" y="1624"/>
                    </a:lnTo>
                    <a:lnTo>
                      <a:pt x="1550" y="1247"/>
                    </a:lnTo>
                    <a:lnTo>
                      <a:pt x="1520" y="1247"/>
                    </a:lnTo>
                    <a:lnTo>
                      <a:pt x="1489" y="1277"/>
                    </a:lnTo>
                    <a:lnTo>
                      <a:pt x="547" y="2493"/>
                    </a:lnTo>
                    <a:lnTo>
                      <a:pt x="547" y="2523"/>
                    </a:lnTo>
                    <a:lnTo>
                      <a:pt x="578" y="2554"/>
                    </a:lnTo>
                    <a:lnTo>
                      <a:pt x="1137" y="3260"/>
                    </a:lnTo>
                    <a:lnTo>
                      <a:pt x="1137" y="3260"/>
                    </a:lnTo>
                    <a:cubicBezTo>
                      <a:pt x="1001" y="3547"/>
                      <a:pt x="942" y="3860"/>
                      <a:pt x="885" y="4174"/>
                    </a:cubicBezTo>
                    <a:lnTo>
                      <a:pt x="885" y="4174"/>
                    </a:lnTo>
                    <a:lnTo>
                      <a:pt x="61" y="4469"/>
                    </a:lnTo>
                    <a:lnTo>
                      <a:pt x="0" y="4469"/>
                    </a:lnTo>
                    <a:lnTo>
                      <a:pt x="0" y="4529"/>
                    </a:lnTo>
                    <a:cubicBezTo>
                      <a:pt x="91" y="5016"/>
                      <a:pt x="152" y="5532"/>
                      <a:pt x="213" y="6049"/>
                    </a:cubicBezTo>
                    <a:lnTo>
                      <a:pt x="213" y="6110"/>
                    </a:lnTo>
                    <a:lnTo>
                      <a:pt x="274" y="6110"/>
                    </a:lnTo>
                    <a:lnTo>
                      <a:pt x="1138" y="6168"/>
                    </a:lnTo>
                    <a:lnTo>
                      <a:pt x="1138" y="6168"/>
                    </a:lnTo>
                    <a:cubicBezTo>
                      <a:pt x="1282" y="6454"/>
                      <a:pt x="1427" y="6740"/>
                      <a:pt x="1624" y="7000"/>
                    </a:cubicBezTo>
                    <a:lnTo>
                      <a:pt x="1624" y="7000"/>
                    </a:lnTo>
                    <a:lnTo>
                      <a:pt x="1277" y="7782"/>
                    </a:lnTo>
                    <a:lnTo>
                      <a:pt x="1246" y="7842"/>
                    </a:lnTo>
                    <a:lnTo>
                      <a:pt x="1277" y="7873"/>
                    </a:lnTo>
                    <a:lnTo>
                      <a:pt x="2493" y="8785"/>
                    </a:lnTo>
                    <a:lnTo>
                      <a:pt x="2523" y="8815"/>
                    </a:lnTo>
                    <a:lnTo>
                      <a:pt x="2584" y="8785"/>
                    </a:lnTo>
                    <a:lnTo>
                      <a:pt x="3264" y="8193"/>
                    </a:lnTo>
                    <a:lnTo>
                      <a:pt x="3264" y="8193"/>
                    </a:lnTo>
                    <a:cubicBezTo>
                      <a:pt x="3538" y="8299"/>
                      <a:pt x="3835" y="8381"/>
                      <a:pt x="4134" y="8439"/>
                    </a:cubicBezTo>
                    <a:lnTo>
                      <a:pt x="4134" y="8439"/>
                    </a:lnTo>
                    <a:lnTo>
                      <a:pt x="4134" y="8450"/>
                    </a:lnTo>
                    <a:lnTo>
                      <a:pt x="4134" y="8511"/>
                    </a:lnTo>
                    <a:lnTo>
                      <a:pt x="4195" y="8602"/>
                    </a:lnTo>
                    <a:lnTo>
                      <a:pt x="4286" y="8815"/>
                    </a:lnTo>
                    <a:lnTo>
                      <a:pt x="4438" y="9271"/>
                    </a:lnTo>
                    <a:lnTo>
                      <a:pt x="4438" y="9301"/>
                    </a:lnTo>
                    <a:lnTo>
                      <a:pt x="4499" y="9301"/>
                    </a:lnTo>
                    <a:lnTo>
                      <a:pt x="6018" y="9089"/>
                    </a:lnTo>
                    <a:lnTo>
                      <a:pt x="6079" y="9089"/>
                    </a:lnTo>
                    <a:lnTo>
                      <a:pt x="6079" y="9058"/>
                    </a:lnTo>
                    <a:cubicBezTo>
                      <a:pt x="6108" y="8742"/>
                      <a:pt x="6137" y="8452"/>
                      <a:pt x="6140" y="8165"/>
                    </a:cubicBezTo>
                    <a:lnTo>
                      <a:pt x="6140" y="8165"/>
                    </a:lnTo>
                    <a:cubicBezTo>
                      <a:pt x="6425" y="8047"/>
                      <a:pt x="6709" y="7876"/>
                      <a:pt x="6968" y="7678"/>
                    </a:cubicBezTo>
                    <a:lnTo>
                      <a:pt x="6968" y="7678"/>
                    </a:lnTo>
                    <a:lnTo>
                      <a:pt x="7751" y="8055"/>
                    </a:lnTo>
                    <a:lnTo>
                      <a:pt x="7812" y="8055"/>
                    </a:lnTo>
                    <a:lnTo>
                      <a:pt x="7842" y="7994"/>
                    </a:lnTo>
                    <a:lnTo>
                      <a:pt x="8754" y="6779"/>
                    </a:lnTo>
                    <a:lnTo>
                      <a:pt x="8784" y="6748"/>
                    </a:lnTo>
                    <a:lnTo>
                      <a:pt x="8754" y="6718"/>
                    </a:lnTo>
                    <a:lnTo>
                      <a:pt x="8192" y="6037"/>
                    </a:lnTo>
                    <a:lnTo>
                      <a:pt x="8192" y="6037"/>
                    </a:lnTo>
                    <a:cubicBezTo>
                      <a:pt x="8300" y="5734"/>
                      <a:pt x="8381" y="5431"/>
                      <a:pt x="8415" y="5128"/>
                    </a:cubicBezTo>
                    <a:lnTo>
                      <a:pt x="8415" y="5128"/>
                    </a:lnTo>
                    <a:lnTo>
                      <a:pt x="9271" y="4803"/>
                    </a:lnTo>
                    <a:lnTo>
                      <a:pt x="9301" y="4803"/>
                    </a:lnTo>
                    <a:lnTo>
                      <a:pt x="9301" y="4772"/>
                    </a:lnTo>
                    <a:cubicBezTo>
                      <a:pt x="9240" y="4225"/>
                      <a:pt x="9149" y="3709"/>
                      <a:pt x="9088" y="3253"/>
                    </a:cubicBezTo>
                    <a:lnTo>
                      <a:pt x="9088" y="3192"/>
                    </a:lnTo>
                    <a:lnTo>
                      <a:pt x="9058" y="3192"/>
                    </a:lnTo>
                    <a:lnTo>
                      <a:pt x="8166" y="3134"/>
                    </a:lnTo>
                    <a:lnTo>
                      <a:pt x="8166" y="3134"/>
                    </a:lnTo>
                    <a:cubicBezTo>
                      <a:pt x="8048" y="2821"/>
                      <a:pt x="7877" y="2561"/>
                      <a:pt x="7677" y="2303"/>
                    </a:cubicBezTo>
                    <a:lnTo>
                      <a:pt x="7677" y="2303"/>
                    </a:lnTo>
                    <a:cubicBezTo>
                      <a:pt x="7821" y="1985"/>
                      <a:pt x="7937" y="1724"/>
                      <a:pt x="8025" y="1490"/>
                    </a:cubicBezTo>
                    <a:lnTo>
                      <a:pt x="8025" y="1459"/>
                    </a:lnTo>
                    <a:lnTo>
                      <a:pt x="6778" y="548"/>
                    </a:lnTo>
                    <a:lnTo>
                      <a:pt x="6079" y="1125"/>
                    </a:lnTo>
                    <a:cubicBezTo>
                      <a:pt x="5866" y="1034"/>
                      <a:pt x="5623" y="973"/>
                      <a:pt x="5350" y="943"/>
                    </a:cubicBezTo>
                    <a:lnTo>
                      <a:pt x="5350" y="943"/>
                    </a:lnTo>
                    <a:cubicBezTo>
                      <a:pt x="5593" y="1003"/>
                      <a:pt x="5836" y="1064"/>
                      <a:pt x="6079" y="1155"/>
                    </a:cubicBezTo>
                    <a:lnTo>
                      <a:pt x="6764" y="590"/>
                    </a:lnTo>
                    <a:lnTo>
                      <a:pt x="6764" y="590"/>
                    </a:lnTo>
                    <a:lnTo>
                      <a:pt x="7944" y="1505"/>
                    </a:lnTo>
                    <a:lnTo>
                      <a:pt x="7944" y="1505"/>
                    </a:lnTo>
                    <a:cubicBezTo>
                      <a:pt x="7829" y="1763"/>
                      <a:pt x="7714" y="2023"/>
                      <a:pt x="7599" y="2310"/>
                    </a:cubicBezTo>
                    <a:lnTo>
                      <a:pt x="7599" y="2341"/>
                    </a:lnTo>
                    <a:cubicBezTo>
                      <a:pt x="7781" y="2614"/>
                      <a:pt x="7964" y="2888"/>
                      <a:pt x="8085" y="3192"/>
                    </a:cubicBezTo>
                    <a:lnTo>
                      <a:pt x="8085" y="3222"/>
                    </a:lnTo>
                    <a:lnTo>
                      <a:pt x="8116" y="3222"/>
                    </a:lnTo>
                    <a:lnTo>
                      <a:pt x="9001" y="3311"/>
                    </a:lnTo>
                    <a:lnTo>
                      <a:pt x="9001" y="3311"/>
                    </a:lnTo>
                    <a:cubicBezTo>
                      <a:pt x="9059" y="3747"/>
                      <a:pt x="9116" y="4237"/>
                      <a:pt x="9174" y="4755"/>
                    </a:cubicBezTo>
                    <a:lnTo>
                      <a:pt x="9174" y="4755"/>
                    </a:lnTo>
                    <a:lnTo>
                      <a:pt x="8359" y="5046"/>
                    </a:lnTo>
                    <a:lnTo>
                      <a:pt x="8328" y="5046"/>
                    </a:lnTo>
                    <a:lnTo>
                      <a:pt x="8328" y="5076"/>
                    </a:lnTo>
                    <a:cubicBezTo>
                      <a:pt x="8268" y="5411"/>
                      <a:pt x="8207" y="5745"/>
                      <a:pt x="8055" y="6049"/>
                    </a:cubicBezTo>
                    <a:lnTo>
                      <a:pt x="8055" y="6080"/>
                    </a:lnTo>
                    <a:lnTo>
                      <a:pt x="8085" y="6110"/>
                    </a:lnTo>
                    <a:lnTo>
                      <a:pt x="8657" y="6768"/>
                    </a:lnTo>
                    <a:lnTo>
                      <a:pt x="8657" y="6768"/>
                    </a:lnTo>
                    <a:cubicBezTo>
                      <a:pt x="8378" y="7157"/>
                      <a:pt x="8098" y="7522"/>
                      <a:pt x="7793" y="7911"/>
                    </a:cubicBezTo>
                    <a:lnTo>
                      <a:pt x="7793" y="7911"/>
                    </a:lnTo>
                    <a:lnTo>
                      <a:pt x="6991" y="7538"/>
                    </a:lnTo>
                    <a:lnTo>
                      <a:pt x="6961" y="7538"/>
                    </a:lnTo>
                    <a:lnTo>
                      <a:pt x="6930" y="7569"/>
                    </a:lnTo>
                    <a:cubicBezTo>
                      <a:pt x="6657" y="7782"/>
                      <a:pt x="6383" y="7934"/>
                      <a:pt x="6079" y="8055"/>
                    </a:cubicBezTo>
                    <a:lnTo>
                      <a:pt x="6049" y="8055"/>
                    </a:lnTo>
                    <a:lnTo>
                      <a:pt x="6049" y="8116"/>
                    </a:lnTo>
                    <a:cubicBezTo>
                      <a:pt x="6020" y="8402"/>
                      <a:pt x="5992" y="8689"/>
                      <a:pt x="5963" y="8975"/>
                    </a:cubicBezTo>
                    <a:lnTo>
                      <a:pt x="5963" y="8975"/>
                    </a:lnTo>
                    <a:lnTo>
                      <a:pt x="4551" y="9173"/>
                    </a:lnTo>
                    <a:lnTo>
                      <a:pt x="4551" y="9173"/>
                    </a:lnTo>
                    <a:cubicBezTo>
                      <a:pt x="4519" y="9038"/>
                      <a:pt x="4463" y="8924"/>
                      <a:pt x="4407" y="8785"/>
                    </a:cubicBezTo>
                    <a:lnTo>
                      <a:pt x="4316" y="8572"/>
                    </a:lnTo>
                    <a:lnTo>
                      <a:pt x="4286" y="8450"/>
                    </a:lnTo>
                    <a:lnTo>
                      <a:pt x="4255" y="8390"/>
                    </a:lnTo>
                    <a:lnTo>
                      <a:pt x="4255" y="8359"/>
                    </a:lnTo>
                    <a:lnTo>
                      <a:pt x="4225" y="8298"/>
                    </a:lnTo>
                    <a:cubicBezTo>
                      <a:pt x="3891" y="8268"/>
                      <a:pt x="3556" y="8177"/>
                      <a:pt x="3283" y="8055"/>
                    </a:cubicBezTo>
                    <a:lnTo>
                      <a:pt x="3222" y="8055"/>
                    </a:lnTo>
                    <a:lnTo>
                      <a:pt x="3192" y="8086"/>
                    </a:lnTo>
                    <a:cubicBezTo>
                      <a:pt x="2969" y="8281"/>
                      <a:pt x="2746" y="8450"/>
                      <a:pt x="2546" y="8641"/>
                    </a:cubicBezTo>
                    <a:lnTo>
                      <a:pt x="2546" y="8641"/>
                    </a:lnTo>
                    <a:lnTo>
                      <a:pt x="1428" y="7774"/>
                    </a:lnTo>
                    <a:lnTo>
                      <a:pt x="1428" y="7774"/>
                    </a:lnTo>
                    <a:lnTo>
                      <a:pt x="1763" y="6991"/>
                    </a:lnTo>
                    <a:lnTo>
                      <a:pt x="1763" y="6961"/>
                    </a:lnTo>
                    <a:lnTo>
                      <a:pt x="1763" y="6931"/>
                    </a:lnTo>
                    <a:cubicBezTo>
                      <a:pt x="1550" y="6657"/>
                      <a:pt x="1398" y="6383"/>
                      <a:pt x="1246" y="6080"/>
                    </a:cubicBezTo>
                    <a:lnTo>
                      <a:pt x="1246" y="6049"/>
                    </a:lnTo>
                    <a:lnTo>
                      <a:pt x="1216" y="6049"/>
                    </a:lnTo>
                    <a:lnTo>
                      <a:pt x="355" y="5963"/>
                    </a:lnTo>
                    <a:lnTo>
                      <a:pt x="355" y="5963"/>
                    </a:lnTo>
                    <a:cubicBezTo>
                      <a:pt x="272" y="5481"/>
                      <a:pt x="215" y="5001"/>
                      <a:pt x="158" y="4546"/>
                    </a:cubicBezTo>
                    <a:lnTo>
                      <a:pt x="158" y="4546"/>
                    </a:lnTo>
                    <a:lnTo>
                      <a:pt x="973" y="4225"/>
                    </a:lnTo>
                    <a:lnTo>
                      <a:pt x="1003" y="4225"/>
                    </a:lnTo>
                    <a:lnTo>
                      <a:pt x="1003" y="4195"/>
                    </a:lnTo>
                    <a:cubicBezTo>
                      <a:pt x="1034" y="3891"/>
                      <a:pt x="1125" y="3557"/>
                      <a:pt x="1246" y="3253"/>
                    </a:cubicBezTo>
                    <a:lnTo>
                      <a:pt x="1246" y="3222"/>
                    </a:lnTo>
                    <a:lnTo>
                      <a:pt x="1246" y="3192"/>
                    </a:lnTo>
                    <a:lnTo>
                      <a:pt x="663" y="2521"/>
                    </a:lnTo>
                    <a:lnTo>
                      <a:pt x="663" y="2521"/>
                    </a:lnTo>
                    <a:lnTo>
                      <a:pt x="1565" y="1328"/>
                    </a:lnTo>
                    <a:lnTo>
                      <a:pt x="1565" y="1328"/>
                    </a:lnTo>
                    <a:lnTo>
                      <a:pt x="2371" y="1703"/>
                    </a:lnTo>
                    <a:lnTo>
                      <a:pt x="2401" y="1703"/>
                    </a:lnTo>
                    <a:cubicBezTo>
                      <a:pt x="2645" y="1490"/>
                      <a:pt x="2948" y="1307"/>
                      <a:pt x="3252" y="1186"/>
                    </a:cubicBezTo>
                    <a:lnTo>
                      <a:pt x="3252" y="1155"/>
                    </a:lnTo>
                    <a:cubicBezTo>
                      <a:pt x="3282" y="832"/>
                      <a:pt x="3311" y="537"/>
                      <a:pt x="3341" y="270"/>
                    </a:cubicBezTo>
                    <a:lnTo>
                      <a:pt x="3341" y="270"/>
                    </a:lnTo>
                    <a:lnTo>
                      <a:pt x="4804" y="65"/>
                    </a:lnTo>
                    <a:lnTo>
                      <a:pt x="4804" y="65"/>
                    </a:lnTo>
                    <a:cubicBezTo>
                      <a:pt x="4876" y="226"/>
                      <a:pt x="4936" y="365"/>
                      <a:pt x="4987" y="483"/>
                    </a:cubicBezTo>
                    <a:lnTo>
                      <a:pt x="4987" y="483"/>
                    </a:lnTo>
                    <a:lnTo>
                      <a:pt x="48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35"/>
            <p:cNvGrpSpPr/>
            <p:nvPr/>
          </p:nvGrpSpPr>
          <p:grpSpPr>
            <a:xfrm>
              <a:off x="4575144" y="1156790"/>
              <a:ext cx="555791" cy="502708"/>
              <a:chOff x="3487523" y="1406992"/>
              <a:chExt cx="623644" cy="564080"/>
            </a:xfrm>
          </p:grpSpPr>
          <p:sp>
            <p:nvSpPr>
              <p:cNvPr id="2259" name="Google Shape;2259;p35"/>
              <p:cNvSpPr/>
              <p:nvPr/>
            </p:nvSpPr>
            <p:spPr>
              <a:xfrm>
                <a:off x="3487523" y="1409696"/>
                <a:ext cx="623644" cy="557726"/>
              </a:xfrm>
              <a:custGeom>
                <a:avLst/>
                <a:gdLst/>
                <a:ahLst/>
                <a:cxnLst/>
                <a:rect l="l" t="t" r="r" b="b"/>
                <a:pathLst>
                  <a:path w="18451" h="16502" extrusionOk="0">
                    <a:moveTo>
                      <a:pt x="9238" y="0"/>
                    </a:moveTo>
                    <a:cubicBezTo>
                      <a:pt x="8455" y="0"/>
                      <a:pt x="7659" y="113"/>
                      <a:pt x="6870" y="348"/>
                    </a:cubicBezTo>
                    <a:cubicBezTo>
                      <a:pt x="2493" y="1625"/>
                      <a:pt x="0" y="6245"/>
                      <a:pt x="1307" y="10622"/>
                    </a:cubicBezTo>
                    <a:cubicBezTo>
                      <a:pt x="2378" y="14185"/>
                      <a:pt x="5655" y="16502"/>
                      <a:pt x="9213" y="16502"/>
                    </a:cubicBezTo>
                    <a:cubicBezTo>
                      <a:pt x="9995" y="16502"/>
                      <a:pt x="10792" y="16390"/>
                      <a:pt x="11581" y="16154"/>
                    </a:cubicBezTo>
                    <a:cubicBezTo>
                      <a:pt x="15958" y="14877"/>
                      <a:pt x="18450" y="10257"/>
                      <a:pt x="17143" y="5880"/>
                    </a:cubicBezTo>
                    <a:cubicBezTo>
                      <a:pt x="16072" y="2318"/>
                      <a:pt x="12795" y="0"/>
                      <a:pt x="923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0" name="Google Shape;2260;p35"/>
              <p:cNvSpPr/>
              <p:nvPr/>
            </p:nvSpPr>
            <p:spPr>
              <a:xfrm>
                <a:off x="3519361" y="1406992"/>
                <a:ext cx="568178" cy="564080"/>
              </a:xfrm>
              <a:custGeom>
                <a:avLst/>
                <a:gdLst/>
                <a:ahLst/>
                <a:cxnLst/>
                <a:rect l="l" t="t" r="r" b="b"/>
                <a:pathLst>
                  <a:path w="16810" h="16690" extrusionOk="0">
                    <a:moveTo>
                      <a:pt x="8295" y="0"/>
                    </a:moveTo>
                    <a:cubicBezTo>
                      <a:pt x="7952" y="0"/>
                      <a:pt x="7609" y="21"/>
                      <a:pt x="7265" y="64"/>
                    </a:cubicBezTo>
                    <a:cubicBezTo>
                      <a:pt x="4894" y="368"/>
                      <a:pt x="2766" y="1675"/>
                      <a:pt x="1429" y="3620"/>
                    </a:cubicBezTo>
                    <a:cubicBezTo>
                      <a:pt x="973" y="4289"/>
                      <a:pt x="608" y="5018"/>
                      <a:pt x="395" y="5778"/>
                    </a:cubicBezTo>
                    <a:cubicBezTo>
                      <a:pt x="304" y="6051"/>
                      <a:pt x="213" y="6355"/>
                      <a:pt x="183" y="6629"/>
                    </a:cubicBezTo>
                    <a:cubicBezTo>
                      <a:pt x="152" y="6751"/>
                      <a:pt x="92" y="6872"/>
                      <a:pt x="92" y="6994"/>
                    </a:cubicBezTo>
                    <a:cubicBezTo>
                      <a:pt x="92" y="7085"/>
                      <a:pt x="61" y="7176"/>
                      <a:pt x="61" y="7267"/>
                    </a:cubicBezTo>
                    <a:cubicBezTo>
                      <a:pt x="61" y="7419"/>
                      <a:pt x="31" y="7541"/>
                      <a:pt x="31" y="7662"/>
                    </a:cubicBezTo>
                    <a:cubicBezTo>
                      <a:pt x="31" y="7693"/>
                      <a:pt x="31" y="7754"/>
                      <a:pt x="31" y="7784"/>
                    </a:cubicBezTo>
                    <a:cubicBezTo>
                      <a:pt x="61" y="7754"/>
                      <a:pt x="61" y="7693"/>
                      <a:pt x="61" y="7662"/>
                    </a:cubicBezTo>
                    <a:cubicBezTo>
                      <a:pt x="61" y="7571"/>
                      <a:pt x="92" y="7419"/>
                      <a:pt x="122" y="7267"/>
                    </a:cubicBezTo>
                    <a:cubicBezTo>
                      <a:pt x="122" y="7176"/>
                      <a:pt x="122" y="7085"/>
                      <a:pt x="152" y="6994"/>
                    </a:cubicBezTo>
                    <a:cubicBezTo>
                      <a:pt x="183" y="6872"/>
                      <a:pt x="213" y="6781"/>
                      <a:pt x="244" y="6659"/>
                    </a:cubicBezTo>
                    <a:cubicBezTo>
                      <a:pt x="274" y="6355"/>
                      <a:pt x="365" y="6082"/>
                      <a:pt x="456" y="5808"/>
                    </a:cubicBezTo>
                    <a:cubicBezTo>
                      <a:pt x="699" y="5048"/>
                      <a:pt x="1064" y="4349"/>
                      <a:pt x="1520" y="3681"/>
                    </a:cubicBezTo>
                    <a:cubicBezTo>
                      <a:pt x="2858" y="1766"/>
                      <a:pt x="4955" y="489"/>
                      <a:pt x="7295" y="216"/>
                    </a:cubicBezTo>
                    <a:cubicBezTo>
                      <a:pt x="7615" y="176"/>
                      <a:pt x="7936" y="156"/>
                      <a:pt x="8255" y="156"/>
                    </a:cubicBezTo>
                    <a:cubicBezTo>
                      <a:pt x="9389" y="156"/>
                      <a:pt x="10507" y="403"/>
                      <a:pt x="11551" y="854"/>
                    </a:cubicBezTo>
                    <a:cubicBezTo>
                      <a:pt x="11915" y="1006"/>
                      <a:pt x="12250" y="1188"/>
                      <a:pt x="12584" y="1401"/>
                    </a:cubicBezTo>
                    <a:cubicBezTo>
                      <a:pt x="12919" y="1614"/>
                      <a:pt x="13253" y="1857"/>
                      <a:pt x="13557" y="2100"/>
                    </a:cubicBezTo>
                    <a:cubicBezTo>
                      <a:pt x="13861" y="2374"/>
                      <a:pt x="14134" y="2647"/>
                      <a:pt x="14408" y="2951"/>
                    </a:cubicBezTo>
                    <a:cubicBezTo>
                      <a:pt x="14681" y="3255"/>
                      <a:pt x="14955" y="3589"/>
                      <a:pt x="15168" y="3954"/>
                    </a:cubicBezTo>
                    <a:cubicBezTo>
                      <a:pt x="15624" y="4653"/>
                      <a:pt x="15958" y="5444"/>
                      <a:pt x="16201" y="6264"/>
                    </a:cubicBezTo>
                    <a:cubicBezTo>
                      <a:pt x="16627" y="7966"/>
                      <a:pt x="16505" y="9790"/>
                      <a:pt x="15837" y="11431"/>
                    </a:cubicBezTo>
                    <a:cubicBezTo>
                      <a:pt x="15533" y="12222"/>
                      <a:pt x="15077" y="12951"/>
                      <a:pt x="14529" y="13590"/>
                    </a:cubicBezTo>
                    <a:cubicBezTo>
                      <a:pt x="14256" y="13894"/>
                      <a:pt x="13952" y="14197"/>
                      <a:pt x="13648" y="14471"/>
                    </a:cubicBezTo>
                    <a:cubicBezTo>
                      <a:pt x="13344" y="14745"/>
                      <a:pt x="13010" y="14988"/>
                      <a:pt x="12675" y="15201"/>
                    </a:cubicBezTo>
                    <a:cubicBezTo>
                      <a:pt x="12341" y="15413"/>
                      <a:pt x="11976" y="15596"/>
                      <a:pt x="11642" y="15778"/>
                    </a:cubicBezTo>
                    <a:cubicBezTo>
                      <a:pt x="11277" y="15930"/>
                      <a:pt x="10912" y="16052"/>
                      <a:pt x="10548" y="16173"/>
                    </a:cubicBezTo>
                    <a:cubicBezTo>
                      <a:pt x="9774" y="16387"/>
                      <a:pt x="8991" y="16494"/>
                      <a:pt x="8209" y="16494"/>
                    </a:cubicBezTo>
                    <a:cubicBezTo>
                      <a:pt x="7547" y="16494"/>
                      <a:pt x="6886" y="16418"/>
                      <a:pt x="6231" y="16264"/>
                    </a:cubicBezTo>
                    <a:cubicBezTo>
                      <a:pt x="4985" y="15930"/>
                      <a:pt x="3861" y="15322"/>
                      <a:pt x="2888" y="14501"/>
                    </a:cubicBezTo>
                    <a:cubicBezTo>
                      <a:pt x="2098" y="13802"/>
                      <a:pt x="1459" y="12982"/>
                      <a:pt x="1003" y="12070"/>
                    </a:cubicBezTo>
                    <a:cubicBezTo>
                      <a:pt x="608" y="11371"/>
                      <a:pt x="335" y="10580"/>
                      <a:pt x="183" y="9790"/>
                    </a:cubicBezTo>
                    <a:cubicBezTo>
                      <a:pt x="122" y="9517"/>
                      <a:pt x="92" y="9213"/>
                      <a:pt x="61" y="8939"/>
                    </a:cubicBezTo>
                    <a:cubicBezTo>
                      <a:pt x="31" y="8817"/>
                      <a:pt x="31" y="8696"/>
                      <a:pt x="31" y="8605"/>
                    </a:cubicBezTo>
                    <a:lnTo>
                      <a:pt x="31" y="8301"/>
                    </a:lnTo>
                    <a:lnTo>
                      <a:pt x="31" y="7936"/>
                    </a:lnTo>
                    <a:cubicBezTo>
                      <a:pt x="31" y="7875"/>
                      <a:pt x="31" y="7845"/>
                      <a:pt x="31" y="7784"/>
                    </a:cubicBezTo>
                    <a:cubicBezTo>
                      <a:pt x="0" y="7845"/>
                      <a:pt x="0" y="7906"/>
                      <a:pt x="0" y="7966"/>
                    </a:cubicBezTo>
                    <a:lnTo>
                      <a:pt x="0" y="8331"/>
                    </a:lnTo>
                    <a:lnTo>
                      <a:pt x="0" y="8635"/>
                    </a:lnTo>
                    <a:cubicBezTo>
                      <a:pt x="0" y="8726"/>
                      <a:pt x="0" y="8848"/>
                      <a:pt x="0" y="8969"/>
                    </a:cubicBezTo>
                    <a:cubicBezTo>
                      <a:pt x="31" y="9273"/>
                      <a:pt x="61" y="9547"/>
                      <a:pt x="122" y="9851"/>
                    </a:cubicBezTo>
                    <a:cubicBezTo>
                      <a:pt x="244" y="10641"/>
                      <a:pt x="487" y="11401"/>
                      <a:pt x="882" y="12131"/>
                    </a:cubicBezTo>
                    <a:cubicBezTo>
                      <a:pt x="2315" y="14973"/>
                      <a:pt x="5205" y="16689"/>
                      <a:pt x="8279" y="16689"/>
                    </a:cubicBezTo>
                    <a:cubicBezTo>
                      <a:pt x="9051" y="16689"/>
                      <a:pt x="9834" y="16581"/>
                      <a:pt x="10608" y="16356"/>
                    </a:cubicBezTo>
                    <a:cubicBezTo>
                      <a:pt x="10973" y="16264"/>
                      <a:pt x="11368" y="16112"/>
                      <a:pt x="11733" y="15960"/>
                    </a:cubicBezTo>
                    <a:cubicBezTo>
                      <a:pt x="12098" y="15778"/>
                      <a:pt x="12432" y="15596"/>
                      <a:pt x="12797" y="15383"/>
                    </a:cubicBezTo>
                    <a:cubicBezTo>
                      <a:pt x="13131" y="15140"/>
                      <a:pt x="13466" y="14897"/>
                      <a:pt x="13800" y="14623"/>
                    </a:cubicBezTo>
                    <a:cubicBezTo>
                      <a:pt x="14104" y="14319"/>
                      <a:pt x="14378" y="14015"/>
                      <a:pt x="14681" y="13711"/>
                    </a:cubicBezTo>
                    <a:cubicBezTo>
                      <a:pt x="15229" y="13042"/>
                      <a:pt x="15685" y="12283"/>
                      <a:pt x="16019" y="11492"/>
                    </a:cubicBezTo>
                    <a:cubicBezTo>
                      <a:pt x="16688" y="9821"/>
                      <a:pt x="16809" y="7966"/>
                      <a:pt x="16353" y="6234"/>
                    </a:cubicBezTo>
                    <a:cubicBezTo>
                      <a:pt x="16140" y="5383"/>
                      <a:pt x="15776" y="4592"/>
                      <a:pt x="15320" y="3863"/>
                    </a:cubicBezTo>
                    <a:cubicBezTo>
                      <a:pt x="14864" y="3133"/>
                      <a:pt x="14317" y="2495"/>
                      <a:pt x="13678" y="1948"/>
                    </a:cubicBezTo>
                    <a:cubicBezTo>
                      <a:pt x="13344" y="1705"/>
                      <a:pt x="13040" y="1462"/>
                      <a:pt x="12675" y="1249"/>
                    </a:cubicBezTo>
                    <a:cubicBezTo>
                      <a:pt x="12341" y="1036"/>
                      <a:pt x="11976" y="854"/>
                      <a:pt x="11642" y="702"/>
                    </a:cubicBezTo>
                    <a:cubicBezTo>
                      <a:pt x="10566" y="234"/>
                      <a:pt x="9437" y="0"/>
                      <a:pt x="8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5"/>
              <p:cNvSpPr/>
              <p:nvPr/>
            </p:nvSpPr>
            <p:spPr>
              <a:xfrm>
                <a:off x="3795702" y="1532415"/>
                <a:ext cx="130536" cy="165405"/>
              </a:xfrm>
              <a:custGeom>
                <a:avLst/>
                <a:gdLst/>
                <a:ahLst/>
                <a:cxnLst/>
                <a:rect l="l" t="t" r="r" b="b"/>
                <a:pathLst>
                  <a:path w="3862" h="4894" extrusionOk="0">
                    <a:moveTo>
                      <a:pt x="31" y="0"/>
                    </a:moveTo>
                    <a:cubicBezTo>
                      <a:pt x="1" y="122"/>
                      <a:pt x="1" y="243"/>
                      <a:pt x="1" y="334"/>
                    </a:cubicBezTo>
                    <a:lnTo>
                      <a:pt x="1" y="1277"/>
                    </a:lnTo>
                    <a:lnTo>
                      <a:pt x="1" y="4347"/>
                    </a:lnTo>
                    <a:lnTo>
                      <a:pt x="1" y="4894"/>
                    </a:lnTo>
                    <a:lnTo>
                      <a:pt x="3557" y="4894"/>
                    </a:lnTo>
                    <a:cubicBezTo>
                      <a:pt x="3648" y="4894"/>
                      <a:pt x="3770" y="4894"/>
                      <a:pt x="3861" y="4863"/>
                    </a:cubicBezTo>
                    <a:cubicBezTo>
                      <a:pt x="3739" y="4833"/>
                      <a:pt x="3618" y="4833"/>
                      <a:pt x="3496" y="4833"/>
                    </a:cubicBezTo>
                    <a:lnTo>
                      <a:pt x="31" y="4833"/>
                    </a:lnTo>
                    <a:lnTo>
                      <a:pt x="31" y="4347"/>
                    </a:lnTo>
                    <a:lnTo>
                      <a:pt x="31" y="1277"/>
                    </a:lnTo>
                    <a:lnTo>
                      <a:pt x="31" y="334"/>
                    </a:lnTo>
                    <a:cubicBezTo>
                      <a:pt x="31" y="243"/>
                      <a:pt x="31" y="122"/>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5"/>
              <p:cNvSpPr/>
              <p:nvPr/>
            </p:nvSpPr>
            <p:spPr>
              <a:xfrm>
                <a:off x="3795702" y="1455356"/>
                <a:ext cx="5171" cy="47283"/>
              </a:xfrm>
              <a:custGeom>
                <a:avLst/>
                <a:gdLst/>
                <a:ahLst/>
                <a:cxnLst/>
                <a:rect l="l" t="t" r="r" b="b"/>
                <a:pathLst>
                  <a:path w="153" h="1399" extrusionOk="0">
                    <a:moveTo>
                      <a:pt x="92" y="0"/>
                    </a:moveTo>
                    <a:cubicBezTo>
                      <a:pt x="31" y="213"/>
                      <a:pt x="1" y="456"/>
                      <a:pt x="31" y="699"/>
                    </a:cubicBezTo>
                    <a:cubicBezTo>
                      <a:pt x="1" y="943"/>
                      <a:pt x="31" y="1155"/>
                      <a:pt x="92" y="1399"/>
                    </a:cubicBezTo>
                    <a:cubicBezTo>
                      <a:pt x="122" y="1155"/>
                      <a:pt x="153" y="943"/>
                      <a:pt x="122" y="699"/>
                    </a:cubicBezTo>
                    <a:cubicBezTo>
                      <a:pt x="153" y="456"/>
                      <a:pt x="122" y="213"/>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5"/>
              <p:cNvSpPr/>
              <p:nvPr/>
            </p:nvSpPr>
            <p:spPr>
              <a:xfrm>
                <a:off x="3892265" y="1493345"/>
                <a:ext cx="32921" cy="31905"/>
              </a:xfrm>
              <a:custGeom>
                <a:avLst/>
                <a:gdLst/>
                <a:ahLst/>
                <a:cxnLst/>
                <a:rect l="l" t="t" r="r" b="b"/>
                <a:pathLst>
                  <a:path w="974" h="944" extrusionOk="0">
                    <a:moveTo>
                      <a:pt x="974" y="1"/>
                    </a:moveTo>
                    <a:cubicBezTo>
                      <a:pt x="791" y="92"/>
                      <a:pt x="609" y="244"/>
                      <a:pt x="457" y="427"/>
                    </a:cubicBezTo>
                    <a:cubicBezTo>
                      <a:pt x="275" y="578"/>
                      <a:pt x="123" y="761"/>
                      <a:pt x="1" y="943"/>
                    </a:cubicBezTo>
                    <a:cubicBezTo>
                      <a:pt x="214" y="822"/>
                      <a:pt x="366" y="670"/>
                      <a:pt x="518" y="518"/>
                    </a:cubicBezTo>
                    <a:cubicBezTo>
                      <a:pt x="700" y="366"/>
                      <a:pt x="852" y="183"/>
                      <a:pt x="9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5"/>
              <p:cNvSpPr/>
              <p:nvPr/>
            </p:nvSpPr>
            <p:spPr>
              <a:xfrm>
                <a:off x="3960100" y="1574526"/>
                <a:ext cx="40087" cy="23658"/>
              </a:xfrm>
              <a:custGeom>
                <a:avLst/>
                <a:gdLst/>
                <a:ahLst/>
                <a:cxnLst/>
                <a:rect l="l" t="t" r="r" b="b"/>
                <a:pathLst>
                  <a:path w="1186" h="700" extrusionOk="0">
                    <a:moveTo>
                      <a:pt x="1186" y="0"/>
                    </a:moveTo>
                    <a:lnTo>
                      <a:pt x="1186" y="0"/>
                    </a:lnTo>
                    <a:cubicBezTo>
                      <a:pt x="942" y="31"/>
                      <a:pt x="760" y="152"/>
                      <a:pt x="547" y="274"/>
                    </a:cubicBezTo>
                    <a:cubicBezTo>
                      <a:pt x="365" y="365"/>
                      <a:pt x="152" y="517"/>
                      <a:pt x="0" y="699"/>
                    </a:cubicBezTo>
                    <a:cubicBezTo>
                      <a:pt x="213" y="608"/>
                      <a:pt x="426" y="517"/>
                      <a:pt x="608" y="365"/>
                    </a:cubicBezTo>
                    <a:cubicBezTo>
                      <a:pt x="821" y="274"/>
                      <a:pt x="1003" y="152"/>
                      <a:pt x="1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5"/>
              <p:cNvSpPr/>
              <p:nvPr/>
            </p:nvSpPr>
            <p:spPr>
              <a:xfrm>
                <a:off x="3979602" y="1693156"/>
                <a:ext cx="63747" cy="3143"/>
              </a:xfrm>
              <a:custGeom>
                <a:avLst/>
                <a:gdLst/>
                <a:ahLst/>
                <a:cxnLst/>
                <a:rect l="l" t="t" r="r" b="b"/>
                <a:pathLst>
                  <a:path w="1886" h="93" extrusionOk="0">
                    <a:moveTo>
                      <a:pt x="954" y="1"/>
                    </a:moveTo>
                    <a:cubicBezTo>
                      <a:pt x="639" y="1"/>
                      <a:pt x="320" y="16"/>
                      <a:pt x="1" y="47"/>
                    </a:cubicBezTo>
                    <a:cubicBezTo>
                      <a:pt x="320" y="77"/>
                      <a:pt x="639" y="92"/>
                      <a:pt x="954" y="92"/>
                    </a:cubicBezTo>
                    <a:cubicBezTo>
                      <a:pt x="1270" y="92"/>
                      <a:pt x="1581" y="77"/>
                      <a:pt x="1885" y="47"/>
                    </a:cubicBezTo>
                    <a:cubicBezTo>
                      <a:pt x="1581" y="16"/>
                      <a:pt x="1270" y="1"/>
                      <a:pt x="9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5"/>
              <p:cNvSpPr/>
              <p:nvPr/>
            </p:nvSpPr>
            <p:spPr>
              <a:xfrm>
                <a:off x="3539911" y="1688154"/>
                <a:ext cx="60637" cy="4529"/>
              </a:xfrm>
              <a:custGeom>
                <a:avLst/>
                <a:gdLst/>
                <a:ahLst/>
                <a:cxnLst/>
                <a:rect l="l" t="t" r="r" b="b"/>
                <a:pathLst>
                  <a:path w="1794" h="134" extrusionOk="0">
                    <a:moveTo>
                      <a:pt x="668" y="0"/>
                    </a:moveTo>
                    <a:cubicBezTo>
                      <a:pt x="445" y="0"/>
                      <a:pt x="223" y="28"/>
                      <a:pt x="0" y="73"/>
                    </a:cubicBezTo>
                    <a:cubicBezTo>
                      <a:pt x="304" y="103"/>
                      <a:pt x="578" y="134"/>
                      <a:pt x="882" y="134"/>
                    </a:cubicBezTo>
                    <a:cubicBezTo>
                      <a:pt x="1186" y="134"/>
                      <a:pt x="1490" y="134"/>
                      <a:pt x="1794" y="73"/>
                    </a:cubicBezTo>
                    <a:cubicBezTo>
                      <a:pt x="1571" y="28"/>
                      <a:pt x="1349" y="0"/>
                      <a:pt x="1138" y="0"/>
                    </a:cubicBezTo>
                    <a:cubicBezTo>
                      <a:pt x="1061" y="0"/>
                      <a:pt x="985" y="4"/>
                      <a:pt x="912" y="12"/>
                    </a:cubicBezTo>
                    <a:cubicBezTo>
                      <a:pt x="831" y="4"/>
                      <a:pt x="749" y="0"/>
                      <a:pt x="6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5"/>
              <p:cNvSpPr/>
              <p:nvPr/>
            </p:nvSpPr>
            <p:spPr>
              <a:xfrm>
                <a:off x="3584086" y="1779982"/>
                <a:ext cx="47286" cy="39070"/>
              </a:xfrm>
              <a:custGeom>
                <a:avLst/>
                <a:gdLst/>
                <a:ahLst/>
                <a:cxnLst/>
                <a:rect l="l" t="t" r="r" b="b"/>
                <a:pathLst>
                  <a:path w="1399" h="1156" extrusionOk="0">
                    <a:moveTo>
                      <a:pt x="1398" y="0"/>
                    </a:moveTo>
                    <a:cubicBezTo>
                      <a:pt x="1125" y="152"/>
                      <a:pt x="882" y="335"/>
                      <a:pt x="669" y="547"/>
                    </a:cubicBezTo>
                    <a:cubicBezTo>
                      <a:pt x="426" y="699"/>
                      <a:pt x="183" y="912"/>
                      <a:pt x="0" y="1155"/>
                    </a:cubicBezTo>
                    <a:cubicBezTo>
                      <a:pt x="243" y="1003"/>
                      <a:pt x="487" y="821"/>
                      <a:pt x="730" y="608"/>
                    </a:cubicBezTo>
                    <a:cubicBezTo>
                      <a:pt x="973" y="456"/>
                      <a:pt x="1216" y="244"/>
                      <a:pt x="13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5"/>
              <p:cNvSpPr/>
              <p:nvPr/>
            </p:nvSpPr>
            <p:spPr>
              <a:xfrm>
                <a:off x="3677574" y="1849841"/>
                <a:ext cx="31873" cy="52420"/>
              </a:xfrm>
              <a:custGeom>
                <a:avLst/>
                <a:gdLst/>
                <a:ahLst/>
                <a:cxnLst/>
                <a:rect l="l" t="t" r="r" b="b"/>
                <a:pathLst>
                  <a:path w="943" h="1551" extrusionOk="0">
                    <a:moveTo>
                      <a:pt x="943" y="0"/>
                    </a:moveTo>
                    <a:cubicBezTo>
                      <a:pt x="730" y="213"/>
                      <a:pt x="547" y="456"/>
                      <a:pt x="395" y="699"/>
                    </a:cubicBezTo>
                    <a:cubicBezTo>
                      <a:pt x="213" y="973"/>
                      <a:pt x="91" y="1246"/>
                      <a:pt x="0" y="1550"/>
                    </a:cubicBezTo>
                    <a:cubicBezTo>
                      <a:pt x="183" y="1307"/>
                      <a:pt x="335" y="1064"/>
                      <a:pt x="487" y="791"/>
                    </a:cubicBezTo>
                    <a:cubicBezTo>
                      <a:pt x="639" y="547"/>
                      <a:pt x="791" y="274"/>
                      <a:pt x="9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5"/>
              <p:cNvSpPr/>
              <p:nvPr/>
            </p:nvSpPr>
            <p:spPr>
              <a:xfrm>
                <a:off x="3795702" y="1875528"/>
                <a:ext cx="5171" cy="63708"/>
              </a:xfrm>
              <a:custGeom>
                <a:avLst/>
                <a:gdLst/>
                <a:ahLst/>
                <a:cxnLst/>
                <a:rect l="l" t="t" r="r" b="b"/>
                <a:pathLst>
                  <a:path w="153" h="1885" extrusionOk="0">
                    <a:moveTo>
                      <a:pt x="92" y="0"/>
                    </a:moveTo>
                    <a:cubicBezTo>
                      <a:pt x="31" y="304"/>
                      <a:pt x="1" y="608"/>
                      <a:pt x="31" y="942"/>
                    </a:cubicBezTo>
                    <a:cubicBezTo>
                      <a:pt x="1" y="1246"/>
                      <a:pt x="31" y="1581"/>
                      <a:pt x="92" y="1885"/>
                    </a:cubicBezTo>
                    <a:cubicBezTo>
                      <a:pt x="122" y="1581"/>
                      <a:pt x="153" y="1246"/>
                      <a:pt x="122" y="942"/>
                    </a:cubicBezTo>
                    <a:cubicBezTo>
                      <a:pt x="153" y="608"/>
                      <a:pt x="122" y="304"/>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5"/>
              <p:cNvSpPr/>
              <p:nvPr/>
            </p:nvSpPr>
            <p:spPr>
              <a:xfrm>
                <a:off x="3888176" y="1855993"/>
                <a:ext cx="48300" cy="41132"/>
              </a:xfrm>
              <a:custGeom>
                <a:avLst/>
                <a:gdLst/>
                <a:ahLst/>
                <a:cxnLst/>
                <a:rect l="l" t="t" r="r" b="b"/>
                <a:pathLst>
                  <a:path w="1429" h="1217" extrusionOk="0">
                    <a:moveTo>
                      <a:pt x="0" y="1"/>
                    </a:moveTo>
                    <a:cubicBezTo>
                      <a:pt x="183" y="244"/>
                      <a:pt x="396" y="487"/>
                      <a:pt x="639" y="700"/>
                    </a:cubicBezTo>
                    <a:cubicBezTo>
                      <a:pt x="882" y="912"/>
                      <a:pt x="1125" y="1064"/>
                      <a:pt x="1429" y="1216"/>
                    </a:cubicBezTo>
                    <a:cubicBezTo>
                      <a:pt x="1186" y="973"/>
                      <a:pt x="973" y="791"/>
                      <a:pt x="730" y="578"/>
                    </a:cubicBezTo>
                    <a:cubicBezTo>
                      <a:pt x="487" y="365"/>
                      <a:pt x="244" y="183"/>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5"/>
              <p:cNvSpPr/>
              <p:nvPr/>
            </p:nvSpPr>
            <p:spPr>
              <a:xfrm>
                <a:off x="3961114" y="1787181"/>
                <a:ext cx="40087" cy="40084"/>
              </a:xfrm>
              <a:custGeom>
                <a:avLst/>
                <a:gdLst/>
                <a:ahLst/>
                <a:cxnLst/>
                <a:rect l="l" t="t" r="r" b="b"/>
                <a:pathLst>
                  <a:path w="1186" h="1186" extrusionOk="0">
                    <a:moveTo>
                      <a:pt x="0" y="0"/>
                    </a:moveTo>
                    <a:lnTo>
                      <a:pt x="0" y="0"/>
                    </a:lnTo>
                    <a:cubicBezTo>
                      <a:pt x="152" y="213"/>
                      <a:pt x="335" y="426"/>
                      <a:pt x="548" y="638"/>
                    </a:cubicBezTo>
                    <a:cubicBezTo>
                      <a:pt x="730" y="821"/>
                      <a:pt x="943" y="1034"/>
                      <a:pt x="1186" y="1186"/>
                    </a:cubicBezTo>
                    <a:cubicBezTo>
                      <a:pt x="1034" y="942"/>
                      <a:pt x="852" y="730"/>
                      <a:pt x="639" y="547"/>
                    </a:cubicBezTo>
                    <a:cubicBezTo>
                      <a:pt x="456" y="334"/>
                      <a:pt x="244" y="15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5"/>
              <p:cNvSpPr/>
              <p:nvPr/>
            </p:nvSpPr>
            <p:spPr>
              <a:xfrm>
                <a:off x="3593313" y="1569389"/>
                <a:ext cx="34983" cy="34947"/>
              </a:xfrm>
              <a:custGeom>
                <a:avLst/>
                <a:gdLst/>
                <a:ahLst/>
                <a:cxnLst/>
                <a:rect l="l" t="t" r="r" b="b"/>
                <a:pathLst>
                  <a:path w="1035" h="1034" extrusionOk="0">
                    <a:moveTo>
                      <a:pt x="1" y="0"/>
                    </a:moveTo>
                    <a:cubicBezTo>
                      <a:pt x="153" y="213"/>
                      <a:pt x="305" y="395"/>
                      <a:pt x="487" y="547"/>
                    </a:cubicBezTo>
                    <a:cubicBezTo>
                      <a:pt x="639" y="730"/>
                      <a:pt x="852" y="912"/>
                      <a:pt x="1034" y="1034"/>
                    </a:cubicBezTo>
                    <a:cubicBezTo>
                      <a:pt x="913" y="821"/>
                      <a:pt x="761" y="639"/>
                      <a:pt x="578" y="487"/>
                    </a:cubicBezTo>
                    <a:cubicBezTo>
                      <a:pt x="396" y="304"/>
                      <a:pt x="214" y="12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5"/>
              <p:cNvSpPr/>
              <p:nvPr/>
            </p:nvSpPr>
            <p:spPr>
              <a:xfrm>
                <a:off x="3674499" y="1486180"/>
                <a:ext cx="33935" cy="33933"/>
              </a:xfrm>
              <a:custGeom>
                <a:avLst/>
                <a:gdLst/>
                <a:ahLst/>
                <a:cxnLst/>
                <a:rect l="l" t="t" r="r" b="b"/>
                <a:pathLst>
                  <a:path w="1004" h="1004" extrusionOk="0">
                    <a:moveTo>
                      <a:pt x="0" y="0"/>
                    </a:moveTo>
                    <a:lnTo>
                      <a:pt x="0" y="0"/>
                    </a:lnTo>
                    <a:cubicBezTo>
                      <a:pt x="122" y="213"/>
                      <a:pt x="274" y="395"/>
                      <a:pt x="456" y="547"/>
                    </a:cubicBezTo>
                    <a:cubicBezTo>
                      <a:pt x="608" y="730"/>
                      <a:pt x="790" y="882"/>
                      <a:pt x="1003" y="1003"/>
                    </a:cubicBezTo>
                    <a:cubicBezTo>
                      <a:pt x="882" y="821"/>
                      <a:pt x="730" y="639"/>
                      <a:pt x="547" y="456"/>
                    </a:cubicBezTo>
                    <a:cubicBezTo>
                      <a:pt x="365" y="274"/>
                      <a:pt x="182" y="12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74" name="Google Shape;2274;p35"/>
          <p:cNvSpPr txBox="1">
            <a:spLocks noGrp="1"/>
          </p:cNvSpPr>
          <p:nvPr>
            <p:ph type="ctrTitle"/>
          </p:nvPr>
        </p:nvSpPr>
        <p:spPr>
          <a:xfrm>
            <a:off x="669125" y="737117"/>
            <a:ext cx="3665700" cy="1315617"/>
          </a:xfrm>
          <a:prstGeom prst="rect">
            <a:avLst/>
          </a:prstGeom>
        </p:spPr>
        <p:txBody>
          <a:bodyPr spcFirstLastPara="1" wrap="square" lIns="0" tIns="91425" rIns="0" bIns="91425" anchor="ctr" anchorCtr="0">
            <a:noAutofit/>
          </a:bodyPr>
          <a:lstStyle/>
          <a:p>
            <a:pPr lvl="0"/>
            <a:r>
              <a:rPr lang="en" sz="4400" dirty="0"/>
              <a:t>Annual income Classification</a:t>
            </a:r>
            <a:endParaRPr sz="4400" dirty="0"/>
          </a:p>
        </p:txBody>
      </p:sp>
      <p:sp>
        <p:nvSpPr>
          <p:cNvPr id="2275" name="Google Shape;2275;p35"/>
          <p:cNvSpPr txBox="1">
            <a:spLocks noGrp="1"/>
          </p:cNvSpPr>
          <p:nvPr>
            <p:ph type="subTitle" idx="1"/>
          </p:nvPr>
        </p:nvSpPr>
        <p:spPr>
          <a:xfrm>
            <a:off x="385297" y="2029986"/>
            <a:ext cx="4024173" cy="534181"/>
          </a:xfrm>
          <a:prstGeom prst="rect">
            <a:avLst/>
          </a:prstGeom>
        </p:spPr>
        <p:txBody>
          <a:bodyPr spcFirstLastPara="1" wrap="square" lIns="0" tIns="91425" rIns="0" bIns="91425" anchor="t" anchorCtr="0">
            <a:noAutofit/>
          </a:bodyPr>
          <a:lstStyle/>
          <a:p>
            <a:pPr marL="0" indent="0"/>
            <a:r>
              <a:rPr lang="en-GB" sz="1700" dirty="0"/>
              <a:t>whether a person makes over 50K a year</a:t>
            </a:r>
          </a:p>
        </p:txBody>
      </p:sp>
      <p:sp>
        <p:nvSpPr>
          <p:cNvPr id="309" name="Google Shape;2275;p35">
            <a:extLst>
              <a:ext uri="{FF2B5EF4-FFF2-40B4-BE49-F238E27FC236}">
                <a16:creationId xmlns:a16="http://schemas.microsoft.com/office/drawing/2014/main" id="{D915E297-F526-D64E-900C-35C36E4D1B43}"/>
              </a:ext>
            </a:extLst>
          </p:cNvPr>
          <p:cNvSpPr txBox="1">
            <a:spLocks/>
          </p:cNvSpPr>
          <p:nvPr/>
        </p:nvSpPr>
        <p:spPr>
          <a:xfrm>
            <a:off x="999022" y="2549591"/>
            <a:ext cx="2447300" cy="354565"/>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212121"/>
              </a:buClr>
              <a:buSzPts val="2000"/>
              <a:buFont typeface="Hind"/>
              <a:buNone/>
              <a:defRPr sz="1600" b="0" i="0" u="none" strike="noStrike" cap="none">
                <a:solidFill>
                  <a:srgbClr val="455A64"/>
                </a:solidFill>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2pPr>
            <a:lvl3pPr marL="1371600" marR="0" lvl="2"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3pPr>
            <a:lvl4pPr marL="1828800" marR="0" lvl="3"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4pPr>
            <a:lvl5pPr marL="2286000" marR="0" lvl="4"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5pPr>
            <a:lvl6pPr marL="2743200" marR="0" lvl="5"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6pPr>
            <a:lvl7pPr marL="3200400" marR="0" lvl="6"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7pPr>
            <a:lvl8pPr marL="3657600" marR="0" lvl="7"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8pPr>
            <a:lvl9pPr marL="4114800" marR="0" lvl="8"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9pPr>
          </a:lstStyle>
          <a:p>
            <a:pPr lvl="0"/>
            <a:r>
              <a:rPr lang="en-GB" sz="1400" dirty="0"/>
              <a:t>Hassan Teymoori : </a:t>
            </a:r>
            <a:r>
              <a:rPr lang="en-IT" sz="1400" dirty="0"/>
              <a:t>1947458</a:t>
            </a:r>
            <a:endParaRPr lang="en-GB" sz="1400" dirty="0"/>
          </a:p>
        </p:txBody>
      </p:sp>
      <p:cxnSp>
        <p:nvCxnSpPr>
          <p:cNvPr id="4" name="Straight Connector 3">
            <a:extLst>
              <a:ext uri="{FF2B5EF4-FFF2-40B4-BE49-F238E27FC236}">
                <a16:creationId xmlns:a16="http://schemas.microsoft.com/office/drawing/2014/main" id="{45B52ECE-538B-4E43-BDAD-FB0591F0E1FD}"/>
              </a:ext>
            </a:extLst>
          </p:cNvPr>
          <p:cNvCxnSpPr/>
          <p:nvPr/>
        </p:nvCxnSpPr>
        <p:spPr>
          <a:xfrm>
            <a:off x="669125" y="2534426"/>
            <a:ext cx="3107094" cy="0"/>
          </a:xfrm>
          <a:prstGeom prst="line">
            <a:avLst/>
          </a:prstGeom>
        </p:spPr>
        <p:style>
          <a:lnRef idx="1">
            <a:schemeClr val="accent1"/>
          </a:lnRef>
          <a:fillRef idx="0">
            <a:schemeClr val="accent1"/>
          </a:fillRef>
          <a:effectRef idx="0">
            <a:schemeClr val="accent1"/>
          </a:effectRef>
          <a:fontRef idx="minor">
            <a:schemeClr val="tx1"/>
          </a:fontRef>
        </p:style>
      </p:cxnSp>
      <p:sp>
        <p:nvSpPr>
          <p:cNvPr id="312" name="Google Shape;2275;p35">
            <a:extLst>
              <a:ext uri="{FF2B5EF4-FFF2-40B4-BE49-F238E27FC236}">
                <a16:creationId xmlns:a16="http://schemas.microsoft.com/office/drawing/2014/main" id="{D4BB0EAB-F98C-FA4D-AE66-A8BF94F051F1}"/>
              </a:ext>
            </a:extLst>
          </p:cNvPr>
          <p:cNvSpPr txBox="1">
            <a:spLocks/>
          </p:cNvSpPr>
          <p:nvPr/>
        </p:nvSpPr>
        <p:spPr>
          <a:xfrm>
            <a:off x="1748581" y="4316187"/>
            <a:ext cx="2447300" cy="354565"/>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212121"/>
              </a:buClr>
              <a:buSzPts val="2000"/>
              <a:buFont typeface="Hind"/>
              <a:buNone/>
              <a:defRPr sz="1600" b="0" i="0" u="none" strike="noStrike" cap="none">
                <a:solidFill>
                  <a:srgbClr val="455A64"/>
                </a:solidFill>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2pPr>
            <a:lvl3pPr marL="1371600" marR="0" lvl="2"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3pPr>
            <a:lvl4pPr marL="1828800" marR="0" lvl="3"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4pPr>
            <a:lvl5pPr marL="2286000" marR="0" lvl="4"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5pPr>
            <a:lvl6pPr marL="2743200" marR="0" lvl="5"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6pPr>
            <a:lvl7pPr marL="3200400" marR="0" lvl="6"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7pPr>
            <a:lvl8pPr marL="3657600" marR="0" lvl="7"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8pPr>
            <a:lvl9pPr marL="4114800" marR="0" lvl="8" indent="-317500" algn="l" rtl="0">
              <a:lnSpc>
                <a:spcPct val="100000"/>
              </a:lnSpc>
              <a:spcBef>
                <a:spcPts val="0"/>
              </a:spcBef>
              <a:spcAft>
                <a:spcPts val="0"/>
              </a:spcAft>
              <a:buClr>
                <a:srgbClr val="212121"/>
              </a:buClr>
              <a:buSzPts val="2000"/>
              <a:buFont typeface="Hind"/>
              <a:buNone/>
              <a:defRPr sz="2000" b="0" i="0" u="none" strike="noStrike" cap="none">
                <a:solidFill>
                  <a:srgbClr val="212121"/>
                </a:solidFill>
                <a:latin typeface="Hind"/>
                <a:ea typeface="Hind"/>
                <a:cs typeface="Hind"/>
                <a:sym typeface="Hind"/>
              </a:defRPr>
            </a:lvl9pPr>
          </a:lstStyle>
          <a:p>
            <a:pPr lvl="0"/>
            <a:r>
              <a:rPr lang="en-US" sz="1400" dirty="0"/>
              <a:t>Big data computing 2020/21</a:t>
            </a:r>
            <a:endParaRPr lang="en-GB"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16" name="Google Shape;2316;p38"/>
          <p:cNvSpPr txBox="1">
            <a:spLocks noGrp="1"/>
          </p:cNvSpPr>
          <p:nvPr>
            <p:ph type="subTitle" idx="1"/>
          </p:nvPr>
        </p:nvSpPr>
        <p:spPr>
          <a:xfrm>
            <a:off x="2264480" y="690675"/>
            <a:ext cx="38589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Possible application</a:t>
            </a:r>
            <a:endParaRPr sz="3200" dirty="0"/>
          </a:p>
        </p:txBody>
      </p:sp>
      <p:sp>
        <p:nvSpPr>
          <p:cNvPr id="7" name="Google Shape;2317;p38">
            <a:extLst>
              <a:ext uri="{FF2B5EF4-FFF2-40B4-BE49-F238E27FC236}">
                <a16:creationId xmlns:a16="http://schemas.microsoft.com/office/drawing/2014/main" id="{44E56E8A-FF67-0A48-AD9F-FC94B3BCA0A9}"/>
              </a:ext>
            </a:extLst>
          </p:cNvPr>
          <p:cNvSpPr txBox="1">
            <a:spLocks/>
          </p:cNvSpPr>
          <p:nvPr/>
        </p:nvSpPr>
        <p:spPr>
          <a:xfrm>
            <a:off x="950694" y="3260767"/>
            <a:ext cx="7283966" cy="7302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114300" indent="0">
              <a:buNone/>
            </a:pPr>
            <a:r>
              <a:rPr lang="en-GB" dirty="0">
                <a:solidFill>
                  <a:schemeClr val="accent6">
                    <a:lumMod val="50000"/>
                  </a:schemeClr>
                </a:solidFill>
              </a:rPr>
              <a:t>Understanding the potential annual income of unfiled taxes individuals for government to make strategic steps in taking care of them.</a:t>
            </a:r>
            <a:endParaRPr lang="en-IT" dirty="0">
              <a:solidFill>
                <a:schemeClr val="accent6">
                  <a:lumMod val="50000"/>
                </a:schemeClr>
              </a:solidFill>
            </a:endParaRPr>
          </a:p>
        </p:txBody>
      </p:sp>
      <p:grpSp>
        <p:nvGrpSpPr>
          <p:cNvPr id="138" name="Google Shape;12434;p88">
            <a:extLst>
              <a:ext uri="{FF2B5EF4-FFF2-40B4-BE49-F238E27FC236}">
                <a16:creationId xmlns:a16="http://schemas.microsoft.com/office/drawing/2014/main" id="{1BDFBB6E-03F7-CC4C-8F32-31EC132B7FCE}"/>
              </a:ext>
            </a:extLst>
          </p:cNvPr>
          <p:cNvGrpSpPr/>
          <p:nvPr/>
        </p:nvGrpSpPr>
        <p:grpSpPr>
          <a:xfrm>
            <a:off x="631631" y="3450808"/>
            <a:ext cx="366648" cy="366420"/>
            <a:chOff x="6479471" y="2079003"/>
            <a:chExt cx="348923" cy="348706"/>
          </a:xfrm>
        </p:grpSpPr>
        <p:sp>
          <p:nvSpPr>
            <p:cNvPr id="139" name="Google Shape;12435;p88">
              <a:extLst>
                <a:ext uri="{FF2B5EF4-FFF2-40B4-BE49-F238E27FC236}">
                  <a16:creationId xmlns:a16="http://schemas.microsoft.com/office/drawing/2014/main" id="{56D9E780-8372-EC45-877B-EA401D686F9A}"/>
                </a:ext>
              </a:extLst>
            </p:cNvPr>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2436;p88">
              <a:extLst>
                <a:ext uri="{FF2B5EF4-FFF2-40B4-BE49-F238E27FC236}">
                  <a16:creationId xmlns:a16="http://schemas.microsoft.com/office/drawing/2014/main" id="{ADC903F0-6E5C-6F45-A5CC-E3AE1AB3A81C}"/>
                </a:ext>
              </a:extLst>
            </p:cNvPr>
            <p:cNvGrpSpPr/>
            <p:nvPr/>
          </p:nvGrpSpPr>
          <p:grpSpPr>
            <a:xfrm>
              <a:off x="6520582" y="2079003"/>
              <a:ext cx="307811" cy="348706"/>
              <a:chOff x="-60218325" y="2304850"/>
              <a:chExt cx="279625" cy="316775"/>
            </a:xfrm>
          </p:grpSpPr>
          <p:sp>
            <p:nvSpPr>
              <p:cNvPr id="141" name="Google Shape;12437;p88">
                <a:extLst>
                  <a:ext uri="{FF2B5EF4-FFF2-40B4-BE49-F238E27FC236}">
                    <a16:creationId xmlns:a16="http://schemas.microsoft.com/office/drawing/2014/main" id="{CF5B1481-F24A-514A-BE5E-B146FBEDD168}"/>
                  </a:ext>
                </a:extLst>
              </p:cNvPr>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2438;p88">
                <a:extLst>
                  <a:ext uri="{FF2B5EF4-FFF2-40B4-BE49-F238E27FC236}">
                    <a16:creationId xmlns:a16="http://schemas.microsoft.com/office/drawing/2014/main" id="{F208B5E1-8CF4-1147-9820-172650B88095}"/>
                  </a:ext>
                </a:extLst>
              </p:cNvPr>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2439;p88">
                <a:extLst>
                  <a:ext uri="{FF2B5EF4-FFF2-40B4-BE49-F238E27FC236}">
                    <a16:creationId xmlns:a16="http://schemas.microsoft.com/office/drawing/2014/main" id="{162BE8E5-454E-6444-8028-17CF728B1505}"/>
                  </a:ext>
                </a:extLst>
              </p:cNvPr>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2440;p88">
                <a:extLst>
                  <a:ext uri="{FF2B5EF4-FFF2-40B4-BE49-F238E27FC236}">
                    <a16:creationId xmlns:a16="http://schemas.microsoft.com/office/drawing/2014/main" id="{BC680BEE-236F-754A-928B-F42687ACCFF5}"/>
                  </a:ext>
                </a:extLst>
              </p:cNvPr>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2441;p88">
                <a:extLst>
                  <a:ext uri="{FF2B5EF4-FFF2-40B4-BE49-F238E27FC236}">
                    <a16:creationId xmlns:a16="http://schemas.microsoft.com/office/drawing/2014/main" id="{BC251B32-6ECE-5645-9AB8-8B342C2E181B}"/>
                  </a:ext>
                </a:extLst>
              </p:cNvPr>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2442;p88">
                <a:extLst>
                  <a:ext uri="{FF2B5EF4-FFF2-40B4-BE49-F238E27FC236}">
                    <a16:creationId xmlns:a16="http://schemas.microsoft.com/office/drawing/2014/main" id="{07F44D4D-B40C-CB40-864A-1304A2149A1D}"/>
                  </a:ext>
                </a:extLst>
              </p:cNvPr>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2443;p88">
                <a:extLst>
                  <a:ext uri="{FF2B5EF4-FFF2-40B4-BE49-F238E27FC236}">
                    <a16:creationId xmlns:a16="http://schemas.microsoft.com/office/drawing/2014/main" id="{F985A010-5A12-E04C-9D63-9A882124A56E}"/>
                  </a:ext>
                </a:extLst>
              </p:cNvPr>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5" name="Google Shape;2317;p38">
            <a:extLst>
              <a:ext uri="{FF2B5EF4-FFF2-40B4-BE49-F238E27FC236}">
                <a16:creationId xmlns:a16="http://schemas.microsoft.com/office/drawing/2014/main" id="{9E68698A-B2BA-5243-B0D5-8718611D8559}"/>
              </a:ext>
            </a:extLst>
          </p:cNvPr>
          <p:cNvSpPr txBox="1">
            <a:spLocks/>
          </p:cNvSpPr>
          <p:nvPr/>
        </p:nvSpPr>
        <p:spPr>
          <a:xfrm>
            <a:off x="1057283" y="2835877"/>
            <a:ext cx="7199977" cy="7302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Font typeface="Livvic"/>
              <a:buNone/>
            </a:pPr>
            <a:r>
              <a:rPr lang="en-GB" b="1" dirty="0">
                <a:solidFill>
                  <a:schemeClr val="accent6">
                    <a:lumMod val="50000"/>
                  </a:schemeClr>
                </a:solidFill>
              </a:rPr>
              <a:t>Problem</a:t>
            </a:r>
            <a:r>
              <a:rPr lang="en-GB" dirty="0">
                <a:solidFill>
                  <a:schemeClr val="accent6">
                    <a:lumMod val="50000"/>
                  </a:schemeClr>
                </a:solidFill>
              </a:rPr>
              <a:t>: a big amount of people who have not done their taxes. </a:t>
            </a:r>
          </a:p>
        </p:txBody>
      </p:sp>
      <p:sp>
        <p:nvSpPr>
          <p:cNvPr id="186" name="Google Shape;2317;p38">
            <a:extLst>
              <a:ext uri="{FF2B5EF4-FFF2-40B4-BE49-F238E27FC236}">
                <a16:creationId xmlns:a16="http://schemas.microsoft.com/office/drawing/2014/main" id="{60A991CF-1867-FE49-BFCA-E8081FF87BC7}"/>
              </a:ext>
            </a:extLst>
          </p:cNvPr>
          <p:cNvSpPr txBox="1">
            <a:spLocks/>
          </p:cNvSpPr>
          <p:nvPr/>
        </p:nvSpPr>
        <p:spPr>
          <a:xfrm>
            <a:off x="1051144" y="1702779"/>
            <a:ext cx="6580582" cy="7302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Font typeface="Livvic"/>
              <a:buNone/>
            </a:pPr>
            <a:r>
              <a:rPr lang="en-GB" dirty="0">
                <a:solidFill>
                  <a:schemeClr val="accent6">
                    <a:lumMod val="50000"/>
                  </a:schemeClr>
                </a:solidFill>
              </a:rPr>
              <a:t>The recent coronavirus outbreak has seen a tremendous amount of people who signed up for the </a:t>
            </a:r>
            <a:r>
              <a:rPr lang="en-GB" dirty="0">
                <a:solidFill>
                  <a:schemeClr val="accent6">
                    <a:lumMod val="10000"/>
                  </a:schemeClr>
                </a:solidFill>
              </a:rPr>
              <a:t>stimulus checks </a:t>
            </a:r>
            <a:r>
              <a:rPr lang="en-GB" dirty="0">
                <a:solidFill>
                  <a:schemeClr val="accent6">
                    <a:lumMod val="50000"/>
                  </a:schemeClr>
                </a:solidFill>
              </a:rPr>
              <a:t>of $1200 in America after losing their jobs. </a:t>
            </a:r>
          </a:p>
        </p:txBody>
      </p:sp>
      <p:sp>
        <p:nvSpPr>
          <p:cNvPr id="187" name="Google Shape;2317;p38">
            <a:extLst>
              <a:ext uri="{FF2B5EF4-FFF2-40B4-BE49-F238E27FC236}">
                <a16:creationId xmlns:a16="http://schemas.microsoft.com/office/drawing/2014/main" id="{1F2F1EB4-B402-1D47-B6DC-7B8526E8907A}"/>
              </a:ext>
            </a:extLst>
          </p:cNvPr>
          <p:cNvSpPr txBox="1">
            <a:spLocks/>
          </p:cNvSpPr>
          <p:nvPr/>
        </p:nvSpPr>
        <p:spPr>
          <a:xfrm>
            <a:off x="1017906" y="2414021"/>
            <a:ext cx="6580582" cy="51874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None/>
            </a:pPr>
            <a:r>
              <a:rPr lang="en-GB" dirty="0">
                <a:solidFill>
                  <a:schemeClr val="accent6">
                    <a:lumMod val="50000"/>
                  </a:schemeClr>
                </a:solidFill>
              </a:rPr>
              <a:t> </a:t>
            </a:r>
            <a:r>
              <a:rPr lang="en-GB" b="1" dirty="0">
                <a:solidFill>
                  <a:schemeClr val="accent6">
                    <a:lumMod val="50000"/>
                  </a:schemeClr>
                </a:solidFill>
              </a:rPr>
              <a:t>Requirement</a:t>
            </a:r>
            <a:r>
              <a:rPr lang="en-GB" dirty="0">
                <a:solidFill>
                  <a:schemeClr val="accent6">
                    <a:lumMod val="50000"/>
                  </a:schemeClr>
                </a:solidFill>
              </a:rPr>
              <a:t>:  their annual incomes &lt; $75,000</a:t>
            </a:r>
          </a:p>
        </p:txBody>
      </p:sp>
      <p:grpSp>
        <p:nvGrpSpPr>
          <p:cNvPr id="188" name="Google Shape;12444;p88">
            <a:extLst>
              <a:ext uri="{FF2B5EF4-FFF2-40B4-BE49-F238E27FC236}">
                <a16:creationId xmlns:a16="http://schemas.microsoft.com/office/drawing/2014/main" id="{E3A3308D-5340-D34C-932A-340F7CAC783B}"/>
              </a:ext>
            </a:extLst>
          </p:cNvPr>
          <p:cNvGrpSpPr/>
          <p:nvPr/>
        </p:nvGrpSpPr>
        <p:grpSpPr>
          <a:xfrm>
            <a:off x="708141" y="1766066"/>
            <a:ext cx="310690" cy="368980"/>
            <a:chOff x="-60232588" y="2671230"/>
            <a:chExt cx="268600" cy="318995"/>
          </a:xfrm>
        </p:grpSpPr>
        <p:sp>
          <p:nvSpPr>
            <p:cNvPr id="189" name="Google Shape;12445;p88">
              <a:extLst>
                <a:ext uri="{FF2B5EF4-FFF2-40B4-BE49-F238E27FC236}">
                  <a16:creationId xmlns:a16="http://schemas.microsoft.com/office/drawing/2014/main" id="{B70BC35C-F305-4443-9207-235184656574}"/>
                </a:ext>
              </a:extLst>
            </p:cNvPr>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2446;p88">
              <a:extLst>
                <a:ext uri="{FF2B5EF4-FFF2-40B4-BE49-F238E27FC236}">
                  <a16:creationId xmlns:a16="http://schemas.microsoft.com/office/drawing/2014/main" id="{C5285662-6D76-A344-8FC9-5600794D456C}"/>
                </a:ext>
              </a:extLst>
            </p:cNvPr>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2330;p88">
            <a:extLst>
              <a:ext uri="{FF2B5EF4-FFF2-40B4-BE49-F238E27FC236}">
                <a16:creationId xmlns:a16="http://schemas.microsoft.com/office/drawing/2014/main" id="{C589FBE8-0C4B-1A4B-934D-E296C7D6EBDA}"/>
              </a:ext>
            </a:extLst>
          </p:cNvPr>
          <p:cNvGrpSpPr/>
          <p:nvPr/>
        </p:nvGrpSpPr>
        <p:grpSpPr>
          <a:xfrm>
            <a:off x="668256" y="2373750"/>
            <a:ext cx="366269" cy="366269"/>
            <a:chOff x="-61354875" y="2671225"/>
            <a:chExt cx="316650" cy="316650"/>
          </a:xfrm>
        </p:grpSpPr>
        <p:sp>
          <p:nvSpPr>
            <p:cNvPr id="192" name="Google Shape;12331;p88">
              <a:extLst>
                <a:ext uri="{FF2B5EF4-FFF2-40B4-BE49-F238E27FC236}">
                  <a16:creationId xmlns:a16="http://schemas.microsoft.com/office/drawing/2014/main" id="{B96F7775-0879-764C-861B-A895A5126D4A}"/>
                </a:ext>
              </a:extLst>
            </p:cNvPr>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2332;p88">
              <a:extLst>
                <a:ext uri="{FF2B5EF4-FFF2-40B4-BE49-F238E27FC236}">
                  <a16:creationId xmlns:a16="http://schemas.microsoft.com/office/drawing/2014/main" id="{1C948BDC-BA1E-424A-87E5-5DD2B75214D2}"/>
                </a:ext>
              </a:extLst>
            </p:cNvPr>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2333;p88">
              <a:extLst>
                <a:ext uri="{FF2B5EF4-FFF2-40B4-BE49-F238E27FC236}">
                  <a16:creationId xmlns:a16="http://schemas.microsoft.com/office/drawing/2014/main" id="{C7882940-9E7D-504B-BC8C-C35A960F12FA}"/>
                </a:ext>
              </a:extLst>
            </p:cNvPr>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2334;p88">
              <a:extLst>
                <a:ext uri="{FF2B5EF4-FFF2-40B4-BE49-F238E27FC236}">
                  <a16:creationId xmlns:a16="http://schemas.microsoft.com/office/drawing/2014/main" id="{FA219F48-1675-4A48-B6B3-79F9445BC110}"/>
                </a:ext>
              </a:extLst>
            </p:cNvPr>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2335;p88">
              <a:extLst>
                <a:ext uri="{FF2B5EF4-FFF2-40B4-BE49-F238E27FC236}">
                  <a16:creationId xmlns:a16="http://schemas.microsoft.com/office/drawing/2014/main" id="{994823FA-6845-9542-A19E-6DF0C400A586}"/>
                </a:ext>
              </a:extLst>
            </p:cNvPr>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2395;p88">
            <a:extLst>
              <a:ext uri="{FF2B5EF4-FFF2-40B4-BE49-F238E27FC236}">
                <a16:creationId xmlns:a16="http://schemas.microsoft.com/office/drawing/2014/main" id="{3BC5CE05-21BE-6A4D-8276-15EC6A4872ED}"/>
              </a:ext>
            </a:extLst>
          </p:cNvPr>
          <p:cNvGrpSpPr/>
          <p:nvPr/>
        </p:nvGrpSpPr>
        <p:grpSpPr>
          <a:xfrm>
            <a:off x="665538" y="2835877"/>
            <a:ext cx="368987" cy="368525"/>
            <a:chOff x="-60620800" y="2304600"/>
            <a:chExt cx="319000" cy="318600"/>
          </a:xfrm>
        </p:grpSpPr>
        <p:sp>
          <p:nvSpPr>
            <p:cNvPr id="198" name="Google Shape;12396;p88">
              <a:extLst>
                <a:ext uri="{FF2B5EF4-FFF2-40B4-BE49-F238E27FC236}">
                  <a16:creationId xmlns:a16="http://schemas.microsoft.com/office/drawing/2014/main" id="{614E8BF8-0A41-3445-9920-BDA962917B4D}"/>
                </a:ext>
              </a:extLst>
            </p:cNvPr>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2397;p88">
              <a:extLst>
                <a:ext uri="{FF2B5EF4-FFF2-40B4-BE49-F238E27FC236}">
                  <a16:creationId xmlns:a16="http://schemas.microsoft.com/office/drawing/2014/main" id="{F7468C20-FA9A-7440-82D0-325E2B636DB0}"/>
                </a:ext>
              </a:extLst>
            </p:cNvPr>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2398;p88">
              <a:extLst>
                <a:ext uri="{FF2B5EF4-FFF2-40B4-BE49-F238E27FC236}">
                  <a16:creationId xmlns:a16="http://schemas.microsoft.com/office/drawing/2014/main" id="{08EB6052-9965-2B4A-BEBE-AEB33CFE8E2E}"/>
                </a:ext>
              </a:extLst>
            </p:cNvPr>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a:extLst>
              <a:ext uri="{FF2B5EF4-FFF2-40B4-BE49-F238E27FC236}">
                <a16:creationId xmlns:a16="http://schemas.microsoft.com/office/drawing/2014/main" id="{B3A38DD2-E9C9-054F-B8E8-EF604035F693}"/>
              </a:ext>
            </a:extLst>
          </p:cNvPr>
          <p:cNvSpPr/>
          <p:nvPr/>
        </p:nvSpPr>
        <p:spPr>
          <a:xfrm>
            <a:off x="792197" y="3946565"/>
            <a:ext cx="7691114" cy="10125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11" name="Group 210">
            <a:extLst>
              <a:ext uri="{FF2B5EF4-FFF2-40B4-BE49-F238E27FC236}">
                <a16:creationId xmlns:a16="http://schemas.microsoft.com/office/drawing/2014/main" id="{2BBC6DFB-D861-F944-B84D-DB9768FB834A}"/>
              </a:ext>
            </a:extLst>
          </p:cNvPr>
          <p:cNvGrpSpPr/>
          <p:nvPr/>
        </p:nvGrpSpPr>
        <p:grpSpPr>
          <a:xfrm>
            <a:off x="669269" y="3999743"/>
            <a:ext cx="7553943" cy="730242"/>
            <a:chOff x="639687" y="3923122"/>
            <a:chExt cx="7553943" cy="730242"/>
          </a:xfrm>
        </p:grpSpPr>
        <p:sp>
          <p:nvSpPr>
            <p:cNvPr id="212" name="Google Shape;12346;p88">
              <a:extLst>
                <a:ext uri="{FF2B5EF4-FFF2-40B4-BE49-F238E27FC236}">
                  <a16:creationId xmlns:a16="http://schemas.microsoft.com/office/drawing/2014/main" id="{5853B211-8093-8F42-B9E9-753017F1032C}"/>
                </a:ext>
              </a:extLst>
            </p:cNvPr>
            <p:cNvSpPr/>
            <p:nvPr/>
          </p:nvSpPr>
          <p:spPr>
            <a:xfrm>
              <a:off x="639687" y="4084798"/>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317;p38">
              <a:extLst>
                <a:ext uri="{FF2B5EF4-FFF2-40B4-BE49-F238E27FC236}">
                  <a16:creationId xmlns:a16="http://schemas.microsoft.com/office/drawing/2014/main" id="{8E11FDBE-C09D-4E47-87BC-A2084E7B8270}"/>
                </a:ext>
              </a:extLst>
            </p:cNvPr>
            <p:cNvSpPr txBox="1">
              <a:spLocks/>
            </p:cNvSpPr>
            <p:nvPr/>
          </p:nvSpPr>
          <p:spPr>
            <a:xfrm>
              <a:off x="909664" y="3923122"/>
              <a:ext cx="7283966" cy="7302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114300" lvl="0" indent="0">
                <a:buSzPts val="1100"/>
                <a:buNone/>
                <a:defRPr/>
              </a:pPr>
              <a:r>
                <a:rPr lang="en-GB" dirty="0">
                  <a:solidFill>
                    <a:schemeClr val="accent6">
                      <a:lumMod val="50000"/>
                    </a:schemeClr>
                  </a:solidFill>
                </a:rPr>
                <a:t>The </a:t>
              </a:r>
              <a:r>
                <a:rPr lang="en-GB" b="1" dirty="0">
                  <a:solidFill>
                    <a:schemeClr val="accent6">
                      <a:lumMod val="50000"/>
                    </a:schemeClr>
                  </a:solidFill>
                </a:rPr>
                <a:t>government</a:t>
              </a:r>
              <a:r>
                <a:rPr lang="en-GB" dirty="0">
                  <a:solidFill>
                    <a:schemeClr val="accent6">
                      <a:lumMod val="50000"/>
                    </a:schemeClr>
                  </a:solidFill>
                </a:rPr>
                <a:t> would benefit from a ML model that can help predict an individual’s income base on their demographic features.</a:t>
              </a:r>
            </a:p>
          </p:txBody>
        </p:sp>
      </p:grpSp>
    </p:spTree>
    <p:extLst>
      <p:ext uri="{BB962C8B-B14F-4D97-AF65-F5344CB8AC3E}">
        <p14:creationId xmlns:p14="http://schemas.microsoft.com/office/powerpoint/2010/main" val="19536936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92"/>
        <p:cNvGrpSpPr/>
        <p:nvPr/>
      </p:nvGrpSpPr>
      <p:grpSpPr>
        <a:xfrm>
          <a:off x="0" y="0"/>
          <a:ext cx="0" cy="0"/>
          <a:chOff x="0" y="0"/>
          <a:chExt cx="0" cy="0"/>
        </a:xfrm>
      </p:grpSpPr>
      <p:sp>
        <p:nvSpPr>
          <p:cNvPr id="2393" name="Google Shape;2393;p44"/>
          <p:cNvSpPr txBox="1">
            <a:spLocks noGrp="1"/>
          </p:cNvSpPr>
          <p:nvPr>
            <p:ph type="subTitle" idx="1"/>
          </p:nvPr>
        </p:nvSpPr>
        <p:spPr>
          <a:xfrm>
            <a:off x="865625" y="3554300"/>
            <a:ext cx="3600000" cy="449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dirty="0"/>
              <a:t>Structure of the dataset</a:t>
            </a:r>
            <a:endParaRPr dirty="0"/>
          </a:p>
        </p:txBody>
      </p:sp>
      <p:sp>
        <p:nvSpPr>
          <p:cNvPr id="2394" name="Google Shape;2394;p44"/>
          <p:cNvSpPr txBox="1">
            <a:spLocks noGrp="1"/>
          </p:cNvSpPr>
          <p:nvPr>
            <p:ph type="title"/>
          </p:nvPr>
        </p:nvSpPr>
        <p:spPr>
          <a:xfrm>
            <a:off x="865625" y="2182800"/>
            <a:ext cx="2599500" cy="1295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dirty="0"/>
              <a:t>The Dataset</a:t>
            </a:r>
            <a:endParaRPr dirty="0"/>
          </a:p>
        </p:txBody>
      </p:sp>
      <p:sp>
        <p:nvSpPr>
          <p:cNvPr id="2395" name="Google Shape;2395;p44"/>
          <p:cNvSpPr txBox="1">
            <a:spLocks noGrp="1"/>
          </p:cNvSpPr>
          <p:nvPr>
            <p:ph type="title" idx="2"/>
          </p:nvPr>
        </p:nvSpPr>
        <p:spPr>
          <a:xfrm>
            <a:off x="865625" y="1139500"/>
            <a:ext cx="1132800" cy="10434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dirty="0"/>
              <a:t>03</a:t>
            </a:r>
            <a:endParaRPr dirty="0"/>
          </a:p>
        </p:txBody>
      </p:sp>
    </p:spTree>
    <p:extLst>
      <p:ext uri="{BB962C8B-B14F-4D97-AF65-F5344CB8AC3E}">
        <p14:creationId xmlns:p14="http://schemas.microsoft.com/office/powerpoint/2010/main" val="2430600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9" name="Google Shape;2548;p58">
            <a:extLst>
              <a:ext uri="{FF2B5EF4-FFF2-40B4-BE49-F238E27FC236}">
                <a16:creationId xmlns:a16="http://schemas.microsoft.com/office/drawing/2014/main" id="{D66F1812-3FF8-9D4A-8CBB-39E023825DF6}"/>
              </a:ext>
            </a:extLst>
          </p:cNvPr>
          <p:cNvSpPr txBox="1"/>
          <p:nvPr/>
        </p:nvSpPr>
        <p:spPr>
          <a:xfrm flipH="1">
            <a:off x="2997835" y="592803"/>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4000" dirty="0">
                <a:solidFill>
                  <a:schemeClr val="bg2"/>
                </a:solidFill>
                <a:latin typeface="Livvic"/>
                <a:ea typeface="Livvic"/>
                <a:cs typeface="Livvic"/>
                <a:sym typeface="Livvic"/>
              </a:rPr>
              <a:t>The Dataset</a:t>
            </a:r>
            <a:endParaRPr sz="4000" dirty="0">
              <a:solidFill>
                <a:schemeClr val="bg2"/>
              </a:solidFill>
              <a:latin typeface="Livvic"/>
              <a:ea typeface="Livvic"/>
              <a:cs typeface="Livvic"/>
              <a:sym typeface="Livvic"/>
            </a:endParaRPr>
          </a:p>
        </p:txBody>
      </p:sp>
      <p:sp>
        <p:nvSpPr>
          <p:cNvPr id="12" name="Google Shape;2548;p58">
            <a:extLst>
              <a:ext uri="{FF2B5EF4-FFF2-40B4-BE49-F238E27FC236}">
                <a16:creationId xmlns:a16="http://schemas.microsoft.com/office/drawing/2014/main" id="{47BE8A0E-FB22-CD40-8679-CD77F05ABC9C}"/>
              </a:ext>
            </a:extLst>
          </p:cNvPr>
          <p:cNvSpPr txBox="1"/>
          <p:nvPr/>
        </p:nvSpPr>
        <p:spPr>
          <a:xfrm flipH="1">
            <a:off x="1625891" y="1556408"/>
            <a:ext cx="4643023"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 version in the Kaggle website contains of </a:t>
            </a:r>
            <a:r>
              <a:rPr lang="en" b="1" dirty="0">
                <a:solidFill>
                  <a:schemeClr val="accent6">
                    <a:lumMod val="50000"/>
                  </a:schemeClr>
                </a:solidFill>
                <a:latin typeface="Livvic"/>
                <a:ea typeface="Livvic"/>
                <a:cs typeface="Livvic"/>
                <a:sym typeface="Livvic"/>
              </a:rPr>
              <a:t>32K</a:t>
            </a:r>
            <a:r>
              <a:rPr lang="en" dirty="0">
                <a:solidFill>
                  <a:schemeClr val="accent6">
                    <a:lumMod val="50000"/>
                  </a:schemeClr>
                </a:solidFill>
                <a:latin typeface="Livvic"/>
                <a:ea typeface="Livvic"/>
                <a:cs typeface="Livvic"/>
                <a:sym typeface="Livvic"/>
              </a:rPr>
              <a:t> rows</a:t>
            </a:r>
            <a:endParaRPr dirty="0">
              <a:solidFill>
                <a:schemeClr val="accent6">
                  <a:lumMod val="50000"/>
                </a:schemeClr>
              </a:solidFill>
              <a:latin typeface="Livvic"/>
              <a:ea typeface="Livvic"/>
              <a:cs typeface="Livvic"/>
              <a:sym typeface="Livvic"/>
            </a:endParaRPr>
          </a:p>
        </p:txBody>
      </p:sp>
    </p:spTree>
    <p:extLst>
      <p:ext uri="{BB962C8B-B14F-4D97-AF65-F5344CB8AC3E}">
        <p14:creationId xmlns:p14="http://schemas.microsoft.com/office/powerpoint/2010/main" val="894563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5" name="Google Shape;2548;p58">
            <a:extLst>
              <a:ext uri="{FF2B5EF4-FFF2-40B4-BE49-F238E27FC236}">
                <a16:creationId xmlns:a16="http://schemas.microsoft.com/office/drawing/2014/main" id="{62211D82-0CF2-9141-8BF1-92CA2DCEE867}"/>
              </a:ext>
            </a:extLst>
          </p:cNvPr>
          <p:cNvSpPr txBox="1"/>
          <p:nvPr/>
        </p:nvSpPr>
        <p:spPr>
          <a:xfrm flipH="1">
            <a:off x="1625891" y="1908102"/>
            <a:ext cx="6137715"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 version in the UCI website contains of </a:t>
            </a:r>
            <a:r>
              <a:rPr lang="en" b="1" dirty="0">
                <a:solidFill>
                  <a:schemeClr val="accent6">
                    <a:lumMod val="50000"/>
                  </a:schemeClr>
                </a:solidFill>
                <a:latin typeface="Livvic"/>
                <a:ea typeface="Livvic"/>
                <a:cs typeface="Livvic"/>
                <a:sym typeface="Livvic"/>
              </a:rPr>
              <a:t>Almost 50K</a:t>
            </a:r>
            <a:r>
              <a:rPr lang="en" dirty="0">
                <a:solidFill>
                  <a:schemeClr val="accent6">
                    <a:lumMod val="50000"/>
                  </a:schemeClr>
                </a:solidFill>
                <a:latin typeface="Livvic"/>
                <a:ea typeface="Livvic"/>
                <a:cs typeface="Livvic"/>
                <a:sym typeface="Livvic"/>
              </a:rPr>
              <a:t> rows.</a:t>
            </a:r>
            <a:endParaRPr dirty="0">
              <a:solidFill>
                <a:schemeClr val="accent6">
                  <a:lumMod val="50000"/>
                </a:schemeClr>
              </a:solidFill>
              <a:latin typeface="Livvic"/>
              <a:ea typeface="Livvic"/>
              <a:cs typeface="Livvic"/>
              <a:sym typeface="Livvic"/>
            </a:endParaRPr>
          </a:p>
        </p:txBody>
      </p:sp>
      <p:sp>
        <p:nvSpPr>
          <p:cNvPr id="6" name="Google Shape;2548;p58">
            <a:extLst>
              <a:ext uri="{FF2B5EF4-FFF2-40B4-BE49-F238E27FC236}">
                <a16:creationId xmlns:a16="http://schemas.microsoft.com/office/drawing/2014/main" id="{64B04BC4-FFAF-534E-9964-C61A7C7DED92}"/>
              </a:ext>
            </a:extLst>
          </p:cNvPr>
          <p:cNvSpPr txBox="1"/>
          <p:nvPr/>
        </p:nvSpPr>
        <p:spPr>
          <a:xfrm flipH="1">
            <a:off x="2997835" y="592803"/>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4000" dirty="0">
                <a:solidFill>
                  <a:schemeClr val="bg2"/>
                </a:solidFill>
                <a:latin typeface="Livvic"/>
                <a:ea typeface="Livvic"/>
                <a:cs typeface="Livvic"/>
                <a:sym typeface="Livvic"/>
              </a:rPr>
              <a:t>The Dataset</a:t>
            </a:r>
            <a:endParaRPr sz="4000" dirty="0">
              <a:solidFill>
                <a:schemeClr val="bg2"/>
              </a:solidFill>
              <a:latin typeface="Livvic"/>
              <a:ea typeface="Livvic"/>
              <a:cs typeface="Livvic"/>
              <a:sym typeface="Livvic"/>
            </a:endParaRPr>
          </a:p>
        </p:txBody>
      </p:sp>
      <p:sp>
        <p:nvSpPr>
          <p:cNvPr id="7" name="Google Shape;2548;p58">
            <a:extLst>
              <a:ext uri="{FF2B5EF4-FFF2-40B4-BE49-F238E27FC236}">
                <a16:creationId xmlns:a16="http://schemas.microsoft.com/office/drawing/2014/main" id="{428E0BFB-21CE-884F-BC1E-4A725DC27693}"/>
              </a:ext>
            </a:extLst>
          </p:cNvPr>
          <p:cNvSpPr txBox="1"/>
          <p:nvPr/>
        </p:nvSpPr>
        <p:spPr>
          <a:xfrm flipH="1">
            <a:off x="1625891" y="1556408"/>
            <a:ext cx="4643023"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 version in the Kaggle website contains of </a:t>
            </a:r>
            <a:r>
              <a:rPr lang="en" b="1" dirty="0">
                <a:solidFill>
                  <a:schemeClr val="accent6">
                    <a:lumMod val="50000"/>
                  </a:schemeClr>
                </a:solidFill>
                <a:latin typeface="Livvic"/>
                <a:ea typeface="Livvic"/>
                <a:cs typeface="Livvic"/>
                <a:sym typeface="Livvic"/>
              </a:rPr>
              <a:t>32K</a:t>
            </a:r>
            <a:r>
              <a:rPr lang="en" dirty="0">
                <a:solidFill>
                  <a:schemeClr val="accent6">
                    <a:lumMod val="50000"/>
                  </a:schemeClr>
                </a:solidFill>
                <a:latin typeface="Livvic"/>
                <a:ea typeface="Livvic"/>
                <a:cs typeface="Livvic"/>
                <a:sym typeface="Livvic"/>
              </a:rPr>
              <a:t> rows</a:t>
            </a:r>
            <a:endParaRPr dirty="0">
              <a:solidFill>
                <a:schemeClr val="accent6">
                  <a:lumMod val="50000"/>
                </a:schemeClr>
              </a:solidFill>
              <a:latin typeface="Livvic"/>
              <a:ea typeface="Livvic"/>
              <a:cs typeface="Livvic"/>
              <a:sym typeface="Livvic"/>
            </a:endParaRPr>
          </a:p>
        </p:txBody>
      </p:sp>
    </p:spTree>
    <p:extLst>
      <p:ext uri="{BB962C8B-B14F-4D97-AF65-F5344CB8AC3E}">
        <p14:creationId xmlns:p14="http://schemas.microsoft.com/office/powerpoint/2010/main" val="2495539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6" name="Google Shape;2548;p58">
            <a:extLst>
              <a:ext uri="{FF2B5EF4-FFF2-40B4-BE49-F238E27FC236}">
                <a16:creationId xmlns:a16="http://schemas.microsoft.com/office/drawing/2014/main" id="{2BF08122-5347-AC41-8865-B1FB1D0ED298}"/>
              </a:ext>
            </a:extLst>
          </p:cNvPr>
          <p:cNvSpPr txBox="1"/>
          <p:nvPr/>
        </p:nvSpPr>
        <p:spPr>
          <a:xfrm flipH="1">
            <a:off x="1643475" y="2259796"/>
            <a:ext cx="6137715" cy="733988"/>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I assumed the version in the Kaggle is only the </a:t>
            </a:r>
            <a:r>
              <a:rPr lang="en" b="1" dirty="0">
                <a:solidFill>
                  <a:schemeClr val="accent6">
                    <a:lumMod val="50000"/>
                  </a:schemeClr>
                </a:solidFill>
                <a:latin typeface="Livvic"/>
                <a:ea typeface="Livvic"/>
                <a:cs typeface="Livvic"/>
                <a:sym typeface="Livvic"/>
              </a:rPr>
              <a:t>training dataset </a:t>
            </a:r>
            <a:r>
              <a:rPr lang="en" dirty="0">
                <a:solidFill>
                  <a:schemeClr val="accent6">
                    <a:lumMod val="50000"/>
                  </a:schemeClr>
                </a:solidFill>
                <a:latin typeface="Livvic"/>
                <a:ea typeface="Livvic"/>
                <a:cs typeface="Livvic"/>
                <a:sym typeface="Livvic"/>
              </a:rPr>
              <a:t>and the one in the UCI is the combination of the training set and test set.</a:t>
            </a:r>
            <a:endParaRPr b="1" dirty="0">
              <a:solidFill>
                <a:schemeClr val="accent6">
                  <a:lumMod val="50000"/>
                </a:schemeClr>
              </a:solidFill>
              <a:latin typeface="Livvic"/>
              <a:ea typeface="Livvic"/>
              <a:cs typeface="Livvic"/>
              <a:sym typeface="Livvic"/>
            </a:endParaRPr>
          </a:p>
        </p:txBody>
      </p:sp>
      <p:sp>
        <p:nvSpPr>
          <p:cNvPr id="11" name="Google Shape;2548;p58">
            <a:extLst>
              <a:ext uri="{FF2B5EF4-FFF2-40B4-BE49-F238E27FC236}">
                <a16:creationId xmlns:a16="http://schemas.microsoft.com/office/drawing/2014/main" id="{850D3894-2B2E-514A-9903-1D66D0418B95}"/>
              </a:ext>
            </a:extLst>
          </p:cNvPr>
          <p:cNvSpPr txBox="1"/>
          <p:nvPr/>
        </p:nvSpPr>
        <p:spPr>
          <a:xfrm flipH="1">
            <a:off x="2997835" y="592803"/>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4000" dirty="0">
                <a:solidFill>
                  <a:schemeClr val="bg2"/>
                </a:solidFill>
                <a:latin typeface="Livvic"/>
                <a:ea typeface="Livvic"/>
                <a:cs typeface="Livvic"/>
                <a:sym typeface="Livvic"/>
              </a:rPr>
              <a:t>The Dataset</a:t>
            </a:r>
            <a:endParaRPr sz="4000" dirty="0">
              <a:solidFill>
                <a:schemeClr val="bg2"/>
              </a:solidFill>
              <a:latin typeface="Livvic"/>
              <a:ea typeface="Livvic"/>
              <a:cs typeface="Livvic"/>
              <a:sym typeface="Livvic"/>
            </a:endParaRPr>
          </a:p>
        </p:txBody>
      </p:sp>
      <p:sp>
        <p:nvSpPr>
          <p:cNvPr id="13" name="Google Shape;2548;p58">
            <a:extLst>
              <a:ext uri="{FF2B5EF4-FFF2-40B4-BE49-F238E27FC236}">
                <a16:creationId xmlns:a16="http://schemas.microsoft.com/office/drawing/2014/main" id="{5DE36196-FFB5-CD42-992C-8B5D446CF9CE}"/>
              </a:ext>
            </a:extLst>
          </p:cNvPr>
          <p:cNvSpPr txBox="1"/>
          <p:nvPr/>
        </p:nvSpPr>
        <p:spPr>
          <a:xfrm flipH="1">
            <a:off x="1625891" y="1556408"/>
            <a:ext cx="4643023"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 version in the Kaggle website contains of </a:t>
            </a:r>
            <a:r>
              <a:rPr lang="en" b="1" dirty="0">
                <a:solidFill>
                  <a:schemeClr val="accent6">
                    <a:lumMod val="50000"/>
                  </a:schemeClr>
                </a:solidFill>
                <a:latin typeface="Livvic"/>
                <a:ea typeface="Livvic"/>
                <a:cs typeface="Livvic"/>
                <a:sym typeface="Livvic"/>
              </a:rPr>
              <a:t>32K</a:t>
            </a:r>
            <a:r>
              <a:rPr lang="en" dirty="0">
                <a:solidFill>
                  <a:schemeClr val="accent6">
                    <a:lumMod val="50000"/>
                  </a:schemeClr>
                </a:solidFill>
                <a:latin typeface="Livvic"/>
                <a:ea typeface="Livvic"/>
                <a:cs typeface="Livvic"/>
                <a:sym typeface="Livvic"/>
              </a:rPr>
              <a:t> rows</a:t>
            </a:r>
            <a:endParaRPr dirty="0">
              <a:solidFill>
                <a:schemeClr val="accent6">
                  <a:lumMod val="50000"/>
                </a:schemeClr>
              </a:solidFill>
              <a:latin typeface="Livvic"/>
              <a:ea typeface="Livvic"/>
              <a:cs typeface="Livvic"/>
              <a:sym typeface="Livvic"/>
            </a:endParaRPr>
          </a:p>
        </p:txBody>
      </p:sp>
      <p:sp>
        <p:nvSpPr>
          <p:cNvPr id="14" name="Google Shape;2548;p58">
            <a:extLst>
              <a:ext uri="{FF2B5EF4-FFF2-40B4-BE49-F238E27FC236}">
                <a16:creationId xmlns:a16="http://schemas.microsoft.com/office/drawing/2014/main" id="{3E4B942E-1AFB-C645-984C-E69B08DF1135}"/>
              </a:ext>
            </a:extLst>
          </p:cNvPr>
          <p:cNvSpPr txBox="1"/>
          <p:nvPr/>
        </p:nvSpPr>
        <p:spPr>
          <a:xfrm flipH="1">
            <a:off x="1625891" y="1908102"/>
            <a:ext cx="6137715"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 version in the UCI website contains of </a:t>
            </a:r>
            <a:r>
              <a:rPr lang="en" b="1" dirty="0">
                <a:solidFill>
                  <a:schemeClr val="accent6">
                    <a:lumMod val="50000"/>
                  </a:schemeClr>
                </a:solidFill>
                <a:latin typeface="Livvic"/>
                <a:ea typeface="Livvic"/>
                <a:cs typeface="Livvic"/>
                <a:sym typeface="Livvic"/>
              </a:rPr>
              <a:t>Almost 50K</a:t>
            </a:r>
            <a:r>
              <a:rPr lang="en" dirty="0">
                <a:solidFill>
                  <a:schemeClr val="accent6">
                    <a:lumMod val="50000"/>
                  </a:schemeClr>
                </a:solidFill>
                <a:latin typeface="Livvic"/>
                <a:ea typeface="Livvic"/>
                <a:cs typeface="Livvic"/>
                <a:sym typeface="Livvic"/>
              </a:rPr>
              <a:t> rows.</a:t>
            </a:r>
            <a:endParaRPr dirty="0">
              <a:solidFill>
                <a:schemeClr val="accent6">
                  <a:lumMod val="50000"/>
                </a:schemeClr>
              </a:solidFill>
              <a:latin typeface="Livvic"/>
              <a:ea typeface="Livvic"/>
              <a:cs typeface="Livvic"/>
              <a:sym typeface="Livvic"/>
            </a:endParaRPr>
          </a:p>
        </p:txBody>
      </p:sp>
    </p:spTree>
    <p:extLst>
      <p:ext uri="{BB962C8B-B14F-4D97-AF65-F5344CB8AC3E}">
        <p14:creationId xmlns:p14="http://schemas.microsoft.com/office/powerpoint/2010/main" val="7694347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10" name="Google Shape;2548;p58">
            <a:extLst>
              <a:ext uri="{FF2B5EF4-FFF2-40B4-BE49-F238E27FC236}">
                <a16:creationId xmlns:a16="http://schemas.microsoft.com/office/drawing/2014/main" id="{7F44D065-E443-E14A-AB76-829123D83519}"/>
              </a:ext>
            </a:extLst>
          </p:cNvPr>
          <p:cNvSpPr txBox="1"/>
          <p:nvPr/>
        </p:nvSpPr>
        <p:spPr>
          <a:xfrm flipH="1">
            <a:off x="2346857" y="3136323"/>
            <a:ext cx="3324181" cy="733988"/>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2000" dirty="0">
                <a:solidFill>
                  <a:schemeClr val="accent6">
                    <a:lumMod val="25000"/>
                  </a:schemeClr>
                </a:solidFill>
                <a:latin typeface="Livvic"/>
                <a:ea typeface="Livvic"/>
                <a:cs typeface="Livvic"/>
                <a:sym typeface="Livvic"/>
              </a:rPr>
              <a:t>I have used the second one. </a:t>
            </a:r>
            <a:endParaRPr sz="2000" b="1" dirty="0">
              <a:solidFill>
                <a:schemeClr val="accent6">
                  <a:lumMod val="25000"/>
                </a:schemeClr>
              </a:solidFill>
              <a:latin typeface="Livvic"/>
              <a:ea typeface="Livvic"/>
              <a:cs typeface="Livvic"/>
              <a:sym typeface="Livvic"/>
            </a:endParaRPr>
          </a:p>
        </p:txBody>
      </p:sp>
      <p:sp>
        <p:nvSpPr>
          <p:cNvPr id="11" name="Google Shape;2548;p58">
            <a:extLst>
              <a:ext uri="{FF2B5EF4-FFF2-40B4-BE49-F238E27FC236}">
                <a16:creationId xmlns:a16="http://schemas.microsoft.com/office/drawing/2014/main" id="{8D7DB626-FA03-204A-84E9-1D7EF32BEF0D}"/>
              </a:ext>
            </a:extLst>
          </p:cNvPr>
          <p:cNvSpPr txBox="1"/>
          <p:nvPr/>
        </p:nvSpPr>
        <p:spPr>
          <a:xfrm flipH="1">
            <a:off x="2997835" y="592803"/>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4000" dirty="0">
                <a:solidFill>
                  <a:schemeClr val="bg2"/>
                </a:solidFill>
                <a:latin typeface="Livvic"/>
                <a:ea typeface="Livvic"/>
                <a:cs typeface="Livvic"/>
                <a:sym typeface="Livvic"/>
              </a:rPr>
              <a:t>The Dataset</a:t>
            </a:r>
            <a:endParaRPr sz="4000" dirty="0">
              <a:solidFill>
                <a:schemeClr val="bg2"/>
              </a:solidFill>
              <a:latin typeface="Livvic"/>
              <a:ea typeface="Livvic"/>
              <a:cs typeface="Livvic"/>
              <a:sym typeface="Livvic"/>
            </a:endParaRPr>
          </a:p>
        </p:txBody>
      </p:sp>
      <p:sp>
        <p:nvSpPr>
          <p:cNvPr id="13" name="Google Shape;2548;p58">
            <a:extLst>
              <a:ext uri="{FF2B5EF4-FFF2-40B4-BE49-F238E27FC236}">
                <a16:creationId xmlns:a16="http://schemas.microsoft.com/office/drawing/2014/main" id="{A3F46379-0892-314D-8622-E5777D5D65FB}"/>
              </a:ext>
            </a:extLst>
          </p:cNvPr>
          <p:cNvSpPr txBox="1"/>
          <p:nvPr/>
        </p:nvSpPr>
        <p:spPr>
          <a:xfrm flipH="1">
            <a:off x="1625891" y="1556408"/>
            <a:ext cx="4643023"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 version in the Kaggle website contains of </a:t>
            </a:r>
            <a:r>
              <a:rPr lang="en" b="1" dirty="0">
                <a:solidFill>
                  <a:schemeClr val="accent6">
                    <a:lumMod val="50000"/>
                  </a:schemeClr>
                </a:solidFill>
                <a:latin typeface="Livvic"/>
                <a:ea typeface="Livvic"/>
                <a:cs typeface="Livvic"/>
                <a:sym typeface="Livvic"/>
              </a:rPr>
              <a:t>32K</a:t>
            </a:r>
            <a:r>
              <a:rPr lang="en" dirty="0">
                <a:solidFill>
                  <a:schemeClr val="accent6">
                    <a:lumMod val="50000"/>
                  </a:schemeClr>
                </a:solidFill>
                <a:latin typeface="Livvic"/>
                <a:ea typeface="Livvic"/>
                <a:cs typeface="Livvic"/>
                <a:sym typeface="Livvic"/>
              </a:rPr>
              <a:t> rows</a:t>
            </a:r>
            <a:endParaRPr dirty="0">
              <a:solidFill>
                <a:schemeClr val="accent6">
                  <a:lumMod val="50000"/>
                </a:schemeClr>
              </a:solidFill>
              <a:latin typeface="Livvic"/>
              <a:ea typeface="Livvic"/>
              <a:cs typeface="Livvic"/>
              <a:sym typeface="Livvic"/>
            </a:endParaRPr>
          </a:p>
        </p:txBody>
      </p:sp>
      <p:sp>
        <p:nvSpPr>
          <p:cNvPr id="14" name="Google Shape;2548;p58">
            <a:extLst>
              <a:ext uri="{FF2B5EF4-FFF2-40B4-BE49-F238E27FC236}">
                <a16:creationId xmlns:a16="http://schemas.microsoft.com/office/drawing/2014/main" id="{29097201-E80D-8848-8C65-16C5FC5C63E9}"/>
              </a:ext>
            </a:extLst>
          </p:cNvPr>
          <p:cNvSpPr txBox="1"/>
          <p:nvPr/>
        </p:nvSpPr>
        <p:spPr>
          <a:xfrm flipH="1">
            <a:off x="1625891" y="1908102"/>
            <a:ext cx="6137715"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 version in the UCI website contains of </a:t>
            </a:r>
            <a:r>
              <a:rPr lang="en" b="1" dirty="0">
                <a:solidFill>
                  <a:schemeClr val="accent6">
                    <a:lumMod val="50000"/>
                  </a:schemeClr>
                </a:solidFill>
                <a:latin typeface="Livvic"/>
                <a:ea typeface="Livvic"/>
                <a:cs typeface="Livvic"/>
                <a:sym typeface="Livvic"/>
              </a:rPr>
              <a:t>Almost 50K</a:t>
            </a:r>
            <a:r>
              <a:rPr lang="en" dirty="0">
                <a:solidFill>
                  <a:schemeClr val="accent6">
                    <a:lumMod val="50000"/>
                  </a:schemeClr>
                </a:solidFill>
                <a:latin typeface="Livvic"/>
                <a:ea typeface="Livvic"/>
                <a:cs typeface="Livvic"/>
                <a:sym typeface="Livvic"/>
              </a:rPr>
              <a:t> rows.</a:t>
            </a:r>
            <a:endParaRPr dirty="0">
              <a:solidFill>
                <a:schemeClr val="accent6">
                  <a:lumMod val="50000"/>
                </a:schemeClr>
              </a:solidFill>
              <a:latin typeface="Livvic"/>
              <a:ea typeface="Livvic"/>
              <a:cs typeface="Livvic"/>
              <a:sym typeface="Livvic"/>
            </a:endParaRPr>
          </a:p>
        </p:txBody>
      </p:sp>
      <p:sp>
        <p:nvSpPr>
          <p:cNvPr id="15" name="Google Shape;2548;p58">
            <a:extLst>
              <a:ext uri="{FF2B5EF4-FFF2-40B4-BE49-F238E27FC236}">
                <a16:creationId xmlns:a16="http://schemas.microsoft.com/office/drawing/2014/main" id="{28917448-C27B-C94A-AED3-220E356611C2}"/>
              </a:ext>
            </a:extLst>
          </p:cNvPr>
          <p:cNvSpPr txBox="1"/>
          <p:nvPr/>
        </p:nvSpPr>
        <p:spPr>
          <a:xfrm flipH="1">
            <a:off x="1643475" y="2259796"/>
            <a:ext cx="6137715" cy="733988"/>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I assumed the version in the Kaggle is only the </a:t>
            </a:r>
            <a:r>
              <a:rPr lang="en" b="1" dirty="0">
                <a:solidFill>
                  <a:schemeClr val="accent6">
                    <a:lumMod val="50000"/>
                  </a:schemeClr>
                </a:solidFill>
                <a:latin typeface="Livvic"/>
                <a:ea typeface="Livvic"/>
                <a:cs typeface="Livvic"/>
                <a:sym typeface="Livvic"/>
              </a:rPr>
              <a:t>training dataset </a:t>
            </a:r>
            <a:r>
              <a:rPr lang="en" dirty="0">
                <a:solidFill>
                  <a:schemeClr val="accent6">
                    <a:lumMod val="50000"/>
                  </a:schemeClr>
                </a:solidFill>
                <a:latin typeface="Livvic"/>
                <a:ea typeface="Livvic"/>
                <a:cs typeface="Livvic"/>
                <a:sym typeface="Livvic"/>
              </a:rPr>
              <a:t>and the one in the UCI is the combination of the training set and test set.</a:t>
            </a:r>
            <a:endParaRPr b="1" dirty="0">
              <a:solidFill>
                <a:schemeClr val="accent6">
                  <a:lumMod val="50000"/>
                </a:schemeClr>
              </a:solidFill>
              <a:latin typeface="Livvic"/>
              <a:ea typeface="Livvic"/>
              <a:cs typeface="Livvic"/>
              <a:sym typeface="Livvic"/>
            </a:endParaRPr>
          </a:p>
        </p:txBody>
      </p:sp>
    </p:spTree>
    <p:extLst>
      <p:ext uri="{BB962C8B-B14F-4D97-AF65-F5344CB8AC3E}">
        <p14:creationId xmlns:p14="http://schemas.microsoft.com/office/powerpoint/2010/main" val="28432151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11" name="Google Shape;2548;p58">
            <a:extLst>
              <a:ext uri="{FF2B5EF4-FFF2-40B4-BE49-F238E27FC236}">
                <a16:creationId xmlns:a16="http://schemas.microsoft.com/office/drawing/2014/main" id="{B70D86AB-00BE-624F-9657-1F59D0CE15FB}"/>
              </a:ext>
            </a:extLst>
          </p:cNvPr>
          <p:cNvSpPr txBox="1"/>
          <p:nvPr/>
        </p:nvSpPr>
        <p:spPr>
          <a:xfrm flipH="1">
            <a:off x="2997835" y="592803"/>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4000" dirty="0">
                <a:solidFill>
                  <a:schemeClr val="bg2"/>
                </a:solidFill>
                <a:latin typeface="Livvic"/>
                <a:ea typeface="Livvic"/>
                <a:cs typeface="Livvic"/>
                <a:sym typeface="Livvic"/>
              </a:rPr>
              <a:t>The Dataset</a:t>
            </a:r>
            <a:endParaRPr sz="4000" dirty="0">
              <a:solidFill>
                <a:schemeClr val="bg2"/>
              </a:solidFill>
              <a:latin typeface="Livvic"/>
              <a:ea typeface="Livvic"/>
              <a:cs typeface="Livvic"/>
              <a:sym typeface="Livvic"/>
            </a:endParaRPr>
          </a:p>
        </p:txBody>
      </p:sp>
      <p:sp>
        <p:nvSpPr>
          <p:cNvPr id="13" name="Google Shape;2548;p58">
            <a:extLst>
              <a:ext uri="{FF2B5EF4-FFF2-40B4-BE49-F238E27FC236}">
                <a16:creationId xmlns:a16="http://schemas.microsoft.com/office/drawing/2014/main" id="{ACF3920C-679F-BE46-AC9E-8EEE517BE6F2}"/>
              </a:ext>
            </a:extLst>
          </p:cNvPr>
          <p:cNvSpPr txBox="1"/>
          <p:nvPr/>
        </p:nvSpPr>
        <p:spPr>
          <a:xfrm flipH="1">
            <a:off x="1625891" y="1556408"/>
            <a:ext cx="4643023"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Contains </a:t>
            </a:r>
            <a:r>
              <a:rPr lang="en" b="1" dirty="0">
                <a:solidFill>
                  <a:schemeClr val="accent6">
                    <a:lumMod val="50000"/>
                  </a:schemeClr>
                </a:solidFill>
                <a:latin typeface="Livvic"/>
                <a:ea typeface="Livvic"/>
                <a:cs typeface="Livvic"/>
                <a:sym typeface="Livvic"/>
              </a:rPr>
              <a:t>48,842</a:t>
            </a:r>
            <a:r>
              <a:rPr lang="en" dirty="0">
                <a:solidFill>
                  <a:schemeClr val="accent6">
                    <a:lumMod val="50000"/>
                  </a:schemeClr>
                </a:solidFill>
                <a:latin typeface="Livvic"/>
                <a:ea typeface="Livvic"/>
                <a:cs typeface="Livvic"/>
                <a:sym typeface="Livvic"/>
              </a:rPr>
              <a:t> records.</a:t>
            </a:r>
            <a:endParaRPr dirty="0">
              <a:solidFill>
                <a:schemeClr val="accent6">
                  <a:lumMod val="50000"/>
                </a:schemeClr>
              </a:solidFill>
              <a:latin typeface="Livvic"/>
              <a:ea typeface="Livvic"/>
              <a:cs typeface="Livvic"/>
              <a:sym typeface="Livvic"/>
            </a:endParaRPr>
          </a:p>
        </p:txBody>
      </p:sp>
      <p:sp>
        <p:nvSpPr>
          <p:cNvPr id="17" name="Google Shape;2548;p58">
            <a:extLst>
              <a:ext uri="{FF2B5EF4-FFF2-40B4-BE49-F238E27FC236}">
                <a16:creationId xmlns:a16="http://schemas.microsoft.com/office/drawing/2014/main" id="{77DF4DA2-2BBE-9B4B-BE92-B3A65E0A9E2C}"/>
              </a:ext>
            </a:extLst>
          </p:cNvPr>
          <p:cNvSpPr txBox="1"/>
          <p:nvPr/>
        </p:nvSpPr>
        <p:spPr>
          <a:xfrm flipH="1">
            <a:off x="1625887" y="1952235"/>
            <a:ext cx="4977133"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 dataset has </a:t>
            </a:r>
            <a:r>
              <a:rPr lang="en" b="1" dirty="0">
                <a:solidFill>
                  <a:schemeClr val="accent6">
                    <a:lumMod val="50000"/>
                  </a:schemeClr>
                </a:solidFill>
                <a:latin typeface="Livvic"/>
                <a:ea typeface="Livvic"/>
                <a:cs typeface="Livvic"/>
                <a:sym typeface="Livvic"/>
              </a:rPr>
              <a:t>15</a:t>
            </a:r>
            <a:r>
              <a:rPr lang="en" dirty="0">
                <a:solidFill>
                  <a:schemeClr val="accent6">
                    <a:lumMod val="50000"/>
                  </a:schemeClr>
                </a:solidFill>
                <a:latin typeface="Livvic"/>
                <a:ea typeface="Livvic"/>
                <a:cs typeface="Livvic"/>
                <a:sym typeface="Livvic"/>
              </a:rPr>
              <a:t> columns (one is the target variable).</a:t>
            </a:r>
            <a:endParaRPr dirty="0">
              <a:solidFill>
                <a:schemeClr val="accent6">
                  <a:lumMod val="50000"/>
                </a:schemeClr>
              </a:solidFill>
              <a:latin typeface="Livvic"/>
              <a:ea typeface="Livvic"/>
              <a:cs typeface="Livvic"/>
              <a:sym typeface="Livvic"/>
            </a:endParaRPr>
          </a:p>
        </p:txBody>
      </p:sp>
      <p:sp>
        <p:nvSpPr>
          <p:cNvPr id="18" name="Google Shape;2548;p58">
            <a:extLst>
              <a:ext uri="{FF2B5EF4-FFF2-40B4-BE49-F238E27FC236}">
                <a16:creationId xmlns:a16="http://schemas.microsoft.com/office/drawing/2014/main" id="{37ECD0F4-E7D2-A14A-ACEB-730308C01B05}"/>
              </a:ext>
            </a:extLst>
          </p:cNvPr>
          <p:cNvSpPr txBox="1"/>
          <p:nvPr/>
        </p:nvSpPr>
        <p:spPr>
          <a:xfrm flipH="1">
            <a:off x="1625887" y="2344166"/>
            <a:ext cx="2849397"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There are </a:t>
            </a:r>
            <a:r>
              <a:rPr lang="en" b="1" dirty="0">
                <a:solidFill>
                  <a:schemeClr val="accent6">
                    <a:lumMod val="50000"/>
                  </a:schemeClr>
                </a:solidFill>
                <a:latin typeface="Livvic"/>
                <a:ea typeface="Livvic"/>
                <a:cs typeface="Livvic"/>
                <a:sym typeface="Livvic"/>
              </a:rPr>
              <a:t>8 categorical </a:t>
            </a:r>
            <a:r>
              <a:rPr lang="en" dirty="0">
                <a:solidFill>
                  <a:schemeClr val="accent6">
                    <a:lumMod val="50000"/>
                  </a:schemeClr>
                </a:solidFill>
                <a:latin typeface="Livvic"/>
                <a:ea typeface="Livvic"/>
                <a:cs typeface="Livvic"/>
                <a:sym typeface="Livvic"/>
              </a:rPr>
              <a:t>columns</a:t>
            </a:r>
            <a:endParaRPr dirty="0">
              <a:solidFill>
                <a:schemeClr val="accent6">
                  <a:lumMod val="50000"/>
                </a:schemeClr>
              </a:solidFill>
              <a:latin typeface="Livvic"/>
              <a:ea typeface="Livvic"/>
              <a:cs typeface="Livvic"/>
              <a:sym typeface="Livvic"/>
            </a:endParaRPr>
          </a:p>
        </p:txBody>
      </p:sp>
      <p:sp>
        <p:nvSpPr>
          <p:cNvPr id="19" name="Google Shape;2548;p58">
            <a:extLst>
              <a:ext uri="{FF2B5EF4-FFF2-40B4-BE49-F238E27FC236}">
                <a16:creationId xmlns:a16="http://schemas.microsoft.com/office/drawing/2014/main" id="{BBCFF3E7-D4A8-0A4B-85E0-5F9A021941CF}"/>
              </a:ext>
            </a:extLst>
          </p:cNvPr>
          <p:cNvSpPr txBox="1"/>
          <p:nvPr/>
        </p:nvSpPr>
        <p:spPr>
          <a:xfrm flipH="1">
            <a:off x="1625887" y="2736097"/>
            <a:ext cx="4053945"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Target column is also </a:t>
            </a:r>
            <a:r>
              <a:rPr lang="en" b="1" dirty="0">
                <a:solidFill>
                  <a:schemeClr val="accent6">
                    <a:lumMod val="50000"/>
                  </a:schemeClr>
                </a:solidFill>
                <a:latin typeface="Livvic"/>
                <a:ea typeface="Livvic"/>
                <a:cs typeface="Livvic"/>
                <a:sym typeface="Livvic"/>
              </a:rPr>
              <a:t>categorical</a:t>
            </a:r>
            <a:endParaRPr b="1" dirty="0">
              <a:solidFill>
                <a:schemeClr val="accent6">
                  <a:lumMod val="50000"/>
                </a:schemeClr>
              </a:solidFill>
              <a:latin typeface="Livvic"/>
              <a:ea typeface="Livvic"/>
              <a:cs typeface="Livvic"/>
              <a:sym typeface="Livvic"/>
            </a:endParaRPr>
          </a:p>
        </p:txBody>
      </p:sp>
      <p:sp>
        <p:nvSpPr>
          <p:cNvPr id="20" name="Google Shape;2548;p58">
            <a:extLst>
              <a:ext uri="{FF2B5EF4-FFF2-40B4-BE49-F238E27FC236}">
                <a16:creationId xmlns:a16="http://schemas.microsoft.com/office/drawing/2014/main" id="{1C8DD81A-B56F-8B48-9287-4C625B2BC3DF}"/>
              </a:ext>
            </a:extLst>
          </p:cNvPr>
          <p:cNvSpPr txBox="1"/>
          <p:nvPr/>
        </p:nvSpPr>
        <p:spPr>
          <a:xfrm flipH="1">
            <a:off x="1625886" y="3128028"/>
            <a:ext cx="2849397"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dirty="0">
                <a:solidFill>
                  <a:schemeClr val="accent6">
                    <a:lumMod val="50000"/>
                  </a:schemeClr>
                </a:solidFill>
                <a:latin typeface="Livvic"/>
                <a:ea typeface="Livvic"/>
                <a:cs typeface="Livvic"/>
                <a:sym typeface="Livvic"/>
              </a:rPr>
              <a:t>There are </a:t>
            </a:r>
            <a:r>
              <a:rPr lang="en" b="1" dirty="0">
                <a:solidFill>
                  <a:schemeClr val="accent6">
                    <a:lumMod val="50000"/>
                  </a:schemeClr>
                </a:solidFill>
                <a:latin typeface="Livvic"/>
                <a:ea typeface="Livvic"/>
                <a:cs typeface="Livvic"/>
                <a:sym typeface="Livvic"/>
              </a:rPr>
              <a:t>6 numerical </a:t>
            </a:r>
            <a:r>
              <a:rPr lang="en" dirty="0">
                <a:solidFill>
                  <a:schemeClr val="accent6">
                    <a:lumMod val="50000"/>
                  </a:schemeClr>
                </a:solidFill>
                <a:latin typeface="Livvic"/>
                <a:ea typeface="Livvic"/>
                <a:cs typeface="Livvic"/>
                <a:sym typeface="Livvic"/>
              </a:rPr>
              <a:t>columns</a:t>
            </a:r>
            <a:endParaRPr dirty="0">
              <a:solidFill>
                <a:schemeClr val="accent6">
                  <a:lumMod val="50000"/>
                </a:schemeClr>
              </a:solidFill>
              <a:latin typeface="Livvic"/>
              <a:ea typeface="Livvic"/>
              <a:cs typeface="Livvic"/>
              <a:sym typeface="Livvic"/>
            </a:endParaRPr>
          </a:p>
        </p:txBody>
      </p:sp>
    </p:spTree>
    <p:extLst>
      <p:ext uri="{BB962C8B-B14F-4D97-AF65-F5344CB8AC3E}">
        <p14:creationId xmlns:p14="http://schemas.microsoft.com/office/powerpoint/2010/main" val="37250792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11" name="Google Shape;2548;p58">
            <a:extLst>
              <a:ext uri="{FF2B5EF4-FFF2-40B4-BE49-F238E27FC236}">
                <a16:creationId xmlns:a16="http://schemas.microsoft.com/office/drawing/2014/main" id="{B70D86AB-00BE-624F-9657-1F59D0CE15FB}"/>
              </a:ext>
            </a:extLst>
          </p:cNvPr>
          <p:cNvSpPr txBox="1"/>
          <p:nvPr/>
        </p:nvSpPr>
        <p:spPr>
          <a:xfrm flipH="1">
            <a:off x="2997835" y="592803"/>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4000" dirty="0">
                <a:solidFill>
                  <a:schemeClr val="bg2"/>
                </a:solidFill>
                <a:latin typeface="Livvic"/>
                <a:ea typeface="Livvic"/>
                <a:cs typeface="Livvic"/>
                <a:sym typeface="Livvic"/>
              </a:rPr>
              <a:t>The Dataset</a:t>
            </a:r>
            <a:endParaRPr sz="4000" dirty="0">
              <a:solidFill>
                <a:schemeClr val="bg2"/>
              </a:solidFill>
              <a:latin typeface="Livvic"/>
              <a:ea typeface="Livvic"/>
              <a:cs typeface="Livvic"/>
              <a:sym typeface="Livvic"/>
            </a:endParaRPr>
          </a:p>
        </p:txBody>
      </p:sp>
      <p:grpSp>
        <p:nvGrpSpPr>
          <p:cNvPr id="7" name="Group 6">
            <a:extLst>
              <a:ext uri="{FF2B5EF4-FFF2-40B4-BE49-F238E27FC236}">
                <a16:creationId xmlns:a16="http://schemas.microsoft.com/office/drawing/2014/main" id="{26FCB691-3F6F-C94C-A1CA-E452909AA83F}"/>
              </a:ext>
            </a:extLst>
          </p:cNvPr>
          <p:cNvGrpSpPr/>
          <p:nvPr/>
        </p:nvGrpSpPr>
        <p:grpSpPr>
          <a:xfrm>
            <a:off x="0" y="2608320"/>
            <a:ext cx="3833335" cy="2571750"/>
            <a:chOff x="518746" y="2025570"/>
            <a:chExt cx="3833335" cy="2525127"/>
          </a:xfrm>
        </p:grpSpPr>
        <p:sp>
          <p:nvSpPr>
            <p:cNvPr id="3" name="Rectangle 2">
              <a:extLst>
                <a:ext uri="{FF2B5EF4-FFF2-40B4-BE49-F238E27FC236}">
                  <a16:creationId xmlns:a16="http://schemas.microsoft.com/office/drawing/2014/main" id="{FA9B9163-2412-9B49-B8B0-26E267101947}"/>
                </a:ext>
              </a:extLst>
            </p:cNvPr>
            <p:cNvSpPr/>
            <p:nvPr/>
          </p:nvSpPr>
          <p:spPr>
            <a:xfrm>
              <a:off x="518746" y="2025570"/>
              <a:ext cx="3833335" cy="2525127"/>
            </a:xfrm>
            <a:prstGeom prst="rect">
              <a:avLst/>
            </a:prstGeom>
            <a:noFill/>
            <a:ln>
              <a:solidFill>
                <a:schemeClr val="accent6">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solidFill>
                  <a:schemeClr val="bg1">
                    <a:lumMod val="95000"/>
                  </a:schemeClr>
                </a:solidFill>
              </a:endParaRPr>
            </a:p>
          </p:txBody>
        </p:sp>
        <p:sp>
          <p:nvSpPr>
            <p:cNvPr id="29" name="Google Shape;2548;p58">
              <a:extLst>
                <a:ext uri="{FF2B5EF4-FFF2-40B4-BE49-F238E27FC236}">
                  <a16:creationId xmlns:a16="http://schemas.microsoft.com/office/drawing/2014/main" id="{9BCC6552-1A07-3145-91E6-11118ABB861F}"/>
                </a:ext>
              </a:extLst>
            </p:cNvPr>
            <p:cNvSpPr txBox="1"/>
            <p:nvPr/>
          </p:nvSpPr>
          <p:spPr>
            <a:xfrm flipH="1">
              <a:off x="676323" y="2322291"/>
              <a:ext cx="3438429"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1100" dirty="0">
                  <a:solidFill>
                    <a:schemeClr val="accent6">
                      <a:lumMod val="50000"/>
                    </a:schemeClr>
                  </a:solidFill>
                  <a:latin typeface="Livvic"/>
                  <a:ea typeface="Livvic"/>
                  <a:cs typeface="Livvic"/>
                  <a:sym typeface="Livvic"/>
                </a:rPr>
                <a:t>Contains </a:t>
              </a:r>
              <a:r>
                <a:rPr lang="en" sz="1100" b="1" dirty="0">
                  <a:solidFill>
                    <a:schemeClr val="accent6">
                      <a:lumMod val="50000"/>
                    </a:schemeClr>
                  </a:solidFill>
                  <a:latin typeface="Livvic"/>
                  <a:ea typeface="Livvic"/>
                  <a:cs typeface="Livvic"/>
                  <a:sym typeface="Livvic"/>
                </a:rPr>
                <a:t>48,842</a:t>
              </a:r>
              <a:r>
                <a:rPr lang="en" sz="1100" dirty="0">
                  <a:solidFill>
                    <a:schemeClr val="accent6">
                      <a:lumMod val="50000"/>
                    </a:schemeClr>
                  </a:solidFill>
                  <a:latin typeface="Livvic"/>
                  <a:ea typeface="Livvic"/>
                  <a:cs typeface="Livvic"/>
                  <a:sym typeface="Livvic"/>
                </a:rPr>
                <a:t> records.</a:t>
              </a:r>
              <a:endParaRPr sz="1100" dirty="0">
                <a:solidFill>
                  <a:schemeClr val="accent6">
                    <a:lumMod val="50000"/>
                  </a:schemeClr>
                </a:solidFill>
                <a:latin typeface="Livvic"/>
                <a:ea typeface="Livvic"/>
                <a:cs typeface="Livvic"/>
                <a:sym typeface="Livvic"/>
              </a:endParaRPr>
            </a:p>
          </p:txBody>
        </p:sp>
        <p:sp>
          <p:nvSpPr>
            <p:cNvPr id="30" name="Google Shape;2548;p58">
              <a:extLst>
                <a:ext uri="{FF2B5EF4-FFF2-40B4-BE49-F238E27FC236}">
                  <a16:creationId xmlns:a16="http://schemas.microsoft.com/office/drawing/2014/main" id="{ED89E895-6BCB-D64F-9646-B21F6FD60569}"/>
                </a:ext>
              </a:extLst>
            </p:cNvPr>
            <p:cNvSpPr txBox="1"/>
            <p:nvPr/>
          </p:nvSpPr>
          <p:spPr>
            <a:xfrm flipH="1">
              <a:off x="676319" y="2718118"/>
              <a:ext cx="3581058"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1100" dirty="0">
                  <a:solidFill>
                    <a:schemeClr val="accent6">
                      <a:lumMod val="50000"/>
                    </a:schemeClr>
                  </a:solidFill>
                  <a:latin typeface="Livvic"/>
                  <a:ea typeface="Livvic"/>
                  <a:cs typeface="Livvic"/>
                  <a:sym typeface="Livvic"/>
                </a:rPr>
                <a:t>The dataset has </a:t>
              </a:r>
              <a:r>
                <a:rPr lang="en" sz="1100" b="1" dirty="0">
                  <a:solidFill>
                    <a:schemeClr val="accent6">
                      <a:lumMod val="50000"/>
                    </a:schemeClr>
                  </a:solidFill>
                  <a:latin typeface="Livvic"/>
                  <a:ea typeface="Livvic"/>
                  <a:cs typeface="Livvic"/>
                  <a:sym typeface="Livvic"/>
                </a:rPr>
                <a:t>15</a:t>
              </a:r>
              <a:r>
                <a:rPr lang="en" sz="1100" dirty="0">
                  <a:solidFill>
                    <a:schemeClr val="accent6">
                      <a:lumMod val="50000"/>
                    </a:schemeClr>
                  </a:solidFill>
                  <a:latin typeface="Livvic"/>
                  <a:ea typeface="Livvic"/>
                  <a:cs typeface="Livvic"/>
                  <a:sym typeface="Livvic"/>
                </a:rPr>
                <a:t> columns (one is the target variable).</a:t>
              </a:r>
              <a:endParaRPr sz="1100" dirty="0">
                <a:solidFill>
                  <a:schemeClr val="accent6">
                    <a:lumMod val="50000"/>
                  </a:schemeClr>
                </a:solidFill>
                <a:latin typeface="Livvic"/>
                <a:ea typeface="Livvic"/>
                <a:cs typeface="Livvic"/>
                <a:sym typeface="Livvic"/>
              </a:endParaRPr>
            </a:p>
          </p:txBody>
        </p:sp>
        <p:sp>
          <p:nvSpPr>
            <p:cNvPr id="31" name="Google Shape;2548;p58">
              <a:extLst>
                <a:ext uri="{FF2B5EF4-FFF2-40B4-BE49-F238E27FC236}">
                  <a16:creationId xmlns:a16="http://schemas.microsoft.com/office/drawing/2014/main" id="{9D43B590-E558-0C49-B204-D4CAB22CFF9E}"/>
                </a:ext>
              </a:extLst>
            </p:cNvPr>
            <p:cNvSpPr txBox="1"/>
            <p:nvPr/>
          </p:nvSpPr>
          <p:spPr>
            <a:xfrm flipH="1">
              <a:off x="676319" y="3110049"/>
              <a:ext cx="2849397"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1100" dirty="0">
                  <a:solidFill>
                    <a:schemeClr val="accent6">
                      <a:lumMod val="50000"/>
                    </a:schemeClr>
                  </a:solidFill>
                  <a:latin typeface="Livvic"/>
                  <a:ea typeface="Livvic"/>
                  <a:cs typeface="Livvic"/>
                  <a:sym typeface="Livvic"/>
                </a:rPr>
                <a:t>There are </a:t>
              </a:r>
              <a:r>
                <a:rPr lang="en" sz="1100" b="1" dirty="0">
                  <a:solidFill>
                    <a:schemeClr val="accent6">
                      <a:lumMod val="50000"/>
                    </a:schemeClr>
                  </a:solidFill>
                  <a:latin typeface="Livvic"/>
                  <a:ea typeface="Livvic"/>
                  <a:cs typeface="Livvic"/>
                  <a:sym typeface="Livvic"/>
                </a:rPr>
                <a:t>8 categorical </a:t>
              </a:r>
              <a:r>
                <a:rPr lang="en" sz="1100" dirty="0">
                  <a:solidFill>
                    <a:schemeClr val="accent6">
                      <a:lumMod val="50000"/>
                    </a:schemeClr>
                  </a:solidFill>
                  <a:latin typeface="Livvic"/>
                  <a:ea typeface="Livvic"/>
                  <a:cs typeface="Livvic"/>
                  <a:sym typeface="Livvic"/>
                </a:rPr>
                <a:t>columns</a:t>
              </a:r>
              <a:endParaRPr sz="1100" dirty="0">
                <a:solidFill>
                  <a:schemeClr val="accent6">
                    <a:lumMod val="50000"/>
                  </a:schemeClr>
                </a:solidFill>
                <a:latin typeface="Livvic"/>
                <a:ea typeface="Livvic"/>
                <a:cs typeface="Livvic"/>
                <a:sym typeface="Livvic"/>
              </a:endParaRPr>
            </a:p>
          </p:txBody>
        </p:sp>
        <p:sp>
          <p:nvSpPr>
            <p:cNvPr id="32" name="Google Shape;2548;p58">
              <a:extLst>
                <a:ext uri="{FF2B5EF4-FFF2-40B4-BE49-F238E27FC236}">
                  <a16:creationId xmlns:a16="http://schemas.microsoft.com/office/drawing/2014/main" id="{5DF80A78-7199-A34D-9588-2188F8C0D7B7}"/>
                </a:ext>
              </a:extLst>
            </p:cNvPr>
            <p:cNvSpPr txBox="1"/>
            <p:nvPr/>
          </p:nvSpPr>
          <p:spPr>
            <a:xfrm flipH="1">
              <a:off x="676319" y="3501980"/>
              <a:ext cx="3675761"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1100" dirty="0">
                  <a:solidFill>
                    <a:schemeClr val="accent6">
                      <a:lumMod val="50000"/>
                    </a:schemeClr>
                  </a:solidFill>
                  <a:latin typeface="Livvic"/>
                  <a:ea typeface="Livvic"/>
                  <a:cs typeface="Livvic"/>
                  <a:sym typeface="Livvic"/>
                </a:rPr>
                <a:t>Target column is also </a:t>
              </a:r>
              <a:r>
                <a:rPr lang="en" sz="1100" b="1" dirty="0">
                  <a:solidFill>
                    <a:schemeClr val="accent6">
                      <a:lumMod val="50000"/>
                    </a:schemeClr>
                  </a:solidFill>
                  <a:latin typeface="Livvic"/>
                  <a:ea typeface="Livvic"/>
                  <a:cs typeface="Livvic"/>
                  <a:sym typeface="Livvic"/>
                </a:rPr>
                <a:t>categorical</a:t>
              </a:r>
              <a:endParaRPr sz="1100" b="1" dirty="0">
                <a:solidFill>
                  <a:schemeClr val="accent6">
                    <a:lumMod val="50000"/>
                  </a:schemeClr>
                </a:solidFill>
                <a:latin typeface="Livvic"/>
                <a:ea typeface="Livvic"/>
                <a:cs typeface="Livvic"/>
                <a:sym typeface="Livvic"/>
              </a:endParaRPr>
            </a:p>
          </p:txBody>
        </p:sp>
        <p:sp>
          <p:nvSpPr>
            <p:cNvPr id="33" name="Google Shape;2548;p58">
              <a:extLst>
                <a:ext uri="{FF2B5EF4-FFF2-40B4-BE49-F238E27FC236}">
                  <a16:creationId xmlns:a16="http://schemas.microsoft.com/office/drawing/2014/main" id="{A27A5EF1-D383-104F-B01E-F2239BA35E95}"/>
                </a:ext>
              </a:extLst>
            </p:cNvPr>
            <p:cNvSpPr txBox="1"/>
            <p:nvPr/>
          </p:nvSpPr>
          <p:spPr>
            <a:xfrm flipH="1">
              <a:off x="676318" y="3893911"/>
              <a:ext cx="2849397"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1100" dirty="0">
                  <a:solidFill>
                    <a:schemeClr val="accent6">
                      <a:lumMod val="50000"/>
                    </a:schemeClr>
                  </a:solidFill>
                  <a:latin typeface="Livvic"/>
                  <a:ea typeface="Livvic"/>
                  <a:cs typeface="Livvic"/>
                  <a:sym typeface="Livvic"/>
                </a:rPr>
                <a:t>There are </a:t>
              </a:r>
              <a:r>
                <a:rPr lang="en" sz="1100" b="1" dirty="0">
                  <a:solidFill>
                    <a:schemeClr val="accent6">
                      <a:lumMod val="50000"/>
                    </a:schemeClr>
                  </a:solidFill>
                  <a:latin typeface="Livvic"/>
                  <a:ea typeface="Livvic"/>
                  <a:cs typeface="Livvic"/>
                  <a:sym typeface="Livvic"/>
                </a:rPr>
                <a:t>6 numerical </a:t>
              </a:r>
              <a:r>
                <a:rPr lang="en" sz="1100" dirty="0">
                  <a:solidFill>
                    <a:schemeClr val="accent6">
                      <a:lumMod val="50000"/>
                    </a:schemeClr>
                  </a:solidFill>
                  <a:latin typeface="Livvic"/>
                  <a:ea typeface="Livvic"/>
                  <a:cs typeface="Livvic"/>
                  <a:sym typeface="Livvic"/>
                </a:rPr>
                <a:t>columns</a:t>
              </a:r>
              <a:endParaRPr sz="1100" dirty="0">
                <a:solidFill>
                  <a:schemeClr val="accent6">
                    <a:lumMod val="50000"/>
                  </a:schemeClr>
                </a:solidFill>
                <a:latin typeface="Livvic"/>
                <a:ea typeface="Livvic"/>
                <a:cs typeface="Livvic"/>
                <a:sym typeface="Livvic"/>
              </a:endParaRPr>
            </a:p>
          </p:txBody>
        </p:sp>
      </p:grpSp>
      <p:pic>
        <p:nvPicPr>
          <p:cNvPr id="35" name="Picture 34" descr="Text&#10;&#10;Description automatically generated">
            <a:extLst>
              <a:ext uri="{FF2B5EF4-FFF2-40B4-BE49-F238E27FC236}">
                <a16:creationId xmlns:a16="http://schemas.microsoft.com/office/drawing/2014/main" id="{4C340993-D54C-214D-8B21-D3D60D45A034}"/>
              </a:ext>
            </a:extLst>
          </p:cNvPr>
          <p:cNvPicPr>
            <a:picLocks noChangeAspect="1"/>
          </p:cNvPicPr>
          <p:nvPr/>
        </p:nvPicPr>
        <p:blipFill rotWithShape="1">
          <a:blip r:embed="rId3"/>
          <a:srcRect l="6109" t="7638" r="2655" b="3989"/>
          <a:stretch/>
        </p:blipFill>
        <p:spPr>
          <a:xfrm>
            <a:off x="4283698" y="1272567"/>
            <a:ext cx="3724934" cy="3092612"/>
          </a:xfrm>
          <a:prstGeom prst="rect">
            <a:avLst/>
          </a:prstGeom>
        </p:spPr>
      </p:pic>
      <p:grpSp>
        <p:nvGrpSpPr>
          <p:cNvPr id="36" name="Google Shape;13224;p90">
            <a:extLst>
              <a:ext uri="{FF2B5EF4-FFF2-40B4-BE49-F238E27FC236}">
                <a16:creationId xmlns:a16="http://schemas.microsoft.com/office/drawing/2014/main" id="{2D2F9FC3-CDC0-F24D-96B5-74F356F829CE}"/>
              </a:ext>
            </a:extLst>
          </p:cNvPr>
          <p:cNvGrpSpPr/>
          <p:nvPr/>
        </p:nvGrpSpPr>
        <p:grpSpPr>
          <a:xfrm rot="704885">
            <a:off x="3378761" y="1810600"/>
            <a:ext cx="359870" cy="357573"/>
            <a:chOff x="-45665400" y="2703250"/>
            <a:chExt cx="301500" cy="299575"/>
          </a:xfrm>
        </p:grpSpPr>
        <p:sp>
          <p:nvSpPr>
            <p:cNvPr id="37" name="Google Shape;13225;p90">
              <a:extLst>
                <a:ext uri="{FF2B5EF4-FFF2-40B4-BE49-F238E27FC236}">
                  <a16:creationId xmlns:a16="http://schemas.microsoft.com/office/drawing/2014/main" id="{1823B10C-32ED-7946-8E24-EA6DCCC7B13D}"/>
                </a:ext>
              </a:extLst>
            </p:cNvPr>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226;p90">
              <a:extLst>
                <a:ext uri="{FF2B5EF4-FFF2-40B4-BE49-F238E27FC236}">
                  <a16:creationId xmlns:a16="http://schemas.microsoft.com/office/drawing/2014/main" id="{385DB4B2-1A17-714A-A25E-9EC043A96B0C}"/>
                </a:ext>
              </a:extLst>
            </p:cNvPr>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227;p90">
              <a:extLst>
                <a:ext uri="{FF2B5EF4-FFF2-40B4-BE49-F238E27FC236}">
                  <a16:creationId xmlns:a16="http://schemas.microsoft.com/office/drawing/2014/main" id="{007B26C1-E16F-F34F-A46A-5A983678E6EF}"/>
                </a:ext>
              </a:extLst>
            </p:cNvPr>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228;p90">
              <a:extLst>
                <a:ext uri="{FF2B5EF4-FFF2-40B4-BE49-F238E27FC236}">
                  <a16:creationId xmlns:a16="http://schemas.microsoft.com/office/drawing/2014/main" id="{C311464D-E426-CB4D-AF9B-309041593B88}"/>
                </a:ext>
              </a:extLst>
            </p:cNvPr>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572612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2548" name="Google Shape;2548;p58"/>
          <p:cNvSpPr txBox="1"/>
          <p:nvPr/>
        </p:nvSpPr>
        <p:spPr>
          <a:xfrm flipH="1">
            <a:off x="719604" y="1964884"/>
            <a:ext cx="1661423"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1300" dirty="0">
                <a:solidFill>
                  <a:schemeClr val="bg2"/>
                </a:solidFill>
                <a:latin typeface="Livvic"/>
                <a:ea typeface="Livvic"/>
                <a:cs typeface="Livvic"/>
                <a:sym typeface="Livvic"/>
              </a:rPr>
              <a:t>Categorical Features</a:t>
            </a:r>
            <a:endParaRPr sz="1300" dirty="0">
              <a:solidFill>
                <a:schemeClr val="bg2"/>
              </a:solidFill>
              <a:latin typeface="Livvic"/>
              <a:ea typeface="Livvic"/>
              <a:cs typeface="Livvic"/>
              <a:sym typeface="Livvic"/>
            </a:endParaRPr>
          </a:p>
        </p:txBody>
      </p:sp>
      <p:pic>
        <p:nvPicPr>
          <p:cNvPr id="44" name="Picture 43" descr="Graphical user interface&#10;&#10;Description automatically generated with medium confidence">
            <a:extLst>
              <a:ext uri="{FF2B5EF4-FFF2-40B4-BE49-F238E27FC236}">
                <a16:creationId xmlns:a16="http://schemas.microsoft.com/office/drawing/2014/main" id="{95DDAC49-91E9-044C-B4C1-B469E0736322}"/>
              </a:ext>
            </a:extLst>
          </p:cNvPr>
          <p:cNvPicPr>
            <a:picLocks noChangeAspect="1"/>
          </p:cNvPicPr>
          <p:nvPr/>
        </p:nvPicPr>
        <p:blipFill rotWithShape="1">
          <a:blip r:embed="rId3"/>
          <a:srcRect t="1" b="-913"/>
          <a:stretch/>
        </p:blipFill>
        <p:spPr>
          <a:xfrm>
            <a:off x="719604" y="2316578"/>
            <a:ext cx="7111627" cy="1601552"/>
          </a:xfrm>
          <a:prstGeom prst="rect">
            <a:avLst/>
          </a:prstGeom>
          <a:ln>
            <a:solidFill>
              <a:schemeClr val="bg2"/>
            </a:solidFill>
          </a:ln>
        </p:spPr>
      </p:pic>
      <p:sp>
        <p:nvSpPr>
          <p:cNvPr id="8" name="Google Shape;2548;p58">
            <a:extLst>
              <a:ext uri="{FF2B5EF4-FFF2-40B4-BE49-F238E27FC236}">
                <a16:creationId xmlns:a16="http://schemas.microsoft.com/office/drawing/2014/main" id="{FCA41E1E-976C-9145-BCB4-47F7A0440FA0}"/>
              </a:ext>
            </a:extLst>
          </p:cNvPr>
          <p:cNvSpPr txBox="1"/>
          <p:nvPr/>
        </p:nvSpPr>
        <p:spPr>
          <a:xfrm flipH="1">
            <a:off x="2997835" y="592803"/>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4000" dirty="0">
                <a:solidFill>
                  <a:schemeClr val="bg2"/>
                </a:solidFill>
                <a:latin typeface="Livvic"/>
                <a:ea typeface="Livvic"/>
                <a:cs typeface="Livvic"/>
                <a:sym typeface="Livvic"/>
              </a:rPr>
              <a:t>The Dataset</a:t>
            </a:r>
            <a:endParaRPr sz="4000" dirty="0">
              <a:solidFill>
                <a:schemeClr val="bg2"/>
              </a:solidFill>
              <a:latin typeface="Livvic"/>
              <a:ea typeface="Livvic"/>
              <a:cs typeface="Livvic"/>
              <a:sym typeface="Livvic"/>
            </a:endParaRPr>
          </a:p>
        </p:txBody>
      </p:sp>
    </p:spTree>
    <p:extLst>
      <p:ext uri="{BB962C8B-B14F-4D97-AF65-F5344CB8AC3E}">
        <p14:creationId xmlns:p14="http://schemas.microsoft.com/office/powerpoint/2010/main" val="24813207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2551" name="Google Shape;2551;p58"/>
          <p:cNvSpPr txBox="1"/>
          <p:nvPr/>
        </p:nvSpPr>
        <p:spPr>
          <a:xfrm flipH="1">
            <a:off x="6805440" y="1792530"/>
            <a:ext cx="1317762" cy="35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solidFill>
                  <a:srgbClr val="212121"/>
                </a:solidFill>
                <a:latin typeface="Anaheim"/>
                <a:ea typeface="Anaheim"/>
                <a:cs typeface="Anaheim"/>
                <a:sym typeface="Anaheim"/>
              </a:rPr>
              <a:t>Target Variable</a:t>
            </a:r>
            <a:endParaRPr sz="1300" b="1" dirty="0">
              <a:solidFill>
                <a:schemeClr val="lt2"/>
              </a:solidFill>
              <a:latin typeface="Karla"/>
              <a:ea typeface="Karla"/>
              <a:cs typeface="Karla"/>
              <a:sym typeface="Karla"/>
            </a:endParaRPr>
          </a:p>
        </p:txBody>
      </p:sp>
      <p:sp>
        <p:nvSpPr>
          <p:cNvPr id="42" name="Google Shape;2548;p58">
            <a:extLst>
              <a:ext uri="{FF2B5EF4-FFF2-40B4-BE49-F238E27FC236}">
                <a16:creationId xmlns:a16="http://schemas.microsoft.com/office/drawing/2014/main" id="{4723A037-DC2B-8547-A585-A04E281AAE0C}"/>
              </a:ext>
            </a:extLst>
          </p:cNvPr>
          <p:cNvSpPr txBox="1"/>
          <p:nvPr/>
        </p:nvSpPr>
        <p:spPr>
          <a:xfrm flipH="1">
            <a:off x="911444" y="1814577"/>
            <a:ext cx="1572658" cy="364139"/>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1300" dirty="0">
                <a:solidFill>
                  <a:schemeClr val="bg2"/>
                </a:solidFill>
                <a:latin typeface="Livvic"/>
                <a:ea typeface="Livvic"/>
                <a:cs typeface="Livvic"/>
                <a:sym typeface="Livvic"/>
              </a:rPr>
              <a:t>Numerical Features</a:t>
            </a:r>
            <a:endParaRPr sz="1300" dirty="0">
              <a:solidFill>
                <a:schemeClr val="bg2"/>
              </a:solidFill>
              <a:latin typeface="Livvic"/>
              <a:ea typeface="Livvic"/>
              <a:cs typeface="Livvic"/>
              <a:sym typeface="Livvic"/>
            </a:endParaRPr>
          </a:p>
        </p:txBody>
      </p:sp>
      <p:pic>
        <p:nvPicPr>
          <p:cNvPr id="45" name="Picture 44">
            <a:extLst>
              <a:ext uri="{FF2B5EF4-FFF2-40B4-BE49-F238E27FC236}">
                <a16:creationId xmlns:a16="http://schemas.microsoft.com/office/drawing/2014/main" id="{07036B22-D64E-DB4D-84F7-10A3FC00995A}"/>
              </a:ext>
            </a:extLst>
          </p:cNvPr>
          <p:cNvPicPr>
            <a:picLocks noChangeAspect="1"/>
          </p:cNvPicPr>
          <p:nvPr/>
        </p:nvPicPr>
        <p:blipFill rotWithShape="1">
          <a:blip r:embed="rId3"/>
          <a:srcRect t="1" b="1930"/>
          <a:stretch/>
        </p:blipFill>
        <p:spPr>
          <a:xfrm>
            <a:off x="911444" y="2178716"/>
            <a:ext cx="5234721" cy="1601551"/>
          </a:xfrm>
          <a:prstGeom prst="rect">
            <a:avLst/>
          </a:prstGeom>
          <a:ln>
            <a:solidFill>
              <a:schemeClr val="bg2"/>
            </a:solidFill>
          </a:ln>
        </p:spPr>
      </p:pic>
      <p:pic>
        <p:nvPicPr>
          <p:cNvPr id="46" name="Picture 45" descr="Graphical user interface, application, chat or text message&#10;&#10;Description automatically generated">
            <a:extLst>
              <a:ext uri="{FF2B5EF4-FFF2-40B4-BE49-F238E27FC236}">
                <a16:creationId xmlns:a16="http://schemas.microsoft.com/office/drawing/2014/main" id="{B1514564-0F7F-8844-A391-762CA3BB2FC8}"/>
              </a:ext>
            </a:extLst>
          </p:cNvPr>
          <p:cNvPicPr>
            <a:picLocks noChangeAspect="1"/>
          </p:cNvPicPr>
          <p:nvPr/>
        </p:nvPicPr>
        <p:blipFill>
          <a:blip r:embed="rId4"/>
          <a:stretch>
            <a:fillRect/>
          </a:stretch>
        </p:blipFill>
        <p:spPr>
          <a:xfrm>
            <a:off x="7126598" y="2143230"/>
            <a:ext cx="619419" cy="1637037"/>
          </a:xfrm>
          <a:prstGeom prst="rect">
            <a:avLst/>
          </a:prstGeom>
          <a:ln>
            <a:solidFill>
              <a:schemeClr val="bg2"/>
            </a:solidFill>
          </a:ln>
        </p:spPr>
      </p:pic>
      <p:sp>
        <p:nvSpPr>
          <p:cNvPr id="8" name="Google Shape;2548;p58">
            <a:extLst>
              <a:ext uri="{FF2B5EF4-FFF2-40B4-BE49-F238E27FC236}">
                <a16:creationId xmlns:a16="http://schemas.microsoft.com/office/drawing/2014/main" id="{DCAE72E5-A134-E244-B59A-1313E97BB01B}"/>
              </a:ext>
            </a:extLst>
          </p:cNvPr>
          <p:cNvSpPr txBox="1"/>
          <p:nvPr/>
        </p:nvSpPr>
        <p:spPr>
          <a:xfrm flipH="1">
            <a:off x="2997835" y="592803"/>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4000" dirty="0">
                <a:solidFill>
                  <a:schemeClr val="bg2"/>
                </a:solidFill>
                <a:latin typeface="Livvic"/>
                <a:ea typeface="Livvic"/>
                <a:cs typeface="Livvic"/>
                <a:sym typeface="Livvic"/>
              </a:rPr>
              <a:t>The Dataset</a:t>
            </a:r>
            <a:endParaRPr sz="4000" dirty="0">
              <a:solidFill>
                <a:schemeClr val="bg2"/>
              </a:solidFill>
              <a:latin typeface="Livvic"/>
              <a:ea typeface="Livvic"/>
              <a:cs typeface="Livvic"/>
              <a:sym typeface="Livvic"/>
            </a:endParaRPr>
          </a:p>
        </p:txBody>
      </p:sp>
    </p:spTree>
    <p:extLst>
      <p:ext uri="{BB962C8B-B14F-4D97-AF65-F5344CB8AC3E}">
        <p14:creationId xmlns:p14="http://schemas.microsoft.com/office/powerpoint/2010/main" val="1619518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sp>
        <p:nvSpPr>
          <p:cNvPr id="2286" name="Google Shape;2286;p37"/>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a:t>Table of Contents</a:t>
            </a:r>
            <a:endParaRPr/>
          </a:p>
        </p:txBody>
      </p:sp>
      <p:sp>
        <p:nvSpPr>
          <p:cNvPr id="2287" name="Google Shape;2287;p37"/>
          <p:cNvSpPr txBox="1">
            <a:spLocks noGrp="1"/>
          </p:cNvSpPr>
          <p:nvPr>
            <p:ph type="title" idx="2"/>
          </p:nvPr>
        </p:nvSpPr>
        <p:spPr>
          <a:xfrm>
            <a:off x="613676" y="1562175"/>
            <a:ext cx="533100" cy="4323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a:t>01</a:t>
            </a:r>
            <a:endParaRPr/>
          </a:p>
        </p:txBody>
      </p:sp>
      <p:sp>
        <p:nvSpPr>
          <p:cNvPr id="2288" name="Google Shape;2288;p37"/>
          <p:cNvSpPr txBox="1">
            <a:spLocks noGrp="1"/>
          </p:cNvSpPr>
          <p:nvPr>
            <p:ph type="subTitle" idx="1"/>
          </p:nvPr>
        </p:nvSpPr>
        <p:spPr>
          <a:xfrm>
            <a:off x="1222050" y="1647975"/>
            <a:ext cx="2290176" cy="34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Classification Task</a:t>
            </a:r>
            <a:endParaRPr dirty="0"/>
          </a:p>
        </p:txBody>
      </p:sp>
      <p:sp>
        <p:nvSpPr>
          <p:cNvPr id="2289" name="Google Shape;2289;p37"/>
          <p:cNvSpPr txBox="1">
            <a:spLocks noGrp="1"/>
          </p:cNvSpPr>
          <p:nvPr>
            <p:ph type="subTitle" idx="3"/>
          </p:nvPr>
        </p:nvSpPr>
        <p:spPr>
          <a:xfrm>
            <a:off x="1222051" y="1994475"/>
            <a:ext cx="1681800" cy="8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is the Classification task in this project</a:t>
            </a:r>
            <a:endParaRPr dirty="0"/>
          </a:p>
        </p:txBody>
      </p:sp>
      <p:sp>
        <p:nvSpPr>
          <p:cNvPr id="2290" name="Google Shape;2290;p37"/>
          <p:cNvSpPr txBox="1">
            <a:spLocks noGrp="1"/>
          </p:cNvSpPr>
          <p:nvPr>
            <p:ph type="title" idx="4"/>
          </p:nvPr>
        </p:nvSpPr>
        <p:spPr>
          <a:xfrm>
            <a:off x="3388994" y="1562175"/>
            <a:ext cx="533100" cy="4323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a:t>02</a:t>
            </a:r>
            <a:endParaRPr/>
          </a:p>
        </p:txBody>
      </p:sp>
      <p:sp>
        <p:nvSpPr>
          <p:cNvPr id="2291" name="Google Shape;2291;p37"/>
          <p:cNvSpPr txBox="1">
            <a:spLocks noGrp="1"/>
          </p:cNvSpPr>
          <p:nvPr>
            <p:ph type="subTitle" idx="5"/>
          </p:nvPr>
        </p:nvSpPr>
        <p:spPr>
          <a:xfrm>
            <a:off x="3988649" y="1647975"/>
            <a:ext cx="2394565" cy="34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Application</a:t>
            </a:r>
            <a:endParaRPr dirty="0"/>
          </a:p>
        </p:txBody>
      </p:sp>
      <p:sp>
        <p:nvSpPr>
          <p:cNvPr id="2292" name="Google Shape;2292;p37"/>
          <p:cNvSpPr txBox="1">
            <a:spLocks noGrp="1"/>
          </p:cNvSpPr>
          <p:nvPr>
            <p:ph type="subTitle" idx="6"/>
          </p:nvPr>
        </p:nvSpPr>
        <p:spPr>
          <a:xfrm>
            <a:off x="3988651" y="1994475"/>
            <a:ext cx="1681800" cy="8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Possible application in the real world.</a:t>
            </a:r>
            <a:endParaRPr dirty="0"/>
          </a:p>
        </p:txBody>
      </p:sp>
      <p:sp>
        <p:nvSpPr>
          <p:cNvPr id="2293" name="Google Shape;2293;p37"/>
          <p:cNvSpPr txBox="1">
            <a:spLocks noGrp="1"/>
          </p:cNvSpPr>
          <p:nvPr>
            <p:ph type="title" idx="7"/>
          </p:nvPr>
        </p:nvSpPr>
        <p:spPr>
          <a:xfrm>
            <a:off x="6112150" y="1562175"/>
            <a:ext cx="533100" cy="4323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a:t>03</a:t>
            </a:r>
            <a:endParaRPr/>
          </a:p>
        </p:txBody>
      </p:sp>
      <p:sp>
        <p:nvSpPr>
          <p:cNvPr id="2294" name="Google Shape;2294;p37"/>
          <p:cNvSpPr txBox="1">
            <a:spLocks noGrp="1"/>
          </p:cNvSpPr>
          <p:nvPr>
            <p:ph type="subTitle" idx="8"/>
          </p:nvPr>
        </p:nvSpPr>
        <p:spPr>
          <a:xfrm>
            <a:off x="6711800" y="1647975"/>
            <a:ext cx="1892400" cy="34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Dataset</a:t>
            </a:r>
            <a:endParaRPr dirty="0"/>
          </a:p>
        </p:txBody>
      </p:sp>
      <p:sp>
        <p:nvSpPr>
          <p:cNvPr id="2295" name="Google Shape;2295;p37"/>
          <p:cNvSpPr txBox="1">
            <a:spLocks noGrp="1"/>
          </p:cNvSpPr>
          <p:nvPr>
            <p:ph type="subTitle" idx="9"/>
          </p:nvPr>
        </p:nvSpPr>
        <p:spPr>
          <a:xfrm>
            <a:off x="6711800" y="1994475"/>
            <a:ext cx="1681800" cy="8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Dataset description and structure</a:t>
            </a:r>
            <a:endParaRPr dirty="0"/>
          </a:p>
        </p:txBody>
      </p:sp>
      <p:sp>
        <p:nvSpPr>
          <p:cNvPr id="2296" name="Google Shape;2296;p37"/>
          <p:cNvSpPr txBox="1">
            <a:spLocks noGrp="1"/>
          </p:cNvSpPr>
          <p:nvPr>
            <p:ph type="title" idx="13"/>
          </p:nvPr>
        </p:nvSpPr>
        <p:spPr>
          <a:xfrm>
            <a:off x="613676" y="3315275"/>
            <a:ext cx="533100" cy="4323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a:t>04</a:t>
            </a:r>
            <a:endParaRPr/>
          </a:p>
        </p:txBody>
      </p:sp>
      <p:sp>
        <p:nvSpPr>
          <p:cNvPr id="2297" name="Google Shape;2297;p37"/>
          <p:cNvSpPr txBox="1">
            <a:spLocks noGrp="1"/>
          </p:cNvSpPr>
          <p:nvPr>
            <p:ph type="subTitle" idx="14"/>
          </p:nvPr>
        </p:nvSpPr>
        <p:spPr>
          <a:xfrm>
            <a:off x="1222051" y="3401075"/>
            <a:ext cx="2062768" cy="346500"/>
          </a:xfrm>
          <a:prstGeom prst="rect">
            <a:avLst/>
          </a:prstGeom>
        </p:spPr>
        <p:txBody>
          <a:bodyPr spcFirstLastPara="1" wrap="square" lIns="91425" tIns="91425" rIns="91425" bIns="91425" anchor="ctr" anchorCtr="0">
            <a:noAutofit/>
          </a:bodyPr>
          <a:lstStyle/>
          <a:p>
            <a:pPr marL="0" lvl="0" indent="0"/>
            <a:r>
              <a:rPr lang="en-GB" b="0" dirty="0"/>
              <a:t>Data Exploration</a:t>
            </a:r>
            <a:endParaRPr dirty="0"/>
          </a:p>
        </p:txBody>
      </p:sp>
      <p:sp>
        <p:nvSpPr>
          <p:cNvPr id="2298" name="Google Shape;2298;p37"/>
          <p:cNvSpPr txBox="1">
            <a:spLocks noGrp="1"/>
          </p:cNvSpPr>
          <p:nvPr>
            <p:ph type="subTitle" idx="15"/>
          </p:nvPr>
        </p:nvSpPr>
        <p:spPr>
          <a:xfrm>
            <a:off x="1222051" y="3747700"/>
            <a:ext cx="1681800" cy="8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Explain the observations and challenges</a:t>
            </a:r>
            <a:endParaRPr dirty="0"/>
          </a:p>
        </p:txBody>
      </p:sp>
      <p:sp>
        <p:nvSpPr>
          <p:cNvPr id="2299" name="Google Shape;2299;p37"/>
          <p:cNvSpPr txBox="1">
            <a:spLocks noGrp="1"/>
          </p:cNvSpPr>
          <p:nvPr>
            <p:ph type="title" idx="16"/>
          </p:nvPr>
        </p:nvSpPr>
        <p:spPr>
          <a:xfrm>
            <a:off x="3388994" y="3315275"/>
            <a:ext cx="533100" cy="4323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a:t>05</a:t>
            </a:r>
            <a:endParaRPr/>
          </a:p>
        </p:txBody>
      </p:sp>
      <p:sp>
        <p:nvSpPr>
          <p:cNvPr id="2300" name="Google Shape;2300;p37"/>
          <p:cNvSpPr txBox="1">
            <a:spLocks noGrp="1"/>
          </p:cNvSpPr>
          <p:nvPr>
            <p:ph type="subTitle" idx="17"/>
          </p:nvPr>
        </p:nvSpPr>
        <p:spPr>
          <a:xfrm>
            <a:off x="3988649" y="3401075"/>
            <a:ext cx="2120599" cy="34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Learning Pipeline </a:t>
            </a:r>
            <a:endParaRPr dirty="0"/>
          </a:p>
        </p:txBody>
      </p:sp>
      <p:sp>
        <p:nvSpPr>
          <p:cNvPr id="2301" name="Google Shape;2301;p37"/>
          <p:cNvSpPr txBox="1">
            <a:spLocks noGrp="1"/>
          </p:cNvSpPr>
          <p:nvPr>
            <p:ph type="subTitle" idx="18"/>
          </p:nvPr>
        </p:nvSpPr>
        <p:spPr>
          <a:xfrm>
            <a:off x="3988651" y="3747700"/>
            <a:ext cx="1681800" cy="8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dirty="0"/>
              <a:t>Feature</a:t>
            </a:r>
            <a:r>
              <a:rPr lang="en" dirty="0"/>
              <a:t> analysis and methods  </a:t>
            </a:r>
            <a:endParaRPr dirty="0"/>
          </a:p>
        </p:txBody>
      </p:sp>
      <p:sp>
        <p:nvSpPr>
          <p:cNvPr id="2302" name="Google Shape;2302;p37"/>
          <p:cNvSpPr txBox="1">
            <a:spLocks noGrp="1"/>
          </p:cNvSpPr>
          <p:nvPr>
            <p:ph type="title" idx="19"/>
          </p:nvPr>
        </p:nvSpPr>
        <p:spPr>
          <a:xfrm>
            <a:off x="6112150" y="3315275"/>
            <a:ext cx="533100" cy="4323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a:t>06</a:t>
            </a:r>
            <a:endParaRPr/>
          </a:p>
        </p:txBody>
      </p:sp>
      <p:sp>
        <p:nvSpPr>
          <p:cNvPr id="2303" name="Google Shape;2303;p37"/>
          <p:cNvSpPr txBox="1">
            <a:spLocks noGrp="1"/>
          </p:cNvSpPr>
          <p:nvPr>
            <p:ph type="subTitle" idx="20"/>
          </p:nvPr>
        </p:nvSpPr>
        <p:spPr>
          <a:xfrm>
            <a:off x="6711800" y="3401075"/>
            <a:ext cx="1892400" cy="34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a:t>
            </a:r>
            <a:endParaRPr dirty="0"/>
          </a:p>
        </p:txBody>
      </p:sp>
      <p:sp>
        <p:nvSpPr>
          <p:cNvPr id="2304" name="Google Shape;2304;p37"/>
          <p:cNvSpPr txBox="1">
            <a:spLocks noGrp="1"/>
          </p:cNvSpPr>
          <p:nvPr>
            <p:ph type="subTitle" idx="21"/>
          </p:nvPr>
        </p:nvSpPr>
        <p:spPr>
          <a:xfrm>
            <a:off x="6711800" y="3747700"/>
            <a:ext cx="1681800" cy="8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GB" dirty="0"/>
              <a:t>W</a:t>
            </a:r>
            <a:r>
              <a:rPr lang="en" dirty="0"/>
              <a:t>hat is the outcome and future work</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51"/>
        <p:cNvGrpSpPr/>
        <p:nvPr/>
      </p:nvGrpSpPr>
      <p:grpSpPr>
        <a:xfrm>
          <a:off x="0" y="0"/>
          <a:ext cx="0" cy="0"/>
          <a:chOff x="0" y="0"/>
          <a:chExt cx="0" cy="0"/>
        </a:xfrm>
      </p:grpSpPr>
      <p:sp>
        <p:nvSpPr>
          <p:cNvPr id="2452" name="Google Shape;2452;p48"/>
          <p:cNvSpPr txBox="1">
            <a:spLocks noGrp="1"/>
          </p:cNvSpPr>
          <p:nvPr>
            <p:ph type="subTitle" idx="1"/>
          </p:nvPr>
        </p:nvSpPr>
        <p:spPr>
          <a:xfrm>
            <a:off x="5522758" y="3555500"/>
            <a:ext cx="2726768" cy="449700"/>
          </a:xfrm>
          <a:prstGeom prst="rect">
            <a:avLst/>
          </a:prstGeom>
        </p:spPr>
        <p:txBody>
          <a:bodyPr spcFirstLastPara="1" wrap="square" lIns="0" tIns="91425" rIns="0" bIns="91425" anchor="t" anchorCtr="0">
            <a:noAutofit/>
          </a:bodyPr>
          <a:lstStyle/>
          <a:p>
            <a:pPr marL="0" lvl="0" indent="0" algn="l">
              <a:buClr>
                <a:schemeClr val="dk1"/>
              </a:buClr>
              <a:buSzPts val="1100"/>
            </a:pPr>
            <a:r>
              <a:rPr lang="en-US" dirty="0"/>
              <a:t>Observations and challenges</a:t>
            </a:r>
          </a:p>
        </p:txBody>
      </p:sp>
      <p:sp>
        <p:nvSpPr>
          <p:cNvPr id="2453" name="Google Shape;2453;p48"/>
          <p:cNvSpPr txBox="1">
            <a:spLocks noGrp="1"/>
          </p:cNvSpPr>
          <p:nvPr>
            <p:ph type="title"/>
          </p:nvPr>
        </p:nvSpPr>
        <p:spPr>
          <a:xfrm>
            <a:off x="4882925" y="2181600"/>
            <a:ext cx="3366600" cy="12957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dirty="0"/>
              <a:t>Data Exploration</a:t>
            </a:r>
            <a:endParaRPr dirty="0"/>
          </a:p>
        </p:txBody>
      </p:sp>
      <p:sp>
        <p:nvSpPr>
          <p:cNvPr id="2454" name="Google Shape;2454;p48"/>
          <p:cNvSpPr/>
          <p:nvPr/>
        </p:nvSpPr>
        <p:spPr>
          <a:xfrm>
            <a:off x="-478076" y="2350594"/>
            <a:ext cx="115772" cy="114398"/>
          </a:xfrm>
          <a:custGeom>
            <a:avLst/>
            <a:gdLst/>
            <a:ahLst/>
            <a:cxnLst/>
            <a:rect l="l" t="t" r="r" b="b"/>
            <a:pathLst>
              <a:path w="5138" h="5077" extrusionOk="0">
                <a:moveTo>
                  <a:pt x="5137" y="0"/>
                </a:moveTo>
                <a:cubicBezTo>
                  <a:pt x="4833" y="213"/>
                  <a:pt x="4560" y="426"/>
                  <a:pt x="4317" y="699"/>
                </a:cubicBezTo>
                <a:cubicBezTo>
                  <a:pt x="3830" y="1125"/>
                  <a:pt x="3192" y="1763"/>
                  <a:pt x="2493" y="2462"/>
                </a:cubicBezTo>
                <a:cubicBezTo>
                  <a:pt x="1763" y="3161"/>
                  <a:pt x="1125" y="3799"/>
                  <a:pt x="669" y="4286"/>
                </a:cubicBezTo>
                <a:cubicBezTo>
                  <a:pt x="426" y="4499"/>
                  <a:pt x="183" y="4772"/>
                  <a:pt x="0" y="5076"/>
                </a:cubicBezTo>
                <a:cubicBezTo>
                  <a:pt x="274" y="4894"/>
                  <a:pt x="547" y="4651"/>
                  <a:pt x="791" y="4407"/>
                </a:cubicBezTo>
                <a:cubicBezTo>
                  <a:pt x="1277" y="3951"/>
                  <a:pt x="1946" y="3344"/>
                  <a:pt x="2645" y="2644"/>
                </a:cubicBezTo>
                <a:cubicBezTo>
                  <a:pt x="3344" y="1945"/>
                  <a:pt x="3982" y="1307"/>
                  <a:pt x="4438" y="821"/>
                </a:cubicBezTo>
                <a:cubicBezTo>
                  <a:pt x="4712" y="578"/>
                  <a:pt x="4924" y="304"/>
                  <a:pt x="513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8"/>
          <p:cNvSpPr/>
          <p:nvPr/>
        </p:nvSpPr>
        <p:spPr>
          <a:xfrm>
            <a:off x="-478076" y="1571871"/>
            <a:ext cx="113722" cy="115772"/>
          </a:xfrm>
          <a:custGeom>
            <a:avLst/>
            <a:gdLst/>
            <a:ahLst/>
            <a:cxnLst/>
            <a:rect l="l" t="t" r="r" b="b"/>
            <a:pathLst>
              <a:path w="5047" h="5138" extrusionOk="0">
                <a:moveTo>
                  <a:pt x="0" y="0"/>
                </a:moveTo>
                <a:lnTo>
                  <a:pt x="0" y="0"/>
                </a:lnTo>
                <a:cubicBezTo>
                  <a:pt x="183" y="304"/>
                  <a:pt x="426" y="578"/>
                  <a:pt x="669" y="821"/>
                </a:cubicBezTo>
                <a:cubicBezTo>
                  <a:pt x="1125" y="1307"/>
                  <a:pt x="1763" y="1946"/>
                  <a:pt x="2432" y="2675"/>
                </a:cubicBezTo>
                <a:cubicBezTo>
                  <a:pt x="3101" y="3374"/>
                  <a:pt x="3769" y="4012"/>
                  <a:pt x="4256" y="4468"/>
                </a:cubicBezTo>
                <a:cubicBezTo>
                  <a:pt x="4499" y="4712"/>
                  <a:pt x="4772" y="4955"/>
                  <a:pt x="5046" y="5137"/>
                </a:cubicBezTo>
                <a:cubicBezTo>
                  <a:pt x="4864" y="4864"/>
                  <a:pt x="4651" y="4590"/>
                  <a:pt x="4377" y="4347"/>
                </a:cubicBezTo>
                <a:cubicBezTo>
                  <a:pt x="3952" y="3861"/>
                  <a:pt x="3283" y="3192"/>
                  <a:pt x="2614" y="2493"/>
                </a:cubicBezTo>
                <a:cubicBezTo>
                  <a:pt x="1946" y="1794"/>
                  <a:pt x="1277" y="1155"/>
                  <a:pt x="791" y="699"/>
                </a:cubicBezTo>
                <a:cubicBezTo>
                  <a:pt x="547" y="426"/>
                  <a:pt x="274" y="213"/>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8"/>
          <p:cNvSpPr txBox="1">
            <a:spLocks noGrp="1"/>
          </p:cNvSpPr>
          <p:nvPr>
            <p:ph type="title" idx="2"/>
          </p:nvPr>
        </p:nvSpPr>
        <p:spPr>
          <a:xfrm>
            <a:off x="7116725" y="1138300"/>
            <a:ext cx="1132800" cy="10434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dirty="0"/>
              <a:t>04</a:t>
            </a:r>
            <a:endParaRPr dirty="0"/>
          </a:p>
        </p:txBody>
      </p:sp>
    </p:spTree>
    <p:extLst>
      <p:ext uri="{BB962C8B-B14F-4D97-AF65-F5344CB8AC3E}">
        <p14:creationId xmlns:p14="http://schemas.microsoft.com/office/powerpoint/2010/main" val="41671645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85"/>
        <p:cNvGrpSpPr/>
        <p:nvPr/>
      </p:nvGrpSpPr>
      <p:grpSpPr>
        <a:xfrm>
          <a:off x="0" y="0"/>
          <a:ext cx="0" cy="0"/>
          <a:chOff x="0" y="0"/>
          <a:chExt cx="0" cy="0"/>
        </a:xfrm>
      </p:grpSpPr>
      <p:sp>
        <p:nvSpPr>
          <p:cNvPr id="2586" name="Google Shape;2586;p59"/>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dirty="0"/>
              <a:t>Countries</a:t>
            </a:r>
            <a:endParaRPr dirty="0"/>
          </a:p>
        </p:txBody>
      </p:sp>
      <p:sp>
        <p:nvSpPr>
          <p:cNvPr id="2587" name="Google Shape;2587;p59"/>
          <p:cNvSpPr txBox="1"/>
          <p:nvPr/>
        </p:nvSpPr>
        <p:spPr>
          <a:xfrm>
            <a:off x="621177" y="1705625"/>
            <a:ext cx="1645973" cy="285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b="1" dirty="0">
                <a:solidFill>
                  <a:srgbClr val="212121"/>
                </a:solidFill>
                <a:latin typeface="Anaheim"/>
                <a:ea typeface="Anaheim"/>
                <a:cs typeface="Anaheim"/>
                <a:sym typeface="Anaheim"/>
              </a:rPr>
              <a:t>United State</a:t>
            </a:r>
            <a:endParaRPr dirty="0">
              <a:solidFill>
                <a:schemeClr val="lt2"/>
              </a:solidFill>
              <a:latin typeface="Livvic"/>
              <a:ea typeface="Livvic"/>
              <a:cs typeface="Livvic"/>
              <a:sym typeface="Livvic"/>
            </a:endParaRPr>
          </a:p>
        </p:txBody>
      </p:sp>
      <p:sp>
        <p:nvSpPr>
          <p:cNvPr id="2588" name="Google Shape;2588;p59"/>
          <p:cNvSpPr txBox="1"/>
          <p:nvPr/>
        </p:nvSpPr>
        <p:spPr>
          <a:xfrm>
            <a:off x="906659" y="2628174"/>
            <a:ext cx="1329900" cy="285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b="1" dirty="0">
                <a:solidFill>
                  <a:srgbClr val="212121"/>
                </a:solidFill>
                <a:latin typeface="Anaheim"/>
                <a:ea typeface="Anaheim"/>
                <a:cs typeface="Anaheim"/>
                <a:sym typeface="Anaheim"/>
              </a:rPr>
              <a:t>Mexico</a:t>
            </a:r>
            <a:endParaRPr dirty="0">
              <a:solidFill>
                <a:schemeClr val="lt2"/>
              </a:solidFill>
              <a:latin typeface="Livvic"/>
              <a:ea typeface="Livvic"/>
              <a:cs typeface="Livvic"/>
              <a:sym typeface="Livvic"/>
            </a:endParaRPr>
          </a:p>
        </p:txBody>
      </p:sp>
      <p:sp>
        <p:nvSpPr>
          <p:cNvPr id="2589" name="Google Shape;2589;p59"/>
          <p:cNvSpPr/>
          <p:nvPr/>
        </p:nvSpPr>
        <p:spPr>
          <a:xfrm>
            <a:off x="6744088" y="1729725"/>
            <a:ext cx="207300" cy="20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9"/>
          <p:cNvSpPr/>
          <p:nvPr/>
        </p:nvSpPr>
        <p:spPr>
          <a:xfrm>
            <a:off x="4144813" y="3112750"/>
            <a:ext cx="207300" cy="207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1" name="Google Shape;2591;p59"/>
          <p:cNvGrpSpPr/>
          <p:nvPr/>
        </p:nvGrpSpPr>
        <p:grpSpPr>
          <a:xfrm>
            <a:off x="3003672" y="1186354"/>
            <a:ext cx="4859095" cy="3052662"/>
            <a:chOff x="235800" y="1035375"/>
            <a:chExt cx="6978450" cy="4384119"/>
          </a:xfrm>
        </p:grpSpPr>
        <p:sp>
          <p:nvSpPr>
            <p:cNvPr id="2592" name="Google Shape;2592;p5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9"/>
            <p:cNvSpPr/>
            <p:nvPr/>
          </p:nvSpPr>
          <p:spPr>
            <a:xfrm>
              <a:off x="2303336" y="1035375"/>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8" name="Google Shape;2598;p59"/>
          <p:cNvSpPr txBox="1"/>
          <p:nvPr/>
        </p:nvSpPr>
        <p:spPr>
          <a:xfrm>
            <a:off x="720050" y="4396200"/>
            <a:ext cx="7623900" cy="285000"/>
          </a:xfrm>
          <a:prstGeom prst="rect">
            <a:avLst/>
          </a:prstGeom>
          <a:noFill/>
          <a:ln>
            <a:noFill/>
          </a:ln>
        </p:spPr>
        <p:txBody>
          <a:bodyPr spcFirstLastPara="1" wrap="square" lIns="91425" tIns="91425" rIns="91425" bIns="0" anchor="ctr" anchorCtr="0">
            <a:noAutofit/>
          </a:bodyPr>
          <a:lstStyle/>
          <a:p>
            <a:pPr marL="0" lvl="0" indent="0" algn="ctr" rtl="0">
              <a:lnSpc>
                <a:spcPct val="100000"/>
              </a:lnSpc>
              <a:spcBef>
                <a:spcPts val="0"/>
              </a:spcBef>
              <a:spcAft>
                <a:spcPts val="0"/>
              </a:spcAft>
              <a:buNone/>
            </a:pPr>
            <a:endParaRPr sz="1300" dirty="0">
              <a:solidFill>
                <a:schemeClr val="lt2"/>
              </a:solidFill>
              <a:latin typeface="Livvic"/>
              <a:ea typeface="Livvic"/>
              <a:cs typeface="Livvic"/>
              <a:sym typeface="Livvic"/>
            </a:endParaRPr>
          </a:p>
        </p:txBody>
      </p:sp>
      <p:sp>
        <p:nvSpPr>
          <p:cNvPr id="2599" name="Google Shape;2599;p59"/>
          <p:cNvSpPr/>
          <p:nvPr/>
        </p:nvSpPr>
        <p:spPr>
          <a:xfrm>
            <a:off x="2260250" y="1711475"/>
            <a:ext cx="273300" cy="2733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9"/>
          <p:cNvSpPr/>
          <p:nvPr/>
        </p:nvSpPr>
        <p:spPr>
          <a:xfrm>
            <a:off x="2236484" y="2634024"/>
            <a:ext cx="273300" cy="2733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9"/>
          <p:cNvSpPr txBox="1"/>
          <p:nvPr/>
        </p:nvSpPr>
        <p:spPr>
          <a:xfrm>
            <a:off x="765609" y="2985979"/>
            <a:ext cx="1381800" cy="688800"/>
          </a:xfrm>
          <a:prstGeom prst="rect">
            <a:avLst/>
          </a:prstGeom>
          <a:noFill/>
          <a:ln>
            <a:noFill/>
          </a:ln>
        </p:spPr>
        <p:txBody>
          <a:bodyPr spcFirstLastPara="1" wrap="square" lIns="0" tIns="91425" rIns="0" bIns="91425" anchor="ctr" anchorCtr="0">
            <a:noAutofit/>
          </a:bodyPr>
          <a:lstStyle/>
          <a:p>
            <a:pPr marL="0" marR="0" lvl="0" indent="0" algn="l" rtl="0">
              <a:lnSpc>
                <a:spcPct val="100000"/>
              </a:lnSpc>
              <a:spcBef>
                <a:spcPts val="0"/>
              </a:spcBef>
              <a:spcAft>
                <a:spcPts val="0"/>
              </a:spcAft>
              <a:buClr>
                <a:srgbClr val="000000"/>
              </a:buClr>
              <a:buFont typeface="Arial"/>
              <a:buNone/>
            </a:pPr>
            <a:endParaRPr dirty="0">
              <a:solidFill>
                <a:schemeClr val="lt2"/>
              </a:solidFill>
              <a:latin typeface="Livvic"/>
              <a:ea typeface="Livvic"/>
              <a:cs typeface="Livvic"/>
              <a:sym typeface="Livvic"/>
            </a:endParaRPr>
          </a:p>
        </p:txBody>
      </p:sp>
      <p:sp>
        <p:nvSpPr>
          <p:cNvPr id="2614" name="Google Shape;2614;p59"/>
          <p:cNvSpPr txBox="1"/>
          <p:nvPr/>
        </p:nvSpPr>
        <p:spPr>
          <a:xfrm>
            <a:off x="796200" y="1865925"/>
            <a:ext cx="1381800" cy="688800"/>
          </a:xfrm>
          <a:prstGeom prst="rect">
            <a:avLst/>
          </a:prstGeom>
          <a:noFill/>
          <a:ln>
            <a:noFill/>
          </a:ln>
        </p:spPr>
        <p:txBody>
          <a:bodyPr spcFirstLastPara="1" wrap="square" lIns="0" tIns="91425" rIns="0" bIns="91425" anchor="ctr" anchorCtr="0">
            <a:noAutofit/>
          </a:bodyPr>
          <a:lstStyle/>
          <a:p>
            <a:pPr marL="0" lvl="0" indent="0" algn="r" rtl="0">
              <a:spcBef>
                <a:spcPts val="0"/>
              </a:spcBef>
              <a:spcAft>
                <a:spcPts val="0"/>
              </a:spcAft>
              <a:buNone/>
            </a:pPr>
            <a:r>
              <a:rPr lang="en-GB" dirty="0">
                <a:solidFill>
                  <a:schemeClr val="lt2"/>
                </a:solidFill>
                <a:latin typeface="Livvic"/>
                <a:ea typeface="Livvic"/>
                <a:cs typeface="Livvic"/>
                <a:sym typeface="Livvic"/>
              </a:rPr>
              <a:t>M</a:t>
            </a:r>
            <a:r>
              <a:rPr lang="en" dirty="0" err="1">
                <a:solidFill>
                  <a:schemeClr val="lt2"/>
                </a:solidFill>
                <a:latin typeface="Livvic"/>
                <a:ea typeface="Livvic"/>
                <a:cs typeface="Livvic"/>
                <a:sym typeface="Livvic"/>
              </a:rPr>
              <a:t>ost</a:t>
            </a:r>
            <a:r>
              <a:rPr lang="en" dirty="0">
                <a:solidFill>
                  <a:schemeClr val="lt2"/>
                </a:solidFill>
                <a:latin typeface="Livvic"/>
                <a:ea typeface="Livvic"/>
                <a:cs typeface="Livvic"/>
                <a:sym typeface="Livvic"/>
              </a:rPr>
              <a:t> of the data are take from US</a:t>
            </a:r>
            <a:endParaRPr dirty="0">
              <a:solidFill>
                <a:schemeClr val="lt2"/>
              </a:solidFill>
              <a:latin typeface="Livvic"/>
              <a:ea typeface="Livvic"/>
              <a:cs typeface="Livvic"/>
              <a:sym typeface="Livvic"/>
            </a:endParaRPr>
          </a:p>
        </p:txBody>
      </p:sp>
      <p:sp>
        <p:nvSpPr>
          <p:cNvPr id="31" name="Google Shape;2588;p59">
            <a:extLst>
              <a:ext uri="{FF2B5EF4-FFF2-40B4-BE49-F238E27FC236}">
                <a16:creationId xmlns:a16="http://schemas.microsoft.com/office/drawing/2014/main" id="{F79C1CA4-3CC5-F141-A87C-33A936843F33}"/>
              </a:ext>
            </a:extLst>
          </p:cNvPr>
          <p:cNvSpPr txBox="1"/>
          <p:nvPr/>
        </p:nvSpPr>
        <p:spPr>
          <a:xfrm>
            <a:off x="419988" y="3125534"/>
            <a:ext cx="1804966" cy="285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b="1" dirty="0">
                <a:solidFill>
                  <a:srgbClr val="212121"/>
                </a:solidFill>
                <a:latin typeface="Anaheim"/>
                <a:ea typeface="Anaheim"/>
                <a:cs typeface="Anaheim"/>
                <a:sym typeface="Anaheim"/>
              </a:rPr>
              <a:t>Rest of world</a:t>
            </a:r>
            <a:endParaRPr dirty="0">
              <a:solidFill>
                <a:schemeClr val="lt2"/>
              </a:solidFill>
              <a:latin typeface="Livvic"/>
              <a:ea typeface="Livvic"/>
              <a:cs typeface="Livvic"/>
              <a:sym typeface="Livvic"/>
            </a:endParaRPr>
          </a:p>
        </p:txBody>
      </p:sp>
      <p:sp>
        <p:nvSpPr>
          <p:cNvPr id="32" name="Google Shape;2600;p59">
            <a:extLst>
              <a:ext uri="{FF2B5EF4-FFF2-40B4-BE49-F238E27FC236}">
                <a16:creationId xmlns:a16="http://schemas.microsoft.com/office/drawing/2014/main" id="{0CEC63B4-BB41-D54B-A913-0FE9E366E6BB}"/>
              </a:ext>
            </a:extLst>
          </p:cNvPr>
          <p:cNvSpPr/>
          <p:nvPr/>
        </p:nvSpPr>
        <p:spPr>
          <a:xfrm>
            <a:off x="2224879" y="3131384"/>
            <a:ext cx="273300" cy="273300"/>
          </a:xfrm>
          <a:prstGeom prst="donut">
            <a:avLst>
              <a:gd name="adj" fmla="val 25000"/>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highlight>
                <a:srgbClr val="00FF00"/>
              </a:highlight>
            </a:endParaRPr>
          </a:p>
        </p:txBody>
      </p:sp>
      <p:sp>
        <p:nvSpPr>
          <p:cNvPr id="33" name="Google Shape;2601;p59">
            <a:extLst>
              <a:ext uri="{FF2B5EF4-FFF2-40B4-BE49-F238E27FC236}">
                <a16:creationId xmlns:a16="http://schemas.microsoft.com/office/drawing/2014/main" id="{C270A015-FADB-7D49-AC7F-C3E010C6DB9B}"/>
              </a:ext>
            </a:extLst>
          </p:cNvPr>
          <p:cNvSpPr/>
          <p:nvPr/>
        </p:nvSpPr>
        <p:spPr>
          <a:xfrm>
            <a:off x="3523728" y="2374837"/>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01;p59">
            <a:extLst>
              <a:ext uri="{FF2B5EF4-FFF2-40B4-BE49-F238E27FC236}">
                <a16:creationId xmlns:a16="http://schemas.microsoft.com/office/drawing/2014/main" id="{4E4D8106-DD16-B74D-9043-B9E767A3C812}"/>
              </a:ext>
            </a:extLst>
          </p:cNvPr>
          <p:cNvSpPr/>
          <p:nvPr/>
        </p:nvSpPr>
        <p:spPr>
          <a:xfrm>
            <a:off x="3595180" y="2480512"/>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01;p59">
            <a:extLst>
              <a:ext uri="{FF2B5EF4-FFF2-40B4-BE49-F238E27FC236}">
                <a16:creationId xmlns:a16="http://schemas.microsoft.com/office/drawing/2014/main" id="{1C26AF2B-AB40-564E-BA60-CF35E7CC6D7F}"/>
              </a:ext>
            </a:extLst>
          </p:cNvPr>
          <p:cNvSpPr/>
          <p:nvPr/>
        </p:nvSpPr>
        <p:spPr>
          <a:xfrm>
            <a:off x="3584759" y="2318971"/>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01;p59">
            <a:extLst>
              <a:ext uri="{FF2B5EF4-FFF2-40B4-BE49-F238E27FC236}">
                <a16:creationId xmlns:a16="http://schemas.microsoft.com/office/drawing/2014/main" id="{03A0E022-9E01-0B47-99ED-D4BD04E71305}"/>
              </a:ext>
            </a:extLst>
          </p:cNvPr>
          <p:cNvSpPr/>
          <p:nvPr/>
        </p:nvSpPr>
        <p:spPr>
          <a:xfrm>
            <a:off x="3694892" y="2323328"/>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01;p59">
            <a:extLst>
              <a:ext uri="{FF2B5EF4-FFF2-40B4-BE49-F238E27FC236}">
                <a16:creationId xmlns:a16="http://schemas.microsoft.com/office/drawing/2014/main" id="{AED38313-9927-8343-BA6C-33FBC9F905F5}"/>
              </a:ext>
            </a:extLst>
          </p:cNvPr>
          <p:cNvSpPr/>
          <p:nvPr/>
        </p:nvSpPr>
        <p:spPr>
          <a:xfrm>
            <a:off x="3793880" y="2412993"/>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01;p59">
            <a:extLst>
              <a:ext uri="{FF2B5EF4-FFF2-40B4-BE49-F238E27FC236}">
                <a16:creationId xmlns:a16="http://schemas.microsoft.com/office/drawing/2014/main" id="{21F2D297-AFEC-3541-AA23-E1D76FA656F6}"/>
              </a:ext>
            </a:extLst>
          </p:cNvPr>
          <p:cNvSpPr/>
          <p:nvPr/>
        </p:nvSpPr>
        <p:spPr>
          <a:xfrm>
            <a:off x="3893592" y="2255809"/>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01;p59">
            <a:extLst>
              <a:ext uri="{FF2B5EF4-FFF2-40B4-BE49-F238E27FC236}">
                <a16:creationId xmlns:a16="http://schemas.microsoft.com/office/drawing/2014/main" id="{31DCD175-2421-224B-8589-816CE5557BF6}"/>
              </a:ext>
            </a:extLst>
          </p:cNvPr>
          <p:cNvSpPr/>
          <p:nvPr/>
        </p:nvSpPr>
        <p:spPr>
          <a:xfrm>
            <a:off x="3668491" y="2252876"/>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01;p59">
            <a:extLst>
              <a:ext uri="{FF2B5EF4-FFF2-40B4-BE49-F238E27FC236}">
                <a16:creationId xmlns:a16="http://schemas.microsoft.com/office/drawing/2014/main" id="{72DA13CB-5258-6C46-8182-A3DAA0419E50}"/>
              </a:ext>
            </a:extLst>
          </p:cNvPr>
          <p:cNvSpPr/>
          <p:nvPr/>
        </p:nvSpPr>
        <p:spPr>
          <a:xfrm>
            <a:off x="3768203" y="2095692"/>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601;p59">
            <a:extLst>
              <a:ext uri="{FF2B5EF4-FFF2-40B4-BE49-F238E27FC236}">
                <a16:creationId xmlns:a16="http://schemas.microsoft.com/office/drawing/2014/main" id="{EAE4667C-3690-DD45-B834-A34BF358CF10}"/>
              </a:ext>
            </a:extLst>
          </p:cNvPr>
          <p:cNvSpPr/>
          <p:nvPr/>
        </p:nvSpPr>
        <p:spPr>
          <a:xfrm>
            <a:off x="3820891" y="2405276"/>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601;p59">
            <a:extLst>
              <a:ext uri="{FF2B5EF4-FFF2-40B4-BE49-F238E27FC236}">
                <a16:creationId xmlns:a16="http://schemas.microsoft.com/office/drawing/2014/main" id="{2CFA39E3-9769-3C46-A460-CE47EEF206D4}"/>
              </a:ext>
            </a:extLst>
          </p:cNvPr>
          <p:cNvSpPr/>
          <p:nvPr/>
        </p:nvSpPr>
        <p:spPr>
          <a:xfrm>
            <a:off x="3920603" y="2248092"/>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601;p59">
            <a:extLst>
              <a:ext uri="{FF2B5EF4-FFF2-40B4-BE49-F238E27FC236}">
                <a16:creationId xmlns:a16="http://schemas.microsoft.com/office/drawing/2014/main" id="{02D82595-73E9-E64A-8EE5-EBACF89DF0D8}"/>
              </a:ext>
            </a:extLst>
          </p:cNvPr>
          <p:cNvSpPr/>
          <p:nvPr/>
        </p:nvSpPr>
        <p:spPr>
          <a:xfrm>
            <a:off x="4031166" y="2326183"/>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601;p59">
            <a:extLst>
              <a:ext uri="{FF2B5EF4-FFF2-40B4-BE49-F238E27FC236}">
                <a16:creationId xmlns:a16="http://schemas.microsoft.com/office/drawing/2014/main" id="{53B837B7-0B3C-8944-AB5A-D861F4FD11A2}"/>
              </a:ext>
            </a:extLst>
          </p:cNvPr>
          <p:cNvSpPr/>
          <p:nvPr/>
        </p:nvSpPr>
        <p:spPr>
          <a:xfrm>
            <a:off x="4130878" y="2168999"/>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601;p59">
            <a:extLst>
              <a:ext uri="{FF2B5EF4-FFF2-40B4-BE49-F238E27FC236}">
                <a16:creationId xmlns:a16="http://schemas.microsoft.com/office/drawing/2014/main" id="{DC52E824-4909-1643-8B4D-3A75BA7BCDB0}"/>
              </a:ext>
            </a:extLst>
          </p:cNvPr>
          <p:cNvSpPr/>
          <p:nvPr/>
        </p:nvSpPr>
        <p:spPr>
          <a:xfrm>
            <a:off x="3396489" y="2304960"/>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601;p59">
            <a:extLst>
              <a:ext uri="{FF2B5EF4-FFF2-40B4-BE49-F238E27FC236}">
                <a16:creationId xmlns:a16="http://schemas.microsoft.com/office/drawing/2014/main" id="{79807511-DAB2-4947-A544-6363BE2A3D5A}"/>
              </a:ext>
            </a:extLst>
          </p:cNvPr>
          <p:cNvSpPr/>
          <p:nvPr/>
        </p:nvSpPr>
        <p:spPr>
          <a:xfrm>
            <a:off x="3496201" y="2147776"/>
            <a:ext cx="108455" cy="119425"/>
          </a:xfrm>
          <a:prstGeom prst="donut">
            <a:avLst>
              <a:gd name="adj" fmla="val 38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600;p59">
            <a:extLst>
              <a:ext uri="{FF2B5EF4-FFF2-40B4-BE49-F238E27FC236}">
                <a16:creationId xmlns:a16="http://schemas.microsoft.com/office/drawing/2014/main" id="{3D1CF3C4-4A0D-D74C-9875-E29CAFBBD206}"/>
              </a:ext>
            </a:extLst>
          </p:cNvPr>
          <p:cNvSpPr/>
          <p:nvPr/>
        </p:nvSpPr>
        <p:spPr>
          <a:xfrm>
            <a:off x="6470788" y="2507564"/>
            <a:ext cx="273300" cy="273300"/>
          </a:xfrm>
          <a:prstGeom prst="donut">
            <a:avLst>
              <a:gd name="adj" fmla="val 25000"/>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highlight>
                <a:srgbClr val="00FF00"/>
              </a:highlight>
            </a:endParaRPr>
          </a:p>
        </p:txBody>
      </p:sp>
      <p:sp>
        <p:nvSpPr>
          <p:cNvPr id="49" name="Google Shape;2600;p59">
            <a:extLst>
              <a:ext uri="{FF2B5EF4-FFF2-40B4-BE49-F238E27FC236}">
                <a16:creationId xmlns:a16="http://schemas.microsoft.com/office/drawing/2014/main" id="{02E83A31-8CD2-5347-8818-3838FF988405}"/>
              </a:ext>
            </a:extLst>
          </p:cNvPr>
          <p:cNvSpPr/>
          <p:nvPr/>
        </p:nvSpPr>
        <p:spPr>
          <a:xfrm>
            <a:off x="6114594" y="2326183"/>
            <a:ext cx="273300" cy="273300"/>
          </a:xfrm>
          <a:prstGeom prst="donut">
            <a:avLst>
              <a:gd name="adj" fmla="val 25000"/>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highlight>
                <a:srgbClr val="00FF00"/>
              </a:highlight>
            </a:endParaRPr>
          </a:p>
        </p:txBody>
      </p:sp>
      <p:sp>
        <p:nvSpPr>
          <p:cNvPr id="50" name="Google Shape;2600;p59">
            <a:extLst>
              <a:ext uri="{FF2B5EF4-FFF2-40B4-BE49-F238E27FC236}">
                <a16:creationId xmlns:a16="http://schemas.microsoft.com/office/drawing/2014/main" id="{F88C2F53-4853-7C43-8C1E-AB342AA7BBED}"/>
              </a:ext>
            </a:extLst>
          </p:cNvPr>
          <p:cNvSpPr/>
          <p:nvPr/>
        </p:nvSpPr>
        <p:spPr>
          <a:xfrm>
            <a:off x="3596059" y="2578210"/>
            <a:ext cx="273300" cy="2733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600;p59">
            <a:extLst>
              <a:ext uri="{FF2B5EF4-FFF2-40B4-BE49-F238E27FC236}">
                <a16:creationId xmlns:a16="http://schemas.microsoft.com/office/drawing/2014/main" id="{2C2C1AF5-C49C-0444-AC97-B7E44A6BA3AA}"/>
              </a:ext>
            </a:extLst>
          </p:cNvPr>
          <p:cNvSpPr/>
          <p:nvPr/>
        </p:nvSpPr>
        <p:spPr>
          <a:xfrm>
            <a:off x="5840641" y="1934188"/>
            <a:ext cx="273300" cy="273300"/>
          </a:xfrm>
          <a:prstGeom prst="donut">
            <a:avLst>
              <a:gd name="adj" fmla="val 25000"/>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highlight>
                <a:srgbClr val="00FF00"/>
              </a:highlight>
            </a:endParaRPr>
          </a:p>
        </p:txBody>
      </p:sp>
      <p:sp>
        <p:nvSpPr>
          <p:cNvPr id="52" name="Google Shape;2600;p59">
            <a:extLst>
              <a:ext uri="{FF2B5EF4-FFF2-40B4-BE49-F238E27FC236}">
                <a16:creationId xmlns:a16="http://schemas.microsoft.com/office/drawing/2014/main" id="{37D92C30-8383-FF4F-B183-31FD9F12E58E}"/>
              </a:ext>
            </a:extLst>
          </p:cNvPr>
          <p:cNvSpPr/>
          <p:nvPr/>
        </p:nvSpPr>
        <p:spPr>
          <a:xfrm>
            <a:off x="6744088" y="2004796"/>
            <a:ext cx="273300" cy="273300"/>
          </a:xfrm>
          <a:prstGeom prst="donut">
            <a:avLst>
              <a:gd name="adj" fmla="val 25000"/>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highlight>
                <a:srgbClr val="00FF00"/>
              </a:highlight>
            </a:endParaRPr>
          </a:p>
        </p:txBody>
      </p:sp>
      <p:sp>
        <p:nvSpPr>
          <p:cNvPr id="53" name="Google Shape;2600;p59">
            <a:extLst>
              <a:ext uri="{FF2B5EF4-FFF2-40B4-BE49-F238E27FC236}">
                <a16:creationId xmlns:a16="http://schemas.microsoft.com/office/drawing/2014/main" id="{9A5CD774-624A-D24B-A7E4-ABC910145C5B}"/>
              </a:ext>
            </a:extLst>
          </p:cNvPr>
          <p:cNvSpPr/>
          <p:nvPr/>
        </p:nvSpPr>
        <p:spPr>
          <a:xfrm>
            <a:off x="5744964" y="2182321"/>
            <a:ext cx="273300" cy="273300"/>
          </a:xfrm>
          <a:prstGeom prst="donut">
            <a:avLst>
              <a:gd name="adj" fmla="val 25000"/>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highlight>
                <a:srgbClr val="00FF00"/>
              </a:highlight>
            </a:endParaRPr>
          </a:p>
        </p:txBody>
      </p:sp>
      <p:sp>
        <p:nvSpPr>
          <p:cNvPr id="54" name="Google Shape;2600;p59">
            <a:extLst>
              <a:ext uri="{FF2B5EF4-FFF2-40B4-BE49-F238E27FC236}">
                <a16:creationId xmlns:a16="http://schemas.microsoft.com/office/drawing/2014/main" id="{FE0E75AC-DCB9-C244-A1E7-6B65434E5A96}"/>
              </a:ext>
            </a:extLst>
          </p:cNvPr>
          <p:cNvSpPr/>
          <p:nvPr/>
        </p:nvSpPr>
        <p:spPr>
          <a:xfrm>
            <a:off x="7028378" y="2049939"/>
            <a:ext cx="273300" cy="273300"/>
          </a:xfrm>
          <a:prstGeom prst="donut">
            <a:avLst>
              <a:gd name="adj" fmla="val 25000"/>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highlight>
                <a:srgbClr val="00FF00"/>
              </a:highlight>
            </a:endParaRPr>
          </a:p>
        </p:txBody>
      </p:sp>
    </p:spTree>
    <p:extLst>
      <p:ext uri="{BB962C8B-B14F-4D97-AF65-F5344CB8AC3E}">
        <p14:creationId xmlns:p14="http://schemas.microsoft.com/office/powerpoint/2010/main" val="10326326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345" name="Google Shape;2345;p42"/>
          <p:cNvSpPr txBox="1">
            <a:spLocks noGrp="1"/>
          </p:cNvSpPr>
          <p:nvPr>
            <p:ph type="subTitle" idx="2"/>
          </p:nvPr>
        </p:nvSpPr>
        <p:spPr>
          <a:xfrm>
            <a:off x="945010" y="3057194"/>
            <a:ext cx="3507129" cy="818400"/>
          </a:xfrm>
          <a:prstGeom prst="rect">
            <a:avLst/>
          </a:prstGeom>
        </p:spPr>
        <p:txBody>
          <a:bodyPr spcFirstLastPara="1" wrap="square" lIns="0" tIns="91425" rIns="0" bIns="91425" anchor="ctr" anchorCtr="0">
            <a:noAutofit/>
          </a:bodyPr>
          <a:lstStyle/>
          <a:p>
            <a:pPr marL="0" lvl="0" indent="0"/>
            <a:r>
              <a:rPr lang="en-GB" dirty="0"/>
              <a:t>my dataset is not highly unbalanced but making it to be balanced is a good way to make sure the outcome is reliable.</a:t>
            </a:r>
            <a:endParaRPr dirty="0"/>
          </a:p>
        </p:txBody>
      </p:sp>
      <p:sp>
        <p:nvSpPr>
          <p:cNvPr id="2346" name="Google Shape;2346;p42"/>
          <p:cNvSpPr txBox="1">
            <a:spLocks noGrp="1"/>
          </p:cNvSpPr>
          <p:nvPr>
            <p:ph type="subTitle" idx="1"/>
          </p:nvPr>
        </p:nvSpPr>
        <p:spPr>
          <a:xfrm>
            <a:off x="1890907" y="2483495"/>
            <a:ext cx="1381800" cy="511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Unbalanced Dataset</a:t>
            </a:r>
            <a:endParaRPr dirty="0"/>
          </a:p>
        </p:txBody>
      </p:sp>
      <p:grpSp>
        <p:nvGrpSpPr>
          <p:cNvPr id="35" name="Google Shape;13693;p92">
            <a:extLst>
              <a:ext uri="{FF2B5EF4-FFF2-40B4-BE49-F238E27FC236}">
                <a16:creationId xmlns:a16="http://schemas.microsoft.com/office/drawing/2014/main" id="{2F2E7771-1628-F84B-AD58-98BEDE603AB1}"/>
              </a:ext>
            </a:extLst>
          </p:cNvPr>
          <p:cNvGrpSpPr/>
          <p:nvPr/>
        </p:nvGrpSpPr>
        <p:grpSpPr>
          <a:xfrm>
            <a:off x="2178252" y="1526188"/>
            <a:ext cx="831142" cy="808192"/>
            <a:chOff x="-4211975" y="2046625"/>
            <a:chExt cx="292250" cy="290675"/>
          </a:xfrm>
        </p:grpSpPr>
        <p:sp>
          <p:nvSpPr>
            <p:cNvPr id="36" name="Google Shape;13694;p92">
              <a:extLst>
                <a:ext uri="{FF2B5EF4-FFF2-40B4-BE49-F238E27FC236}">
                  <a16:creationId xmlns:a16="http://schemas.microsoft.com/office/drawing/2014/main" id="{CCC8E066-A986-5245-BD67-3258E903E6A3}"/>
                </a:ext>
              </a:extLst>
            </p:cNvPr>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695;p92">
              <a:extLst>
                <a:ext uri="{FF2B5EF4-FFF2-40B4-BE49-F238E27FC236}">
                  <a16:creationId xmlns:a16="http://schemas.microsoft.com/office/drawing/2014/main" id="{3445C1FE-D93D-C24F-B3FC-FED586C04BCA}"/>
                </a:ext>
              </a:extLst>
            </p:cNvPr>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Chart, bar chart&#10;&#10;Description automatically generated">
            <a:extLst>
              <a:ext uri="{FF2B5EF4-FFF2-40B4-BE49-F238E27FC236}">
                <a16:creationId xmlns:a16="http://schemas.microsoft.com/office/drawing/2014/main" id="{5C980BAB-F84E-4840-B8F7-971646EDF4D0}"/>
              </a:ext>
            </a:extLst>
          </p:cNvPr>
          <p:cNvPicPr>
            <a:picLocks noChangeAspect="1"/>
          </p:cNvPicPr>
          <p:nvPr/>
        </p:nvPicPr>
        <p:blipFill rotWithShape="1">
          <a:blip r:embed="rId3"/>
          <a:srcRect t="1" r="2153" b="698"/>
          <a:stretch/>
        </p:blipFill>
        <p:spPr>
          <a:xfrm>
            <a:off x="4978545" y="767533"/>
            <a:ext cx="3769893" cy="3338475"/>
          </a:xfrm>
          <a:prstGeom prst="rect">
            <a:avLst/>
          </a:prstGeom>
        </p:spPr>
      </p:pic>
      <p:sp>
        <p:nvSpPr>
          <p:cNvPr id="21" name="Google Shape;2548;p58">
            <a:extLst>
              <a:ext uri="{FF2B5EF4-FFF2-40B4-BE49-F238E27FC236}">
                <a16:creationId xmlns:a16="http://schemas.microsoft.com/office/drawing/2014/main" id="{73EF4510-08B1-524D-87BC-BD112E2AB71B}"/>
              </a:ext>
            </a:extLst>
          </p:cNvPr>
          <p:cNvSpPr txBox="1"/>
          <p:nvPr/>
        </p:nvSpPr>
        <p:spPr>
          <a:xfrm flipH="1">
            <a:off x="2280508" y="591686"/>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2800" dirty="0">
                <a:solidFill>
                  <a:schemeClr val="bg2"/>
                </a:solidFill>
                <a:latin typeface="Livvic"/>
                <a:ea typeface="Livvic"/>
                <a:cs typeface="Livvic"/>
                <a:sym typeface="Livvic"/>
              </a:rPr>
              <a:t>Data Exploration</a:t>
            </a:r>
            <a:endParaRPr sz="2800" dirty="0">
              <a:solidFill>
                <a:schemeClr val="bg2"/>
              </a:solidFill>
              <a:latin typeface="Livvic"/>
              <a:ea typeface="Livvic"/>
              <a:cs typeface="Livvic"/>
              <a:sym typeface="Livvic"/>
            </a:endParaRPr>
          </a:p>
        </p:txBody>
      </p:sp>
      <p:sp>
        <p:nvSpPr>
          <p:cNvPr id="42" name="Google Shape;2345;p42">
            <a:extLst>
              <a:ext uri="{FF2B5EF4-FFF2-40B4-BE49-F238E27FC236}">
                <a16:creationId xmlns:a16="http://schemas.microsoft.com/office/drawing/2014/main" id="{0D3EF1E8-4BDB-6542-BC16-88FA7BABB65E}"/>
              </a:ext>
            </a:extLst>
          </p:cNvPr>
          <p:cNvSpPr txBox="1">
            <a:spLocks/>
          </p:cNvSpPr>
          <p:nvPr/>
        </p:nvSpPr>
        <p:spPr>
          <a:xfrm>
            <a:off x="690710" y="3840808"/>
            <a:ext cx="4630408" cy="8184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Hind"/>
              <a:buNone/>
              <a:defRPr sz="1400" b="0" i="0" u="none" strike="noStrike" cap="none">
                <a:solidFill>
                  <a:schemeClr val="lt2"/>
                </a:solidFill>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Hind"/>
              <a:buNone/>
              <a:defRPr sz="1400" b="0" i="0" u="none" strike="noStrike" cap="none">
                <a:solidFill>
                  <a:srgbClr val="212121"/>
                </a:solidFill>
                <a:latin typeface="Hind"/>
                <a:ea typeface="Hind"/>
                <a:cs typeface="Hind"/>
                <a:sym typeface="Hind"/>
              </a:defRPr>
            </a:lvl2pPr>
            <a:lvl3pPr marL="1371600" marR="0" lvl="2" indent="-317500" algn="l" rtl="0">
              <a:lnSpc>
                <a:spcPct val="100000"/>
              </a:lnSpc>
              <a:spcBef>
                <a:spcPts val="0"/>
              </a:spcBef>
              <a:spcAft>
                <a:spcPts val="0"/>
              </a:spcAft>
              <a:buClr>
                <a:srgbClr val="212121"/>
              </a:buClr>
              <a:buSzPts val="1400"/>
              <a:buFont typeface="Hind"/>
              <a:buNone/>
              <a:defRPr sz="1400" b="0" i="0" u="none" strike="noStrike" cap="none">
                <a:solidFill>
                  <a:srgbClr val="212121"/>
                </a:solidFill>
                <a:latin typeface="Hind"/>
                <a:ea typeface="Hind"/>
                <a:cs typeface="Hind"/>
                <a:sym typeface="Hind"/>
              </a:defRPr>
            </a:lvl3pPr>
            <a:lvl4pPr marL="1828800" marR="0" lvl="3" indent="-317500" algn="l" rtl="0">
              <a:lnSpc>
                <a:spcPct val="100000"/>
              </a:lnSpc>
              <a:spcBef>
                <a:spcPts val="0"/>
              </a:spcBef>
              <a:spcAft>
                <a:spcPts val="0"/>
              </a:spcAft>
              <a:buClr>
                <a:srgbClr val="212121"/>
              </a:buClr>
              <a:buSzPts val="1400"/>
              <a:buFont typeface="Hind"/>
              <a:buNone/>
              <a:defRPr sz="1400" b="0" i="0" u="none" strike="noStrike" cap="none">
                <a:solidFill>
                  <a:srgbClr val="212121"/>
                </a:solidFill>
                <a:latin typeface="Hind"/>
                <a:ea typeface="Hind"/>
                <a:cs typeface="Hind"/>
                <a:sym typeface="Hind"/>
              </a:defRPr>
            </a:lvl4pPr>
            <a:lvl5pPr marL="2286000" marR="0" lvl="4" indent="-317500" algn="l" rtl="0">
              <a:lnSpc>
                <a:spcPct val="100000"/>
              </a:lnSpc>
              <a:spcBef>
                <a:spcPts val="0"/>
              </a:spcBef>
              <a:spcAft>
                <a:spcPts val="0"/>
              </a:spcAft>
              <a:buClr>
                <a:srgbClr val="212121"/>
              </a:buClr>
              <a:buSzPts val="1400"/>
              <a:buFont typeface="Hind"/>
              <a:buNone/>
              <a:defRPr sz="1400" b="0" i="0" u="none" strike="noStrike" cap="none">
                <a:solidFill>
                  <a:srgbClr val="212121"/>
                </a:solidFill>
                <a:latin typeface="Hind"/>
                <a:ea typeface="Hind"/>
                <a:cs typeface="Hind"/>
                <a:sym typeface="Hind"/>
              </a:defRPr>
            </a:lvl5pPr>
            <a:lvl6pPr marL="2743200" marR="0" lvl="5" indent="-317500" algn="l" rtl="0">
              <a:lnSpc>
                <a:spcPct val="100000"/>
              </a:lnSpc>
              <a:spcBef>
                <a:spcPts val="0"/>
              </a:spcBef>
              <a:spcAft>
                <a:spcPts val="0"/>
              </a:spcAft>
              <a:buClr>
                <a:srgbClr val="212121"/>
              </a:buClr>
              <a:buSzPts val="1400"/>
              <a:buFont typeface="Hind"/>
              <a:buNone/>
              <a:defRPr sz="1400" b="0" i="0" u="none" strike="noStrike" cap="none">
                <a:solidFill>
                  <a:srgbClr val="212121"/>
                </a:solidFill>
                <a:latin typeface="Hind"/>
                <a:ea typeface="Hind"/>
                <a:cs typeface="Hind"/>
                <a:sym typeface="Hind"/>
              </a:defRPr>
            </a:lvl6pPr>
            <a:lvl7pPr marL="3200400" marR="0" lvl="6" indent="-317500" algn="l" rtl="0">
              <a:lnSpc>
                <a:spcPct val="100000"/>
              </a:lnSpc>
              <a:spcBef>
                <a:spcPts val="0"/>
              </a:spcBef>
              <a:spcAft>
                <a:spcPts val="0"/>
              </a:spcAft>
              <a:buClr>
                <a:srgbClr val="212121"/>
              </a:buClr>
              <a:buSzPts val="1400"/>
              <a:buFont typeface="Hind"/>
              <a:buNone/>
              <a:defRPr sz="1400" b="0" i="0" u="none" strike="noStrike" cap="none">
                <a:solidFill>
                  <a:srgbClr val="212121"/>
                </a:solidFill>
                <a:latin typeface="Hind"/>
                <a:ea typeface="Hind"/>
                <a:cs typeface="Hind"/>
                <a:sym typeface="Hind"/>
              </a:defRPr>
            </a:lvl7pPr>
            <a:lvl8pPr marL="3657600" marR="0" lvl="7" indent="-317500" algn="l" rtl="0">
              <a:lnSpc>
                <a:spcPct val="100000"/>
              </a:lnSpc>
              <a:spcBef>
                <a:spcPts val="0"/>
              </a:spcBef>
              <a:spcAft>
                <a:spcPts val="0"/>
              </a:spcAft>
              <a:buClr>
                <a:srgbClr val="212121"/>
              </a:buClr>
              <a:buSzPts val="1400"/>
              <a:buFont typeface="Hind"/>
              <a:buNone/>
              <a:defRPr sz="1400" b="0" i="0" u="none" strike="noStrike" cap="none">
                <a:solidFill>
                  <a:srgbClr val="212121"/>
                </a:solidFill>
                <a:latin typeface="Hind"/>
                <a:ea typeface="Hind"/>
                <a:cs typeface="Hind"/>
                <a:sym typeface="Hind"/>
              </a:defRPr>
            </a:lvl8pPr>
            <a:lvl9pPr marL="4114800" marR="0" lvl="8" indent="-317500" algn="l" rtl="0">
              <a:lnSpc>
                <a:spcPct val="100000"/>
              </a:lnSpc>
              <a:spcBef>
                <a:spcPts val="0"/>
              </a:spcBef>
              <a:spcAft>
                <a:spcPts val="0"/>
              </a:spcAft>
              <a:buClr>
                <a:srgbClr val="212121"/>
              </a:buClr>
              <a:buSzPts val="1400"/>
              <a:buFont typeface="Hind"/>
              <a:buNone/>
              <a:defRPr sz="1400" b="0" i="0" u="none" strike="noStrike" cap="none">
                <a:solidFill>
                  <a:srgbClr val="212121"/>
                </a:solidFill>
                <a:latin typeface="Hind"/>
                <a:ea typeface="Hind"/>
                <a:cs typeface="Hind"/>
                <a:sym typeface="Hind"/>
              </a:defRPr>
            </a:lvl9pPr>
          </a:lstStyle>
          <a:p>
            <a:pPr algn="l"/>
            <a:r>
              <a:rPr lang="en-GB" sz="1800" b="1" dirty="0"/>
              <a:t>with and without balancing approaches and compared the result</a:t>
            </a:r>
            <a:endParaRPr lang="en-IT" sz="1800" b="1" dirty="0"/>
          </a:p>
        </p:txBody>
      </p:sp>
      <p:grpSp>
        <p:nvGrpSpPr>
          <p:cNvPr id="43" name="Google Shape;13674;p92">
            <a:extLst>
              <a:ext uri="{FF2B5EF4-FFF2-40B4-BE49-F238E27FC236}">
                <a16:creationId xmlns:a16="http://schemas.microsoft.com/office/drawing/2014/main" id="{900A57A0-C2BB-264E-BC7F-F6874B31ED46}"/>
              </a:ext>
            </a:extLst>
          </p:cNvPr>
          <p:cNvGrpSpPr/>
          <p:nvPr/>
        </p:nvGrpSpPr>
        <p:grpSpPr>
          <a:xfrm>
            <a:off x="58615" y="3470579"/>
            <a:ext cx="887965" cy="810029"/>
            <a:chOff x="-1333975" y="2365850"/>
            <a:chExt cx="292225" cy="293575"/>
          </a:xfrm>
        </p:grpSpPr>
        <p:sp>
          <p:nvSpPr>
            <p:cNvPr id="44" name="Google Shape;13675;p92">
              <a:extLst>
                <a:ext uri="{FF2B5EF4-FFF2-40B4-BE49-F238E27FC236}">
                  <a16:creationId xmlns:a16="http://schemas.microsoft.com/office/drawing/2014/main" id="{A0EE1314-A9A6-0646-8D91-569D380E95C2}"/>
                </a:ext>
              </a:extLst>
            </p:cNvPr>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3676;p92">
              <a:extLst>
                <a:ext uri="{FF2B5EF4-FFF2-40B4-BE49-F238E27FC236}">
                  <a16:creationId xmlns:a16="http://schemas.microsoft.com/office/drawing/2014/main" id="{F07F07F3-AACC-5A43-B0AB-15689EDF3E5D}"/>
                </a:ext>
              </a:extLst>
            </p:cNvPr>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3677;p92">
              <a:extLst>
                <a:ext uri="{FF2B5EF4-FFF2-40B4-BE49-F238E27FC236}">
                  <a16:creationId xmlns:a16="http://schemas.microsoft.com/office/drawing/2014/main" id="{3FE26D37-4DB5-944B-82C5-B1B3F95541EA}"/>
                </a:ext>
              </a:extLst>
            </p:cNvPr>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3678;p92">
              <a:extLst>
                <a:ext uri="{FF2B5EF4-FFF2-40B4-BE49-F238E27FC236}">
                  <a16:creationId xmlns:a16="http://schemas.microsoft.com/office/drawing/2014/main" id="{B7D21B01-DB48-E847-B23E-D5CED8BF90C5}"/>
                </a:ext>
              </a:extLst>
            </p:cNvPr>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3679;p92">
              <a:extLst>
                <a:ext uri="{FF2B5EF4-FFF2-40B4-BE49-F238E27FC236}">
                  <a16:creationId xmlns:a16="http://schemas.microsoft.com/office/drawing/2014/main" id="{2CE24EE5-A309-294A-9C44-1D9A5431F8D6}"/>
                </a:ext>
              </a:extLst>
            </p:cNvPr>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3680;p92">
              <a:extLst>
                <a:ext uri="{FF2B5EF4-FFF2-40B4-BE49-F238E27FC236}">
                  <a16:creationId xmlns:a16="http://schemas.microsoft.com/office/drawing/2014/main" id="{ED88DB67-D0F4-2349-A03B-9869907A8C8D}"/>
                </a:ext>
              </a:extLst>
            </p:cNvPr>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681;p92">
              <a:extLst>
                <a:ext uri="{FF2B5EF4-FFF2-40B4-BE49-F238E27FC236}">
                  <a16:creationId xmlns:a16="http://schemas.microsoft.com/office/drawing/2014/main" id="{3115559C-316B-8C42-B239-D8B5B9FE6675}"/>
                </a:ext>
              </a:extLst>
            </p:cNvPr>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682;p92">
              <a:extLst>
                <a:ext uri="{FF2B5EF4-FFF2-40B4-BE49-F238E27FC236}">
                  <a16:creationId xmlns:a16="http://schemas.microsoft.com/office/drawing/2014/main" id="{9C545EBF-B64D-E346-8D7C-3582C733DCF3}"/>
                </a:ext>
              </a:extLst>
            </p:cNvPr>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1" name="Google Shape;2548;p58">
            <a:extLst>
              <a:ext uri="{FF2B5EF4-FFF2-40B4-BE49-F238E27FC236}">
                <a16:creationId xmlns:a16="http://schemas.microsoft.com/office/drawing/2014/main" id="{73EF4510-08B1-524D-87BC-BD112E2AB71B}"/>
              </a:ext>
            </a:extLst>
          </p:cNvPr>
          <p:cNvSpPr txBox="1"/>
          <p:nvPr/>
        </p:nvSpPr>
        <p:spPr>
          <a:xfrm flipH="1">
            <a:off x="2280508" y="591686"/>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2800" dirty="0">
                <a:solidFill>
                  <a:schemeClr val="bg2"/>
                </a:solidFill>
                <a:latin typeface="Livvic"/>
                <a:ea typeface="Livvic"/>
                <a:cs typeface="Livvic"/>
                <a:sym typeface="Livvic"/>
              </a:rPr>
              <a:t>Data Exploration</a:t>
            </a:r>
            <a:endParaRPr sz="2800" dirty="0">
              <a:solidFill>
                <a:schemeClr val="bg2"/>
              </a:solidFill>
              <a:latin typeface="Livvic"/>
              <a:ea typeface="Livvic"/>
              <a:cs typeface="Livvic"/>
              <a:sym typeface="Livvic"/>
            </a:endParaRPr>
          </a:p>
        </p:txBody>
      </p:sp>
      <p:grpSp>
        <p:nvGrpSpPr>
          <p:cNvPr id="9" name="Google Shape;13674;p92">
            <a:extLst>
              <a:ext uri="{FF2B5EF4-FFF2-40B4-BE49-F238E27FC236}">
                <a16:creationId xmlns:a16="http://schemas.microsoft.com/office/drawing/2014/main" id="{6918A78D-1D5E-3B45-8B55-587312E1AB42}"/>
              </a:ext>
            </a:extLst>
          </p:cNvPr>
          <p:cNvGrpSpPr/>
          <p:nvPr/>
        </p:nvGrpSpPr>
        <p:grpSpPr>
          <a:xfrm>
            <a:off x="2555839" y="1611133"/>
            <a:ext cx="887965" cy="810029"/>
            <a:chOff x="-1333975" y="2365850"/>
            <a:chExt cx="292225" cy="293575"/>
          </a:xfrm>
        </p:grpSpPr>
        <p:sp>
          <p:nvSpPr>
            <p:cNvPr id="10" name="Google Shape;13675;p92">
              <a:extLst>
                <a:ext uri="{FF2B5EF4-FFF2-40B4-BE49-F238E27FC236}">
                  <a16:creationId xmlns:a16="http://schemas.microsoft.com/office/drawing/2014/main" id="{404419B2-DFA7-1F49-9F49-A1A2F39E8703}"/>
                </a:ext>
              </a:extLst>
            </p:cNvPr>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676;p92">
              <a:extLst>
                <a:ext uri="{FF2B5EF4-FFF2-40B4-BE49-F238E27FC236}">
                  <a16:creationId xmlns:a16="http://schemas.microsoft.com/office/drawing/2014/main" id="{10575CE3-8AED-2A4C-B472-B50E622403C1}"/>
                </a:ext>
              </a:extLst>
            </p:cNvPr>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677;p92">
              <a:extLst>
                <a:ext uri="{FF2B5EF4-FFF2-40B4-BE49-F238E27FC236}">
                  <a16:creationId xmlns:a16="http://schemas.microsoft.com/office/drawing/2014/main" id="{87DB8972-8928-C947-8212-423B29B934E8}"/>
                </a:ext>
              </a:extLst>
            </p:cNvPr>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678;p92">
              <a:extLst>
                <a:ext uri="{FF2B5EF4-FFF2-40B4-BE49-F238E27FC236}">
                  <a16:creationId xmlns:a16="http://schemas.microsoft.com/office/drawing/2014/main" id="{057DB710-4F4F-894F-B494-63E13EC84F2E}"/>
                </a:ext>
              </a:extLst>
            </p:cNvPr>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679;p92">
              <a:extLst>
                <a:ext uri="{FF2B5EF4-FFF2-40B4-BE49-F238E27FC236}">
                  <a16:creationId xmlns:a16="http://schemas.microsoft.com/office/drawing/2014/main" id="{6F56BEC1-B641-2040-9243-3B047010020D}"/>
                </a:ext>
              </a:extLst>
            </p:cNvPr>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680;p92">
              <a:extLst>
                <a:ext uri="{FF2B5EF4-FFF2-40B4-BE49-F238E27FC236}">
                  <a16:creationId xmlns:a16="http://schemas.microsoft.com/office/drawing/2014/main" id="{33C4508B-99B1-214C-8078-334EDCC0AF51}"/>
                </a:ext>
              </a:extLst>
            </p:cNvPr>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681;p92">
              <a:extLst>
                <a:ext uri="{FF2B5EF4-FFF2-40B4-BE49-F238E27FC236}">
                  <a16:creationId xmlns:a16="http://schemas.microsoft.com/office/drawing/2014/main" id="{0AE90D3A-8FEF-654A-A07C-571F6E965261}"/>
                </a:ext>
              </a:extLst>
            </p:cNvPr>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682;p92">
              <a:extLst>
                <a:ext uri="{FF2B5EF4-FFF2-40B4-BE49-F238E27FC236}">
                  <a16:creationId xmlns:a16="http://schemas.microsoft.com/office/drawing/2014/main" id="{9144E029-679E-F44D-8205-4AD03104EBA9}"/>
                </a:ext>
              </a:extLst>
            </p:cNvPr>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346;p42">
            <a:extLst>
              <a:ext uri="{FF2B5EF4-FFF2-40B4-BE49-F238E27FC236}">
                <a16:creationId xmlns:a16="http://schemas.microsoft.com/office/drawing/2014/main" id="{C15219FC-5A56-2B47-9656-26D47E3ECBEF}"/>
              </a:ext>
            </a:extLst>
          </p:cNvPr>
          <p:cNvSpPr txBox="1">
            <a:spLocks/>
          </p:cNvSpPr>
          <p:nvPr/>
        </p:nvSpPr>
        <p:spPr>
          <a:xfrm>
            <a:off x="2280508" y="2700825"/>
            <a:ext cx="1381800" cy="5118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800"/>
              <a:buFont typeface="Karla"/>
              <a:buNone/>
              <a:defRPr sz="2100" b="1" i="0" u="none" strike="noStrike" cap="none">
                <a:solidFill>
                  <a:srgbClr val="212121"/>
                </a:solidFill>
                <a:latin typeface="Anaheim"/>
                <a:ea typeface="Anaheim"/>
                <a:cs typeface="Anaheim"/>
                <a:sym typeface="Anaheim"/>
              </a:defRPr>
            </a:lvl1pPr>
            <a:lvl2pPr marL="914400" marR="0" lvl="1" indent="-317500" algn="l" rtl="0">
              <a:lnSpc>
                <a:spcPct val="100000"/>
              </a:lnSpc>
              <a:spcBef>
                <a:spcPts val="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2pPr>
            <a:lvl3pPr marL="1371600" marR="0" lvl="2"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3pPr>
            <a:lvl4pPr marL="1828800" marR="0" lvl="3"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4pPr>
            <a:lvl5pPr marL="2286000" marR="0" lvl="4"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5pPr>
            <a:lvl6pPr marL="2743200" marR="0" lvl="5"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6pPr>
            <a:lvl7pPr marL="3200400" marR="0" lvl="6"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7pPr>
            <a:lvl8pPr marL="3657600" marR="0" lvl="7"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8pPr>
            <a:lvl9pPr marL="4114800" marR="0" lvl="8" indent="-317500" algn="l" rtl="0">
              <a:lnSpc>
                <a:spcPct val="100000"/>
              </a:lnSpc>
              <a:spcBef>
                <a:spcPts val="1600"/>
              </a:spcBef>
              <a:spcAft>
                <a:spcPts val="1600"/>
              </a:spcAft>
              <a:buClr>
                <a:srgbClr val="212121"/>
              </a:buClr>
              <a:buSzPts val="1800"/>
              <a:buFont typeface="Karla"/>
              <a:buNone/>
              <a:defRPr sz="1800" b="1" i="0" u="none" strike="noStrike" cap="none">
                <a:solidFill>
                  <a:srgbClr val="212121"/>
                </a:solidFill>
                <a:latin typeface="Karla"/>
                <a:ea typeface="Karla"/>
                <a:cs typeface="Karla"/>
                <a:sym typeface="Karla"/>
              </a:defRPr>
            </a:lvl9pPr>
          </a:lstStyle>
          <a:p>
            <a:pPr marL="0" indent="0"/>
            <a:r>
              <a:rPr lang="en-GB" dirty="0"/>
              <a:t>The Solutions?</a:t>
            </a:r>
          </a:p>
        </p:txBody>
      </p:sp>
      <p:sp>
        <p:nvSpPr>
          <p:cNvPr id="4" name="Oval 3">
            <a:extLst>
              <a:ext uri="{FF2B5EF4-FFF2-40B4-BE49-F238E27FC236}">
                <a16:creationId xmlns:a16="http://schemas.microsoft.com/office/drawing/2014/main" id="{13B83A12-8457-0F4E-9807-EDA911FF5676}"/>
              </a:ext>
            </a:extLst>
          </p:cNvPr>
          <p:cNvSpPr/>
          <p:nvPr/>
        </p:nvSpPr>
        <p:spPr>
          <a:xfrm>
            <a:off x="677008" y="659423"/>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2346" name="Google Shape;2346;p42"/>
          <p:cNvSpPr txBox="1">
            <a:spLocks noGrp="1"/>
          </p:cNvSpPr>
          <p:nvPr>
            <p:ph type="subTitle" idx="1"/>
          </p:nvPr>
        </p:nvSpPr>
        <p:spPr>
          <a:xfrm>
            <a:off x="749852" y="1909362"/>
            <a:ext cx="1381800" cy="511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Unbalanced Dataset</a:t>
            </a:r>
            <a:endParaRPr dirty="0"/>
          </a:p>
        </p:txBody>
      </p:sp>
      <p:grpSp>
        <p:nvGrpSpPr>
          <p:cNvPr id="35" name="Google Shape;13693;p92">
            <a:extLst>
              <a:ext uri="{FF2B5EF4-FFF2-40B4-BE49-F238E27FC236}">
                <a16:creationId xmlns:a16="http://schemas.microsoft.com/office/drawing/2014/main" id="{2F2E7771-1628-F84B-AD58-98BEDE603AB1}"/>
              </a:ext>
            </a:extLst>
          </p:cNvPr>
          <p:cNvGrpSpPr/>
          <p:nvPr/>
        </p:nvGrpSpPr>
        <p:grpSpPr>
          <a:xfrm>
            <a:off x="1025181" y="890156"/>
            <a:ext cx="831142" cy="808192"/>
            <a:chOff x="-4211975" y="2046625"/>
            <a:chExt cx="292250" cy="290675"/>
          </a:xfrm>
        </p:grpSpPr>
        <p:sp>
          <p:nvSpPr>
            <p:cNvPr id="36" name="Google Shape;13694;p92">
              <a:extLst>
                <a:ext uri="{FF2B5EF4-FFF2-40B4-BE49-F238E27FC236}">
                  <a16:creationId xmlns:a16="http://schemas.microsoft.com/office/drawing/2014/main" id="{CCC8E066-A986-5245-BD67-3258E903E6A3}"/>
                </a:ext>
              </a:extLst>
            </p:cNvPr>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695;p92">
              <a:extLst>
                <a:ext uri="{FF2B5EF4-FFF2-40B4-BE49-F238E27FC236}">
                  <a16:creationId xmlns:a16="http://schemas.microsoft.com/office/drawing/2014/main" id="{3445C1FE-D93D-C24F-B3FC-FED586C04BCA}"/>
                </a:ext>
              </a:extLst>
            </p:cNvPr>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descr="Chart, diagram&#10;&#10;Description automatically generated">
            <a:extLst>
              <a:ext uri="{FF2B5EF4-FFF2-40B4-BE49-F238E27FC236}">
                <a16:creationId xmlns:a16="http://schemas.microsoft.com/office/drawing/2014/main" id="{3A415A74-15AB-354D-BF40-A1C33364EBC3}"/>
              </a:ext>
            </a:extLst>
          </p:cNvPr>
          <p:cNvPicPr>
            <a:picLocks noChangeAspect="1"/>
          </p:cNvPicPr>
          <p:nvPr/>
        </p:nvPicPr>
        <p:blipFill rotWithShape="1">
          <a:blip r:embed="rId3"/>
          <a:srcRect t="11539" b="-11329"/>
          <a:stretch/>
        </p:blipFill>
        <p:spPr>
          <a:xfrm>
            <a:off x="5354192" y="659422"/>
            <a:ext cx="3382125" cy="2157240"/>
          </a:xfrm>
          <a:prstGeom prst="rect">
            <a:avLst/>
          </a:prstGeom>
          <a:ln>
            <a:solidFill>
              <a:schemeClr val="tx1">
                <a:lumMod val="85000"/>
              </a:schemeClr>
            </a:solidFill>
          </a:ln>
        </p:spPr>
      </p:pic>
      <p:sp>
        <p:nvSpPr>
          <p:cNvPr id="7" name="TextBox 6">
            <a:extLst>
              <a:ext uri="{FF2B5EF4-FFF2-40B4-BE49-F238E27FC236}">
                <a16:creationId xmlns:a16="http://schemas.microsoft.com/office/drawing/2014/main" id="{DD5475DD-1422-A344-A904-84ED9535F5EE}"/>
              </a:ext>
            </a:extLst>
          </p:cNvPr>
          <p:cNvSpPr txBox="1"/>
          <p:nvPr/>
        </p:nvSpPr>
        <p:spPr>
          <a:xfrm>
            <a:off x="166007" y="4721423"/>
            <a:ext cx="1345240" cy="276999"/>
          </a:xfrm>
          <a:prstGeom prst="rect">
            <a:avLst/>
          </a:prstGeom>
          <a:noFill/>
        </p:spPr>
        <p:txBody>
          <a:bodyPr wrap="none" rtlCol="0">
            <a:spAutoFit/>
          </a:bodyPr>
          <a:lstStyle/>
          <a:p>
            <a:r>
              <a:rPr lang="en-GB" sz="1200" i="1" dirty="0">
                <a:hlinkClick r:id="rId4"/>
              </a:rPr>
              <a:t>Source of picture</a:t>
            </a:r>
            <a:endParaRPr lang="en-IT" sz="1200" i="1" dirty="0"/>
          </a:p>
        </p:txBody>
      </p:sp>
      <p:grpSp>
        <p:nvGrpSpPr>
          <p:cNvPr id="26" name="Google Shape;11726;p86">
            <a:extLst>
              <a:ext uri="{FF2B5EF4-FFF2-40B4-BE49-F238E27FC236}">
                <a16:creationId xmlns:a16="http://schemas.microsoft.com/office/drawing/2014/main" id="{9229467A-DD60-AC4E-8E52-11E98DC70448}"/>
              </a:ext>
            </a:extLst>
          </p:cNvPr>
          <p:cNvGrpSpPr/>
          <p:nvPr/>
        </p:nvGrpSpPr>
        <p:grpSpPr>
          <a:xfrm>
            <a:off x="4826566" y="1792602"/>
            <a:ext cx="301161" cy="339535"/>
            <a:chOff x="3299850" y="238575"/>
            <a:chExt cx="427725" cy="482225"/>
          </a:xfrm>
        </p:grpSpPr>
        <p:sp>
          <p:nvSpPr>
            <p:cNvPr id="27" name="Google Shape;11727;p86">
              <a:extLst>
                <a:ext uri="{FF2B5EF4-FFF2-40B4-BE49-F238E27FC236}">
                  <a16:creationId xmlns:a16="http://schemas.microsoft.com/office/drawing/2014/main" id="{36AB3A14-8EE9-B24C-B635-DE1B0581A351}"/>
                </a:ext>
              </a:extLst>
            </p:cNvPr>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11728;p86">
              <a:extLst>
                <a:ext uri="{FF2B5EF4-FFF2-40B4-BE49-F238E27FC236}">
                  <a16:creationId xmlns:a16="http://schemas.microsoft.com/office/drawing/2014/main" id="{70F7BAC5-1EE8-EC41-9E2F-F22A3874DDE9}"/>
                </a:ext>
              </a:extLst>
            </p:cNvPr>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 name="Google Shape;11729;p86">
              <a:extLst>
                <a:ext uri="{FF2B5EF4-FFF2-40B4-BE49-F238E27FC236}">
                  <a16:creationId xmlns:a16="http://schemas.microsoft.com/office/drawing/2014/main" id="{E2E47C2C-07AC-C345-BC48-12CFA764B165}"/>
                </a:ext>
              </a:extLst>
            </p:cNvPr>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11730;p86">
              <a:extLst>
                <a:ext uri="{FF2B5EF4-FFF2-40B4-BE49-F238E27FC236}">
                  <a16:creationId xmlns:a16="http://schemas.microsoft.com/office/drawing/2014/main" id="{CAC63C42-4566-9F47-85C1-F7DBC0D836D1}"/>
                </a:ext>
              </a:extLst>
            </p:cNvPr>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11731;p86">
              <a:extLst>
                <a:ext uri="{FF2B5EF4-FFF2-40B4-BE49-F238E27FC236}">
                  <a16:creationId xmlns:a16="http://schemas.microsoft.com/office/drawing/2014/main" id="{E328797B-CF63-4044-95FE-BB82E1D333E2}"/>
                </a:ext>
              </a:extLst>
            </p:cNvPr>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 name="Group 7">
            <a:extLst>
              <a:ext uri="{FF2B5EF4-FFF2-40B4-BE49-F238E27FC236}">
                <a16:creationId xmlns:a16="http://schemas.microsoft.com/office/drawing/2014/main" id="{15FA77F9-807E-F547-BE4E-F495BD805284}"/>
              </a:ext>
            </a:extLst>
          </p:cNvPr>
          <p:cNvGrpSpPr/>
          <p:nvPr/>
        </p:nvGrpSpPr>
        <p:grpSpPr>
          <a:xfrm>
            <a:off x="7828106" y="704626"/>
            <a:ext cx="908210" cy="866571"/>
            <a:chOff x="4121540" y="2317221"/>
            <a:chExt cx="1138607" cy="1121100"/>
          </a:xfrm>
        </p:grpSpPr>
        <p:sp>
          <p:nvSpPr>
            <p:cNvPr id="51" name="Google Shape;2552;p58">
              <a:extLst>
                <a:ext uri="{FF2B5EF4-FFF2-40B4-BE49-F238E27FC236}">
                  <a16:creationId xmlns:a16="http://schemas.microsoft.com/office/drawing/2014/main" id="{2C7D7416-02DD-5646-80F9-0FA6C090E24C}"/>
                </a:ext>
              </a:extLst>
            </p:cNvPr>
            <p:cNvSpPr/>
            <p:nvPr/>
          </p:nvSpPr>
          <p:spPr>
            <a:xfrm>
              <a:off x="4138447" y="2317221"/>
              <a:ext cx="1121700" cy="1121100"/>
            </a:xfrm>
            <a:prstGeom prst="donut">
              <a:avLst>
                <a:gd name="adj" fmla="val 1270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4;p58">
              <a:extLst>
                <a:ext uri="{FF2B5EF4-FFF2-40B4-BE49-F238E27FC236}">
                  <a16:creationId xmlns:a16="http://schemas.microsoft.com/office/drawing/2014/main" id="{809E2161-2E60-DB47-9625-6019F1F84468}"/>
                </a:ext>
              </a:extLst>
            </p:cNvPr>
            <p:cNvSpPr/>
            <p:nvPr/>
          </p:nvSpPr>
          <p:spPr>
            <a:xfrm>
              <a:off x="4121540" y="2317221"/>
              <a:ext cx="1124400" cy="1121100"/>
            </a:xfrm>
            <a:prstGeom prst="blockArc">
              <a:avLst>
                <a:gd name="adj1" fmla="val 16206876"/>
                <a:gd name="adj2" fmla="val 5441462"/>
                <a:gd name="adj3" fmla="val 12668"/>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sp>
          <p:nvSpPr>
            <p:cNvPr id="53" name="Google Shape;2556;p58">
              <a:extLst>
                <a:ext uri="{FF2B5EF4-FFF2-40B4-BE49-F238E27FC236}">
                  <a16:creationId xmlns:a16="http://schemas.microsoft.com/office/drawing/2014/main" id="{7054C02F-E9BC-8D40-862C-062AC6EDF62E}"/>
                </a:ext>
              </a:extLst>
            </p:cNvPr>
            <p:cNvSpPr txBox="1"/>
            <p:nvPr/>
          </p:nvSpPr>
          <p:spPr>
            <a:xfrm>
              <a:off x="4372297" y="2731671"/>
              <a:ext cx="654000" cy="29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latin typeface="Anaheim"/>
                  <a:ea typeface="Anaheim"/>
                  <a:cs typeface="Anaheim"/>
                  <a:sym typeface="Anaheim"/>
                </a:rPr>
                <a:t>50%</a:t>
              </a:r>
              <a:endParaRPr b="1" dirty="0">
                <a:solidFill>
                  <a:schemeClr val="dk2"/>
                </a:solidFill>
                <a:latin typeface="Anaheim"/>
                <a:ea typeface="Anaheim"/>
                <a:cs typeface="Anaheim"/>
                <a:sym typeface="Anaheim"/>
              </a:endParaRPr>
            </a:p>
          </p:txBody>
        </p:sp>
      </p:grpSp>
    </p:spTree>
    <p:extLst>
      <p:ext uri="{BB962C8B-B14F-4D97-AF65-F5344CB8AC3E}">
        <p14:creationId xmlns:p14="http://schemas.microsoft.com/office/powerpoint/2010/main" val="39896891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1" name="Google Shape;2548;p58">
            <a:extLst>
              <a:ext uri="{FF2B5EF4-FFF2-40B4-BE49-F238E27FC236}">
                <a16:creationId xmlns:a16="http://schemas.microsoft.com/office/drawing/2014/main" id="{73EF4510-08B1-524D-87BC-BD112E2AB71B}"/>
              </a:ext>
            </a:extLst>
          </p:cNvPr>
          <p:cNvSpPr txBox="1"/>
          <p:nvPr/>
        </p:nvSpPr>
        <p:spPr>
          <a:xfrm flipH="1">
            <a:off x="2280508" y="591686"/>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2800" dirty="0">
                <a:solidFill>
                  <a:schemeClr val="bg2"/>
                </a:solidFill>
                <a:latin typeface="Livvic"/>
                <a:ea typeface="Livvic"/>
                <a:cs typeface="Livvic"/>
                <a:sym typeface="Livvic"/>
              </a:rPr>
              <a:t>Data Exploration</a:t>
            </a:r>
            <a:endParaRPr sz="2800" dirty="0">
              <a:solidFill>
                <a:schemeClr val="bg2"/>
              </a:solidFill>
              <a:latin typeface="Livvic"/>
              <a:ea typeface="Livvic"/>
              <a:cs typeface="Livvic"/>
              <a:sym typeface="Livvic"/>
            </a:endParaRPr>
          </a:p>
        </p:txBody>
      </p:sp>
      <p:grpSp>
        <p:nvGrpSpPr>
          <p:cNvPr id="9" name="Google Shape;13674;p92">
            <a:extLst>
              <a:ext uri="{FF2B5EF4-FFF2-40B4-BE49-F238E27FC236}">
                <a16:creationId xmlns:a16="http://schemas.microsoft.com/office/drawing/2014/main" id="{6918A78D-1D5E-3B45-8B55-587312E1AB42}"/>
              </a:ext>
            </a:extLst>
          </p:cNvPr>
          <p:cNvGrpSpPr/>
          <p:nvPr/>
        </p:nvGrpSpPr>
        <p:grpSpPr>
          <a:xfrm>
            <a:off x="2555839" y="1611133"/>
            <a:ext cx="887965" cy="810029"/>
            <a:chOff x="-1333975" y="2365850"/>
            <a:chExt cx="292225" cy="293575"/>
          </a:xfrm>
        </p:grpSpPr>
        <p:sp>
          <p:nvSpPr>
            <p:cNvPr id="10" name="Google Shape;13675;p92">
              <a:extLst>
                <a:ext uri="{FF2B5EF4-FFF2-40B4-BE49-F238E27FC236}">
                  <a16:creationId xmlns:a16="http://schemas.microsoft.com/office/drawing/2014/main" id="{404419B2-DFA7-1F49-9F49-A1A2F39E8703}"/>
                </a:ext>
              </a:extLst>
            </p:cNvPr>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676;p92">
              <a:extLst>
                <a:ext uri="{FF2B5EF4-FFF2-40B4-BE49-F238E27FC236}">
                  <a16:creationId xmlns:a16="http://schemas.microsoft.com/office/drawing/2014/main" id="{10575CE3-8AED-2A4C-B472-B50E622403C1}"/>
                </a:ext>
              </a:extLst>
            </p:cNvPr>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677;p92">
              <a:extLst>
                <a:ext uri="{FF2B5EF4-FFF2-40B4-BE49-F238E27FC236}">
                  <a16:creationId xmlns:a16="http://schemas.microsoft.com/office/drawing/2014/main" id="{87DB8972-8928-C947-8212-423B29B934E8}"/>
                </a:ext>
              </a:extLst>
            </p:cNvPr>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678;p92">
              <a:extLst>
                <a:ext uri="{FF2B5EF4-FFF2-40B4-BE49-F238E27FC236}">
                  <a16:creationId xmlns:a16="http://schemas.microsoft.com/office/drawing/2014/main" id="{057DB710-4F4F-894F-B494-63E13EC84F2E}"/>
                </a:ext>
              </a:extLst>
            </p:cNvPr>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679;p92">
              <a:extLst>
                <a:ext uri="{FF2B5EF4-FFF2-40B4-BE49-F238E27FC236}">
                  <a16:creationId xmlns:a16="http://schemas.microsoft.com/office/drawing/2014/main" id="{6F56BEC1-B641-2040-9243-3B047010020D}"/>
                </a:ext>
              </a:extLst>
            </p:cNvPr>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680;p92">
              <a:extLst>
                <a:ext uri="{FF2B5EF4-FFF2-40B4-BE49-F238E27FC236}">
                  <a16:creationId xmlns:a16="http://schemas.microsoft.com/office/drawing/2014/main" id="{33C4508B-99B1-214C-8078-334EDCC0AF51}"/>
                </a:ext>
              </a:extLst>
            </p:cNvPr>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681;p92">
              <a:extLst>
                <a:ext uri="{FF2B5EF4-FFF2-40B4-BE49-F238E27FC236}">
                  <a16:creationId xmlns:a16="http://schemas.microsoft.com/office/drawing/2014/main" id="{0AE90D3A-8FEF-654A-A07C-571F6E965261}"/>
                </a:ext>
              </a:extLst>
            </p:cNvPr>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682;p92">
              <a:extLst>
                <a:ext uri="{FF2B5EF4-FFF2-40B4-BE49-F238E27FC236}">
                  <a16:creationId xmlns:a16="http://schemas.microsoft.com/office/drawing/2014/main" id="{9144E029-679E-F44D-8205-4AD03104EBA9}"/>
                </a:ext>
              </a:extLst>
            </p:cNvPr>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346;p42">
            <a:extLst>
              <a:ext uri="{FF2B5EF4-FFF2-40B4-BE49-F238E27FC236}">
                <a16:creationId xmlns:a16="http://schemas.microsoft.com/office/drawing/2014/main" id="{C15219FC-5A56-2B47-9656-26D47E3ECBEF}"/>
              </a:ext>
            </a:extLst>
          </p:cNvPr>
          <p:cNvSpPr txBox="1">
            <a:spLocks/>
          </p:cNvSpPr>
          <p:nvPr/>
        </p:nvSpPr>
        <p:spPr>
          <a:xfrm>
            <a:off x="2280508" y="2700825"/>
            <a:ext cx="1381800" cy="5118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800"/>
              <a:buFont typeface="Karla"/>
              <a:buNone/>
              <a:defRPr sz="2100" b="1" i="0" u="none" strike="noStrike" cap="none">
                <a:solidFill>
                  <a:srgbClr val="212121"/>
                </a:solidFill>
                <a:latin typeface="Anaheim"/>
                <a:ea typeface="Anaheim"/>
                <a:cs typeface="Anaheim"/>
                <a:sym typeface="Anaheim"/>
              </a:defRPr>
            </a:lvl1pPr>
            <a:lvl2pPr marL="914400" marR="0" lvl="1" indent="-317500" algn="l" rtl="0">
              <a:lnSpc>
                <a:spcPct val="100000"/>
              </a:lnSpc>
              <a:spcBef>
                <a:spcPts val="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2pPr>
            <a:lvl3pPr marL="1371600" marR="0" lvl="2"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3pPr>
            <a:lvl4pPr marL="1828800" marR="0" lvl="3"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4pPr>
            <a:lvl5pPr marL="2286000" marR="0" lvl="4"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5pPr>
            <a:lvl6pPr marL="2743200" marR="0" lvl="5"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6pPr>
            <a:lvl7pPr marL="3200400" marR="0" lvl="6"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7pPr>
            <a:lvl8pPr marL="3657600" marR="0" lvl="7"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8pPr>
            <a:lvl9pPr marL="4114800" marR="0" lvl="8" indent="-317500" algn="l" rtl="0">
              <a:lnSpc>
                <a:spcPct val="100000"/>
              </a:lnSpc>
              <a:spcBef>
                <a:spcPts val="1600"/>
              </a:spcBef>
              <a:spcAft>
                <a:spcPts val="1600"/>
              </a:spcAft>
              <a:buClr>
                <a:srgbClr val="212121"/>
              </a:buClr>
              <a:buSzPts val="1800"/>
              <a:buFont typeface="Karla"/>
              <a:buNone/>
              <a:defRPr sz="1800" b="1" i="0" u="none" strike="noStrike" cap="none">
                <a:solidFill>
                  <a:srgbClr val="212121"/>
                </a:solidFill>
                <a:latin typeface="Karla"/>
                <a:ea typeface="Karla"/>
                <a:cs typeface="Karla"/>
                <a:sym typeface="Karla"/>
              </a:defRPr>
            </a:lvl9pPr>
          </a:lstStyle>
          <a:p>
            <a:pPr marL="0" indent="0"/>
            <a:r>
              <a:rPr lang="en-GB" dirty="0"/>
              <a:t>The Solutions?</a:t>
            </a:r>
          </a:p>
        </p:txBody>
      </p:sp>
      <p:sp>
        <p:nvSpPr>
          <p:cNvPr id="4" name="Oval 3">
            <a:extLst>
              <a:ext uri="{FF2B5EF4-FFF2-40B4-BE49-F238E27FC236}">
                <a16:creationId xmlns:a16="http://schemas.microsoft.com/office/drawing/2014/main" id="{13B83A12-8457-0F4E-9807-EDA911FF5676}"/>
              </a:ext>
            </a:extLst>
          </p:cNvPr>
          <p:cNvSpPr/>
          <p:nvPr/>
        </p:nvSpPr>
        <p:spPr>
          <a:xfrm>
            <a:off x="677008" y="659423"/>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2346" name="Google Shape;2346;p42"/>
          <p:cNvSpPr txBox="1">
            <a:spLocks noGrp="1"/>
          </p:cNvSpPr>
          <p:nvPr>
            <p:ph type="subTitle" idx="1"/>
          </p:nvPr>
        </p:nvSpPr>
        <p:spPr>
          <a:xfrm>
            <a:off x="749852" y="1909362"/>
            <a:ext cx="1381800" cy="511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Unbalanced Dataset</a:t>
            </a:r>
            <a:endParaRPr dirty="0"/>
          </a:p>
        </p:txBody>
      </p:sp>
      <p:grpSp>
        <p:nvGrpSpPr>
          <p:cNvPr id="35" name="Google Shape;13693;p92">
            <a:extLst>
              <a:ext uri="{FF2B5EF4-FFF2-40B4-BE49-F238E27FC236}">
                <a16:creationId xmlns:a16="http://schemas.microsoft.com/office/drawing/2014/main" id="{2F2E7771-1628-F84B-AD58-98BEDE603AB1}"/>
              </a:ext>
            </a:extLst>
          </p:cNvPr>
          <p:cNvGrpSpPr/>
          <p:nvPr/>
        </p:nvGrpSpPr>
        <p:grpSpPr>
          <a:xfrm>
            <a:off x="1025181" y="890156"/>
            <a:ext cx="831142" cy="808192"/>
            <a:chOff x="-4211975" y="2046625"/>
            <a:chExt cx="292250" cy="290675"/>
          </a:xfrm>
        </p:grpSpPr>
        <p:sp>
          <p:nvSpPr>
            <p:cNvPr id="36" name="Google Shape;13694;p92">
              <a:extLst>
                <a:ext uri="{FF2B5EF4-FFF2-40B4-BE49-F238E27FC236}">
                  <a16:creationId xmlns:a16="http://schemas.microsoft.com/office/drawing/2014/main" id="{CCC8E066-A986-5245-BD67-3258E903E6A3}"/>
                </a:ext>
              </a:extLst>
            </p:cNvPr>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695;p92">
              <a:extLst>
                <a:ext uri="{FF2B5EF4-FFF2-40B4-BE49-F238E27FC236}">
                  <a16:creationId xmlns:a16="http://schemas.microsoft.com/office/drawing/2014/main" id="{3445C1FE-D93D-C24F-B3FC-FED586C04BCA}"/>
                </a:ext>
              </a:extLst>
            </p:cNvPr>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descr="Chart, diagram&#10;&#10;Description automatically generated">
            <a:extLst>
              <a:ext uri="{FF2B5EF4-FFF2-40B4-BE49-F238E27FC236}">
                <a16:creationId xmlns:a16="http://schemas.microsoft.com/office/drawing/2014/main" id="{3A415A74-15AB-354D-BF40-A1C33364EBC3}"/>
              </a:ext>
            </a:extLst>
          </p:cNvPr>
          <p:cNvPicPr>
            <a:picLocks noChangeAspect="1"/>
          </p:cNvPicPr>
          <p:nvPr/>
        </p:nvPicPr>
        <p:blipFill rotWithShape="1">
          <a:blip r:embed="rId3"/>
          <a:srcRect t="11539" b="-11329"/>
          <a:stretch/>
        </p:blipFill>
        <p:spPr>
          <a:xfrm>
            <a:off x="5354192" y="659422"/>
            <a:ext cx="3382125" cy="2157240"/>
          </a:xfrm>
          <a:prstGeom prst="rect">
            <a:avLst/>
          </a:prstGeom>
          <a:ln>
            <a:solidFill>
              <a:schemeClr val="tx1">
                <a:lumMod val="85000"/>
              </a:schemeClr>
            </a:solidFill>
          </a:ln>
        </p:spPr>
      </p:pic>
      <p:sp>
        <p:nvSpPr>
          <p:cNvPr id="7" name="TextBox 6">
            <a:extLst>
              <a:ext uri="{FF2B5EF4-FFF2-40B4-BE49-F238E27FC236}">
                <a16:creationId xmlns:a16="http://schemas.microsoft.com/office/drawing/2014/main" id="{DD5475DD-1422-A344-A904-84ED9535F5EE}"/>
              </a:ext>
            </a:extLst>
          </p:cNvPr>
          <p:cNvSpPr txBox="1"/>
          <p:nvPr/>
        </p:nvSpPr>
        <p:spPr>
          <a:xfrm>
            <a:off x="166007" y="4721423"/>
            <a:ext cx="1345240" cy="276999"/>
          </a:xfrm>
          <a:prstGeom prst="rect">
            <a:avLst/>
          </a:prstGeom>
          <a:noFill/>
        </p:spPr>
        <p:txBody>
          <a:bodyPr wrap="none" rtlCol="0">
            <a:spAutoFit/>
          </a:bodyPr>
          <a:lstStyle/>
          <a:p>
            <a:r>
              <a:rPr lang="en-GB" sz="1200" i="1" dirty="0">
                <a:hlinkClick r:id="rId4"/>
              </a:rPr>
              <a:t>Source of picture</a:t>
            </a:r>
            <a:endParaRPr lang="en-IT" sz="1200" i="1" dirty="0"/>
          </a:p>
        </p:txBody>
      </p:sp>
      <p:sp>
        <p:nvSpPr>
          <p:cNvPr id="25" name="Google Shape;2346;p42">
            <a:extLst>
              <a:ext uri="{FF2B5EF4-FFF2-40B4-BE49-F238E27FC236}">
                <a16:creationId xmlns:a16="http://schemas.microsoft.com/office/drawing/2014/main" id="{CC5D6DE1-F1BB-CC48-A0D9-C7935046321C}"/>
              </a:ext>
            </a:extLst>
          </p:cNvPr>
          <p:cNvSpPr txBox="1">
            <a:spLocks/>
          </p:cNvSpPr>
          <p:nvPr/>
        </p:nvSpPr>
        <p:spPr>
          <a:xfrm>
            <a:off x="5342859" y="3147069"/>
            <a:ext cx="3382125" cy="511800"/>
          </a:xfrm>
          <a:prstGeom prst="rect">
            <a:avLst/>
          </a:prstGeom>
          <a:noFill/>
          <a:ln>
            <a:solidFill>
              <a:schemeClr val="tx1">
                <a:lumMod val="85000"/>
              </a:schemeClr>
            </a:solid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800"/>
              <a:buFont typeface="Karla"/>
              <a:buNone/>
              <a:defRPr sz="2100" b="1" i="0" u="none" strike="noStrike" cap="none">
                <a:solidFill>
                  <a:srgbClr val="212121"/>
                </a:solidFill>
                <a:latin typeface="Anaheim"/>
                <a:ea typeface="Anaheim"/>
                <a:cs typeface="Anaheim"/>
                <a:sym typeface="Anaheim"/>
              </a:defRPr>
            </a:lvl1pPr>
            <a:lvl2pPr marL="914400" marR="0" lvl="1" indent="-317500" algn="l" rtl="0">
              <a:lnSpc>
                <a:spcPct val="100000"/>
              </a:lnSpc>
              <a:spcBef>
                <a:spcPts val="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2pPr>
            <a:lvl3pPr marL="1371600" marR="0" lvl="2"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3pPr>
            <a:lvl4pPr marL="1828800" marR="0" lvl="3"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4pPr>
            <a:lvl5pPr marL="2286000" marR="0" lvl="4"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5pPr>
            <a:lvl6pPr marL="2743200" marR="0" lvl="5"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6pPr>
            <a:lvl7pPr marL="3200400" marR="0" lvl="6"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7pPr>
            <a:lvl8pPr marL="3657600" marR="0" lvl="7"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8pPr>
            <a:lvl9pPr marL="4114800" marR="0" lvl="8" indent="-317500" algn="l" rtl="0">
              <a:lnSpc>
                <a:spcPct val="100000"/>
              </a:lnSpc>
              <a:spcBef>
                <a:spcPts val="1600"/>
              </a:spcBef>
              <a:spcAft>
                <a:spcPts val="1600"/>
              </a:spcAft>
              <a:buClr>
                <a:srgbClr val="212121"/>
              </a:buClr>
              <a:buSzPts val="1800"/>
              <a:buFont typeface="Karla"/>
              <a:buNone/>
              <a:defRPr sz="1800" b="1" i="0" u="none" strike="noStrike" cap="none">
                <a:solidFill>
                  <a:srgbClr val="212121"/>
                </a:solidFill>
                <a:latin typeface="Karla"/>
                <a:ea typeface="Karla"/>
                <a:cs typeface="Karla"/>
                <a:sym typeface="Karla"/>
              </a:defRPr>
            </a:lvl9pPr>
          </a:lstStyle>
          <a:p>
            <a:pPr marL="0" indent="0"/>
            <a:r>
              <a:rPr lang="en-GB" dirty="0"/>
              <a:t>Over-sampling</a:t>
            </a:r>
          </a:p>
        </p:txBody>
      </p:sp>
      <p:grpSp>
        <p:nvGrpSpPr>
          <p:cNvPr id="26" name="Google Shape;11726;p86">
            <a:extLst>
              <a:ext uri="{FF2B5EF4-FFF2-40B4-BE49-F238E27FC236}">
                <a16:creationId xmlns:a16="http://schemas.microsoft.com/office/drawing/2014/main" id="{9229467A-DD60-AC4E-8E52-11E98DC70448}"/>
              </a:ext>
            </a:extLst>
          </p:cNvPr>
          <p:cNvGrpSpPr/>
          <p:nvPr/>
        </p:nvGrpSpPr>
        <p:grpSpPr>
          <a:xfrm>
            <a:off x="4826566" y="1792602"/>
            <a:ext cx="301161" cy="339535"/>
            <a:chOff x="3299850" y="238575"/>
            <a:chExt cx="427725" cy="482225"/>
          </a:xfrm>
        </p:grpSpPr>
        <p:sp>
          <p:nvSpPr>
            <p:cNvPr id="27" name="Google Shape;11727;p86">
              <a:extLst>
                <a:ext uri="{FF2B5EF4-FFF2-40B4-BE49-F238E27FC236}">
                  <a16:creationId xmlns:a16="http://schemas.microsoft.com/office/drawing/2014/main" id="{36AB3A14-8EE9-B24C-B635-DE1B0581A351}"/>
                </a:ext>
              </a:extLst>
            </p:cNvPr>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11728;p86">
              <a:extLst>
                <a:ext uri="{FF2B5EF4-FFF2-40B4-BE49-F238E27FC236}">
                  <a16:creationId xmlns:a16="http://schemas.microsoft.com/office/drawing/2014/main" id="{70F7BAC5-1EE8-EC41-9E2F-F22A3874DDE9}"/>
                </a:ext>
              </a:extLst>
            </p:cNvPr>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 name="Google Shape;11729;p86">
              <a:extLst>
                <a:ext uri="{FF2B5EF4-FFF2-40B4-BE49-F238E27FC236}">
                  <a16:creationId xmlns:a16="http://schemas.microsoft.com/office/drawing/2014/main" id="{E2E47C2C-07AC-C345-BC48-12CFA764B165}"/>
                </a:ext>
              </a:extLst>
            </p:cNvPr>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11730;p86">
              <a:extLst>
                <a:ext uri="{FF2B5EF4-FFF2-40B4-BE49-F238E27FC236}">
                  <a16:creationId xmlns:a16="http://schemas.microsoft.com/office/drawing/2014/main" id="{CAC63C42-4566-9F47-85C1-F7DBC0D836D1}"/>
                </a:ext>
              </a:extLst>
            </p:cNvPr>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11731;p86">
              <a:extLst>
                <a:ext uri="{FF2B5EF4-FFF2-40B4-BE49-F238E27FC236}">
                  <a16:creationId xmlns:a16="http://schemas.microsoft.com/office/drawing/2014/main" id="{E328797B-CF63-4044-95FE-BB82E1D333E2}"/>
                </a:ext>
              </a:extLst>
            </p:cNvPr>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 name="Group 7">
            <a:extLst>
              <a:ext uri="{FF2B5EF4-FFF2-40B4-BE49-F238E27FC236}">
                <a16:creationId xmlns:a16="http://schemas.microsoft.com/office/drawing/2014/main" id="{15FA77F9-807E-F547-BE4E-F495BD805284}"/>
              </a:ext>
            </a:extLst>
          </p:cNvPr>
          <p:cNvGrpSpPr/>
          <p:nvPr/>
        </p:nvGrpSpPr>
        <p:grpSpPr>
          <a:xfrm>
            <a:off x="7828106" y="704626"/>
            <a:ext cx="908210" cy="866571"/>
            <a:chOff x="4121540" y="2317221"/>
            <a:chExt cx="1138607" cy="1121100"/>
          </a:xfrm>
        </p:grpSpPr>
        <p:sp>
          <p:nvSpPr>
            <p:cNvPr id="51" name="Google Shape;2552;p58">
              <a:extLst>
                <a:ext uri="{FF2B5EF4-FFF2-40B4-BE49-F238E27FC236}">
                  <a16:creationId xmlns:a16="http://schemas.microsoft.com/office/drawing/2014/main" id="{2C7D7416-02DD-5646-80F9-0FA6C090E24C}"/>
                </a:ext>
              </a:extLst>
            </p:cNvPr>
            <p:cNvSpPr/>
            <p:nvPr/>
          </p:nvSpPr>
          <p:spPr>
            <a:xfrm>
              <a:off x="4138447" y="2317221"/>
              <a:ext cx="1121700" cy="1121100"/>
            </a:xfrm>
            <a:prstGeom prst="donut">
              <a:avLst>
                <a:gd name="adj" fmla="val 1270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4;p58">
              <a:extLst>
                <a:ext uri="{FF2B5EF4-FFF2-40B4-BE49-F238E27FC236}">
                  <a16:creationId xmlns:a16="http://schemas.microsoft.com/office/drawing/2014/main" id="{809E2161-2E60-DB47-9625-6019F1F84468}"/>
                </a:ext>
              </a:extLst>
            </p:cNvPr>
            <p:cNvSpPr/>
            <p:nvPr/>
          </p:nvSpPr>
          <p:spPr>
            <a:xfrm>
              <a:off x="4121540" y="2317221"/>
              <a:ext cx="1124400" cy="1121100"/>
            </a:xfrm>
            <a:prstGeom prst="blockArc">
              <a:avLst>
                <a:gd name="adj1" fmla="val 16206876"/>
                <a:gd name="adj2" fmla="val 5441462"/>
                <a:gd name="adj3" fmla="val 12668"/>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sp>
          <p:nvSpPr>
            <p:cNvPr id="53" name="Google Shape;2556;p58">
              <a:extLst>
                <a:ext uri="{FF2B5EF4-FFF2-40B4-BE49-F238E27FC236}">
                  <a16:creationId xmlns:a16="http://schemas.microsoft.com/office/drawing/2014/main" id="{7054C02F-E9BC-8D40-862C-062AC6EDF62E}"/>
                </a:ext>
              </a:extLst>
            </p:cNvPr>
            <p:cNvSpPr txBox="1"/>
            <p:nvPr/>
          </p:nvSpPr>
          <p:spPr>
            <a:xfrm>
              <a:off x="4372297" y="2731671"/>
              <a:ext cx="654000" cy="29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latin typeface="Anaheim"/>
                  <a:ea typeface="Anaheim"/>
                  <a:cs typeface="Anaheim"/>
                  <a:sym typeface="Anaheim"/>
                </a:rPr>
                <a:t>50%</a:t>
              </a:r>
              <a:endParaRPr b="1" dirty="0">
                <a:solidFill>
                  <a:schemeClr val="dk2"/>
                </a:solidFill>
                <a:latin typeface="Anaheim"/>
                <a:ea typeface="Anaheim"/>
                <a:cs typeface="Anaheim"/>
                <a:sym typeface="Anaheim"/>
              </a:endParaRPr>
            </a:p>
          </p:txBody>
        </p:sp>
      </p:grpSp>
      <p:sp>
        <p:nvSpPr>
          <p:cNvPr id="2" name="TextBox 1">
            <a:extLst>
              <a:ext uri="{FF2B5EF4-FFF2-40B4-BE49-F238E27FC236}">
                <a16:creationId xmlns:a16="http://schemas.microsoft.com/office/drawing/2014/main" id="{46079EC8-D9A8-9D40-A31B-125EFC0AD665}"/>
              </a:ext>
            </a:extLst>
          </p:cNvPr>
          <p:cNvSpPr txBox="1"/>
          <p:nvPr/>
        </p:nvSpPr>
        <p:spPr>
          <a:xfrm>
            <a:off x="6661815" y="2839292"/>
            <a:ext cx="383438" cy="307777"/>
          </a:xfrm>
          <a:prstGeom prst="rect">
            <a:avLst/>
          </a:prstGeom>
          <a:noFill/>
        </p:spPr>
        <p:txBody>
          <a:bodyPr wrap="none" rtlCol="0">
            <a:spAutoFit/>
          </a:bodyPr>
          <a:lstStyle/>
          <a:p>
            <a:r>
              <a:rPr lang="en-IT" dirty="0"/>
              <a:t>Or</a:t>
            </a:r>
          </a:p>
        </p:txBody>
      </p:sp>
    </p:spTree>
    <p:extLst>
      <p:ext uri="{BB962C8B-B14F-4D97-AF65-F5344CB8AC3E}">
        <p14:creationId xmlns:p14="http://schemas.microsoft.com/office/powerpoint/2010/main" val="2512947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1" name="Google Shape;2548;p58">
            <a:extLst>
              <a:ext uri="{FF2B5EF4-FFF2-40B4-BE49-F238E27FC236}">
                <a16:creationId xmlns:a16="http://schemas.microsoft.com/office/drawing/2014/main" id="{73EF4510-08B1-524D-87BC-BD112E2AB71B}"/>
              </a:ext>
            </a:extLst>
          </p:cNvPr>
          <p:cNvSpPr txBox="1"/>
          <p:nvPr/>
        </p:nvSpPr>
        <p:spPr>
          <a:xfrm flipH="1">
            <a:off x="2280508" y="591686"/>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2800" dirty="0">
                <a:solidFill>
                  <a:schemeClr val="bg2"/>
                </a:solidFill>
                <a:latin typeface="Livvic"/>
                <a:ea typeface="Livvic"/>
                <a:cs typeface="Livvic"/>
                <a:sym typeface="Livvic"/>
              </a:rPr>
              <a:t>Data Exploration</a:t>
            </a:r>
            <a:endParaRPr sz="2800" dirty="0">
              <a:solidFill>
                <a:schemeClr val="bg2"/>
              </a:solidFill>
              <a:latin typeface="Livvic"/>
              <a:ea typeface="Livvic"/>
              <a:cs typeface="Livvic"/>
              <a:sym typeface="Livvic"/>
            </a:endParaRPr>
          </a:p>
        </p:txBody>
      </p:sp>
      <p:grpSp>
        <p:nvGrpSpPr>
          <p:cNvPr id="9" name="Google Shape;13674;p92">
            <a:extLst>
              <a:ext uri="{FF2B5EF4-FFF2-40B4-BE49-F238E27FC236}">
                <a16:creationId xmlns:a16="http://schemas.microsoft.com/office/drawing/2014/main" id="{6918A78D-1D5E-3B45-8B55-587312E1AB42}"/>
              </a:ext>
            </a:extLst>
          </p:cNvPr>
          <p:cNvGrpSpPr/>
          <p:nvPr/>
        </p:nvGrpSpPr>
        <p:grpSpPr>
          <a:xfrm>
            <a:off x="2555839" y="1611133"/>
            <a:ext cx="887965" cy="810029"/>
            <a:chOff x="-1333975" y="2365850"/>
            <a:chExt cx="292225" cy="293575"/>
          </a:xfrm>
        </p:grpSpPr>
        <p:sp>
          <p:nvSpPr>
            <p:cNvPr id="10" name="Google Shape;13675;p92">
              <a:extLst>
                <a:ext uri="{FF2B5EF4-FFF2-40B4-BE49-F238E27FC236}">
                  <a16:creationId xmlns:a16="http://schemas.microsoft.com/office/drawing/2014/main" id="{404419B2-DFA7-1F49-9F49-A1A2F39E8703}"/>
                </a:ext>
              </a:extLst>
            </p:cNvPr>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676;p92">
              <a:extLst>
                <a:ext uri="{FF2B5EF4-FFF2-40B4-BE49-F238E27FC236}">
                  <a16:creationId xmlns:a16="http://schemas.microsoft.com/office/drawing/2014/main" id="{10575CE3-8AED-2A4C-B472-B50E622403C1}"/>
                </a:ext>
              </a:extLst>
            </p:cNvPr>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677;p92">
              <a:extLst>
                <a:ext uri="{FF2B5EF4-FFF2-40B4-BE49-F238E27FC236}">
                  <a16:creationId xmlns:a16="http://schemas.microsoft.com/office/drawing/2014/main" id="{87DB8972-8928-C947-8212-423B29B934E8}"/>
                </a:ext>
              </a:extLst>
            </p:cNvPr>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678;p92">
              <a:extLst>
                <a:ext uri="{FF2B5EF4-FFF2-40B4-BE49-F238E27FC236}">
                  <a16:creationId xmlns:a16="http://schemas.microsoft.com/office/drawing/2014/main" id="{057DB710-4F4F-894F-B494-63E13EC84F2E}"/>
                </a:ext>
              </a:extLst>
            </p:cNvPr>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679;p92">
              <a:extLst>
                <a:ext uri="{FF2B5EF4-FFF2-40B4-BE49-F238E27FC236}">
                  <a16:creationId xmlns:a16="http://schemas.microsoft.com/office/drawing/2014/main" id="{6F56BEC1-B641-2040-9243-3B047010020D}"/>
                </a:ext>
              </a:extLst>
            </p:cNvPr>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680;p92">
              <a:extLst>
                <a:ext uri="{FF2B5EF4-FFF2-40B4-BE49-F238E27FC236}">
                  <a16:creationId xmlns:a16="http://schemas.microsoft.com/office/drawing/2014/main" id="{33C4508B-99B1-214C-8078-334EDCC0AF51}"/>
                </a:ext>
              </a:extLst>
            </p:cNvPr>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681;p92">
              <a:extLst>
                <a:ext uri="{FF2B5EF4-FFF2-40B4-BE49-F238E27FC236}">
                  <a16:creationId xmlns:a16="http://schemas.microsoft.com/office/drawing/2014/main" id="{0AE90D3A-8FEF-654A-A07C-571F6E965261}"/>
                </a:ext>
              </a:extLst>
            </p:cNvPr>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682;p92">
              <a:extLst>
                <a:ext uri="{FF2B5EF4-FFF2-40B4-BE49-F238E27FC236}">
                  <a16:creationId xmlns:a16="http://schemas.microsoft.com/office/drawing/2014/main" id="{9144E029-679E-F44D-8205-4AD03104EBA9}"/>
                </a:ext>
              </a:extLst>
            </p:cNvPr>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346;p42">
            <a:extLst>
              <a:ext uri="{FF2B5EF4-FFF2-40B4-BE49-F238E27FC236}">
                <a16:creationId xmlns:a16="http://schemas.microsoft.com/office/drawing/2014/main" id="{C15219FC-5A56-2B47-9656-26D47E3ECBEF}"/>
              </a:ext>
            </a:extLst>
          </p:cNvPr>
          <p:cNvSpPr txBox="1">
            <a:spLocks/>
          </p:cNvSpPr>
          <p:nvPr/>
        </p:nvSpPr>
        <p:spPr>
          <a:xfrm>
            <a:off x="2280508" y="2700825"/>
            <a:ext cx="1381800" cy="5118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800"/>
              <a:buFont typeface="Karla"/>
              <a:buNone/>
              <a:defRPr sz="2100" b="1" i="0" u="none" strike="noStrike" cap="none">
                <a:solidFill>
                  <a:srgbClr val="212121"/>
                </a:solidFill>
                <a:latin typeface="Anaheim"/>
                <a:ea typeface="Anaheim"/>
                <a:cs typeface="Anaheim"/>
                <a:sym typeface="Anaheim"/>
              </a:defRPr>
            </a:lvl1pPr>
            <a:lvl2pPr marL="914400" marR="0" lvl="1" indent="-317500" algn="l" rtl="0">
              <a:lnSpc>
                <a:spcPct val="100000"/>
              </a:lnSpc>
              <a:spcBef>
                <a:spcPts val="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2pPr>
            <a:lvl3pPr marL="1371600" marR="0" lvl="2"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3pPr>
            <a:lvl4pPr marL="1828800" marR="0" lvl="3"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4pPr>
            <a:lvl5pPr marL="2286000" marR="0" lvl="4"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5pPr>
            <a:lvl6pPr marL="2743200" marR="0" lvl="5"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6pPr>
            <a:lvl7pPr marL="3200400" marR="0" lvl="6"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7pPr>
            <a:lvl8pPr marL="3657600" marR="0" lvl="7"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8pPr>
            <a:lvl9pPr marL="4114800" marR="0" lvl="8" indent="-317500" algn="l" rtl="0">
              <a:lnSpc>
                <a:spcPct val="100000"/>
              </a:lnSpc>
              <a:spcBef>
                <a:spcPts val="1600"/>
              </a:spcBef>
              <a:spcAft>
                <a:spcPts val="1600"/>
              </a:spcAft>
              <a:buClr>
                <a:srgbClr val="212121"/>
              </a:buClr>
              <a:buSzPts val="1800"/>
              <a:buFont typeface="Karla"/>
              <a:buNone/>
              <a:defRPr sz="1800" b="1" i="0" u="none" strike="noStrike" cap="none">
                <a:solidFill>
                  <a:srgbClr val="212121"/>
                </a:solidFill>
                <a:latin typeface="Karla"/>
                <a:ea typeface="Karla"/>
                <a:cs typeface="Karla"/>
                <a:sym typeface="Karla"/>
              </a:defRPr>
            </a:lvl9pPr>
          </a:lstStyle>
          <a:p>
            <a:pPr marL="0" indent="0"/>
            <a:r>
              <a:rPr lang="en-GB" dirty="0"/>
              <a:t>The Solutions?</a:t>
            </a:r>
          </a:p>
        </p:txBody>
      </p:sp>
      <p:sp>
        <p:nvSpPr>
          <p:cNvPr id="4" name="Oval 3">
            <a:extLst>
              <a:ext uri="{FF2B5EF4-FFF2-40B4-BE49-F238E27FC236}">
                <a16:creationId xmlns:a16="http://schemas.microsoft.com/office/drawing/2014/main" id="{13B83A12-8457-0F4E-9807-EDA911FF5676}"/>
              </a:ext>
            </a:extLst>
          </p:cNvPr>
          <p:cNvSpPr/>
          <p:nvPr/>
        </p:nvSpPr>
        <p:spPr>
          <a:xfrm>
            <a:off x="677008" y="659423"/>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2346" name="Google Shape;2346;p42"/>
          <p:cNvSpPr txBox="1">
            <a:spLocks noGrp="1"/>
          </p:cNvSpPr>
          <p:nvPr>
            <p:ph type="subTitle" idx="1"/>
          </p:nvPr>
        </p:nvSpPr>
        <p:spPr>
          <a:xfrm>
            <a:off x="749852" y="1909362"/>
            <a:ext cx="1381800" cy="511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Unbalanced Dataset</a:t>
            </a:r>
            <a:endParaRPr dirty="0"/>
          </a:p>
        </p:txBody>
      </p:sp>
      <p:grpSp>
        <p:nvGrpSpPr>
          <p:cNvPr id="35" name="Google Shape;13693;p92">
            <a:extLst>
              <a:ext uri="{FF2B5EF4-FFF2-40B4-BE49-F238E27FC236}">
                <a16:creationId xmlns:a16="http://schemas.microsoft.com/office/drawing/2014/main" id="{2F2E7771-1628-F84B-AD58-98BEDE603AB1}"/>
              </a:ext>
            </a:extLst>
          </p:cNvPr>
          <p:cNvGrpSpPr/>
          <p:nvPr/>
        </p:nvGrpSpPr>
        <p:grpSpPr>
          <a:xfrm>
            <a:off x="1025181" y="890156"/>
            <a:ext cx="831142" cy="808192"/>
            <a:chOff x="-4211975" y="2046625"/>
            <a:chExt cx="292250" cy="290675"/>
          </a:xfrm>
        </p:grpSpPr>
        <p:sp>
          <p:nvSpPr>
            <p:cNvPr id="36" name="Google Shape;13694;p92">
              <a:extLst>
                <a:ext uri="{FF2B5EF4-FFF2-40B4-BE49-F238E27FC236}">
                  <a16:creationId xmlns:a16="http://schemas.microsoft.com/office/drawing/2014/main" id="{CCC8E066-A986-5245-BD67-3258E903E6A3}"/>
                </a:ext>
              </a:extLst>
            </p:cNvPr>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695;p92">
              <a:extLst>
                <a:ext uri="{FF2B5EF4-FFF2-40B4-BE49-F238E27FC236}">
                  <a16:creationId xmlns:a16="http://schemas.microsoft.com/office/drawing/2014/main" id="{3445C1FE-D93D-C24F-B3FC-FED586C04BCA}"/>
                </a:ext>
              </a:extLst>
            </p:cNvPr>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descr="Chart, diagram&#10;&#10;Description automatically generated">
            <a:extLst>
              <a:ext uri="{FF2B5EF4-FFF2-40B4-BE49-F238E27FC236}">
                <a16:creationId xmlns:a16="http://schemas.microsoft.com/office/drawing/2014/main" id="{3A415A74-15AB-354D-BF40-A1C33364EBC3}"/>
              </a:ext>
            </a:extLst>
          </p:cNvPr>
          <p:cNvPicPr>
            <a:picLocks noChangeAspect="1"/>
          </p:cNvPicPr>
          <p:nvPr/>
        </p:nvPicPr>
        <p:blipFill rotWithShape="1">
          <a:blip r:embed="rId3"/>
          <a:srcRect t="11539" b="-11329"/>
          <a:stretch/>
        </p:blipFill>
        <p:spPr>
          <a:xfrm>
            <a:off x="5354192" y="659422"/>
            <a:ext cx="3382125" cy="2157240"/>
          </a:xfrm>
          <a:prstGeom prst="rect">
            <a:avLst/>
          </a:prstGeom>
          <a:ln>
            <a:solidFill>
              <a:schemeClr val="tx1">
                <a:lumMod val="85000"/>
              </a:schemeClr>
            </a:solidFill>
          </a:ln>
        </p:spPr>
      </p:pic>
      <p:sp>
        <p:nvSpPr>
          <p:cNvPr id="7" name="TextBox 6">
            <a:extLst>
              <a:ext uri="{FF2B5EF4-FFF2-40B4-BE49-F238E27FC236}">
                <a16:creationId xmlns:a16="http://schemas.microsoft.com/office/drawing/2014/main" id="{DD5475DD-1422-A344-A904-84ED9535F5EE}"/>
              </a:ext>
            </a:extLst>
          </p:cNvPr>
          <p:cNvSpPr txBox="1"/>
          <p:nvPr/>
        </p:nvSpPr>
        <p:spPr>
          <a:xfrm>
            <a:off x="166007" y="4721423"/>
            <a:ext cx="1345240" cy="276999"/>
          </a:xfrm>
          <a:prstGeom prst="rect">
            <a:avLst/>
          </a:prstGeom>
          <a:noFill/>
        </p:spPr>
        <p:txBody>
          <a:bodyPr wrap="none" rtlCol="0">
            <a:spAutoFit/>
          </a:bodyPr>
          <a:lstStyle/>
          <a:p>
            <a:r>
              <a:rPr lang="en-GB" sz="1200" i="1" dirty="0">
                <a:hlinkClick r:id="rId4"/>
              </a:rPr>
              <a:t>Source of picture</a:t>
            </a:r>
            <a:endParaRPr lang="en-IT" sz="1200" i="1" dirty="0"/>
          </a:p>
        </p:txBody>
      </p:sp>
      <p:sp>
        <p:nvSpPr>
          <p:cNvPr id="25" name="Google Shape;2346;p42">
            <a:extLst>
              <a:ext uri="{FF2B5EF4-FFF2-40B4-BE49-F238E27FC236}">
                <a16:creationId xmlns:a16="http://schemas.microsoft.com/office/drawing/2014/main" id="{CC5D6DE1-F1BB-CC48-A0D9-C7935046321C}"/>
              </a:ext>
            </a:extLst>
          </p:cNvPr>
          <p:cNvSpPr txBox="1">
            <a:spLocks/>
          </p:cNvSpPr>
          <p:nvPr/>
        </p:nvSpPr>
        <p:spPr>
          <a:xfrm>
            <a:off x="5342859" y="3147069"/>
            <a:ext cx="3382125" cy="511800"/>
          </a:xfrm>
          <a:prstGeom prst="rect">
            <a:avLst/>
          </a:prstGeom>
          <a:noFill/>
          <a:ln>
            <a:solidFill>
              <a:schemeClr val="tx1">
                <a:lumMod val="85000"/>
              </a:schemeClr>
            </a:solid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800"/>
              <a:buFont typeface="Karla"/>
              <a:buNone/>
              <a:defRPr sz="2100" b="1" i="0" u="none" strike="noStrike" cap="none">
                <a:solidFill>
                  <a:srgbClr val="212121"/>
                </a:solidFill>
                <a:latin typeface="Anaheim"/>
                <a:ea typeface="Anaheim"/>
                <a:cs typeface="Anaheim"/>
                <a:sym typeface="Anaheim"/>
              </a:defRPr>
            </a:lvl1pPr>
            <a:lvl2pPr marL="914400" marR="0" lvl="1" indent="-317500" algn="l" rtl="0">
              <a:lnSpc>
                <a:spcPct val="100000"/>
              </a:lnSpc>
              <a:spcBef>
                <a:spcPts val="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2pPr>
            <a:lvl3pPr marL="1371600" marR="0" lvl="2"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3pPr>
            <a:lvl4pPr marL="1828800" marR="0" lvl="3"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4pPr>
            <a:lvl5pPr marL="2286000" marR="0" lvl="4"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5pPr>
            <a:lvl6pPr marL="2743200" marR="0" lvl="5"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6pPr>
            <a:lvl7pPr marL="3200400" marR="0" lvl="6"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7pPr>
            <a:lvl8pPr marL="3657600" marR="0" lvl="7"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8pPr>
            <a:lvl9pPr marL="4114800" marR="0" lvl="8" indent="-317500" algn="l" rtl="0">
              <a:lnSpc>
                <a:spcPct val="100000"/>
              </a:lnSpc>
              <a:spcBef>
                <a:spcPts val="1600"/>
              </a:spcBef>
              <a:spcAft>
                <a:spcPts val="1600"/>
              </a:spcAft>
              <a:buClr>
                <a:srgbClr val="212121"/>
              </a:buClr>
              <a:buSzPts val="1800"/>
              <a:buFont typeface="Karla"/>
              <a:buNone/>
              <a:defRPr sz="1800" b="1" i="0" u="none" strike="noStrike" cap="none">
                <a:solidFill>
                  <a:srgbClr val="212121"/>
                </a:solidFill>
                <a:latin typeface="Karla"/>
                <a:ea typeface="Karla"/>
                <a:cs typeface="Karla"/>
                <a:sym typeface="Karla"/>
              </a:defRPr>
            </a:lvl9pPr>
          </a:lstStyle>
          <a:p>
            <a:pPr marL="0" indent="0"/>
            <a:r>
              <a:rPr lang="en-GB" dirty="0"/>
              <a:t>Over-sampling</a:t>
            </a:r>
          </a:p>
        </p:txBody>
      </p:sp>
      <p:grpSp>
        <p:nvGrpSpPr>
          <p:cNvPr id="26" name="Google Shape;11726;p86">
            <a:extLst>
              <a:ext uri="{FF2B5EF4-FFF2-40B4-BE49-F238E27FC236}">
                <a16:creationId xmlns:a16="http://schemas.microsoft.com/office/drawing/2014/main" id="{9229467A-DD60-AC4E-8E52-11E98DC70448}"/>
              </a:ext>
            </a:extLst>
          </p:cNvPr>
          <p:cNvGrpSpPr/>
          <p:nvPr/>
        </p:nvGrpSpPr>
        <p:grpSpPr>
          <a:xfrm>
            <a:off x="4826566" y="1792602"/>
            <a:ext cx="301161" cy="339535"/>
            <a:chOff x="3299850" y="238575"/>
            <a:chExt cx="427725" cy="482225"/>
          </a:xfrm>
        </p:grpSpPr>
        <p:sp>
          <p:nvSpPr>
            <p:cNvPr id="27" name="Google Shape;11727;p86">
              <a:extLst>
                <a:ext uri="{FF2B5EF4-FFF2-40B4-BE49-F238E27FC236}">
                  <a16:creationId xmlns:a16="http://schemas.microsoft.com/office/drawing/2014/main" id="{36AB3A14-8EE9-B24C-B635-DE1B0581A351}"/>
                </a:ext>
              </a:extLst>
            </p:cNvPr>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11728;p86">
              <a:extLst>
                <a:ext uri="{FF2B5EF4-FFF2-40B4-BE49-F238E27FC236}">
                  <a16:creationId xmlns:a16="http://schemas.microsoft.com/office/drawing/2014/main" id="{70F7BAC5-1EE8-EC41-9E2F-F22A3874DDE9}"/>
                </a:ext>
              </a:extLst>
            </p:cNvPr>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 name="Google Shape;11729;p86">
              <a:extLst>
                <a:ext uri="{FF2B5EF4-FFF2-40B4-BE49-F238E27FC236}">
                  <a16:creationId xmlns:a16="http://schemas.microsoft.com/office/drawing/2014/main" id="{E2E47C2C-07AC-C345-BC48-12CFA764B165}"/>
                </a:ext>
              </a:extLst>
            </p:cNvPr>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11730;p86">
              <a:extLst>
                <a:ext uri="{FF2B5EF4-FFF2-40B4-BE49-F238E27FC236}">
                  <a16:creationId xmlns:a16="http://schemas.microsoft.com/office/drawing/2014/main" id="{CAC63C42-4566-9F47-85C1-F7DBC0D836D1}"/>
                </a:ext>
              </a:extLst>
            </p:cNvPr>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11731;p86">
              <a:extLst>
                <a:ext uri="{FF2B5EF4-FFF2-40B4-BE49-F238E27FC236}">
                  <a16:creationId xmlns:a16="http://schemas.microsoft.com/office/drawing/2014/main" id="{E328797B-CF63-4044-95FE-BB82E1D333E2}"/>
                </a:ext>
              </a:extLst>
            </p:cNvPr>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 name="Group 7">
            <a:extLst>
              <a:ext uri="{FF2B5EF4-FFF2-40B4-BE49-F238E27FC236}">
                <a16:creationId xmlns:a16="http://schemas.microsoft.com/office/drawing/2014/main" id="{15FA77F9-807E-F547-BE4E-F495BD805284}"/>
              </a:ext>
            </a:extLst>
          </p:cNvPr>
          <p:cNvGrpSpPr/>
          <p:nvPr/>
        </p:nvGrpSpPr>
        <p:grpSpPr>
          <a:xfrm>
            <a:off x="7828106" y="704626"/>
            <a:ext cx="908210" cy="866571"/>
            <a:chOff x="4121540" y="2317221"/>
            <a:chExt cx="1138607" cy="1121100"/>
          </a:xfrm>
        </p:grpSpPr>
        <p:sp>
          <p:nvSpPr>
            <p:cNvPr id="51" name="Google Shape;2552;p58">
              <a:extLst>
                <a:ext uri="{FF2B5EF4-FFF2-40B4-BE49-F238E27FC236}">
                  <a16:creationId xmlns:a16="http://schemas.microsoft.com/office/drawing/2014/main" id="{2C7D7416-02DD-5646-80F9-0FA6C090E24C}"/>
                </a:ext>
              </a:extLst>
            </p:cNvPr>
            <p:cNvSpPr/>
            <p:nvPr/>
          </p:nvSpPr>
          <p:spPr>
            <a:xfrm>
              <a:off x="4138447" y="2317221"/>
              <a:ext cx="1121700" cy="1121100"/>
            </a:xfrm>
            <a:prstGeom prst="donut">
              <a:avLst>
                <a:gd name="adj" fmla="val 1270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4;p58">
              <a:extLst>
                <a:ext uri="{FF2B5EF4-FFF2-40B4-BE49-F238E27FC236}">
                  <a16:creationId xmlns:a16="http://schemas.microsoft.com/office/drawing/2014/main" id="{809E2161-2E60-DB47-9625-6019F1F84468}"/>
                </a:ext>
              </a:extLst>
            </p:cNvPr>
            <p:cNvSpPr/>
            <p:nvPr/>
          </p:nvSpPr>
          <p:spPr>
            <a:xfrm>
              <a:off x="4121540" y="2317221"/>
              <a:ext cx="1124400" cy="1121100"/>
            </a:xfrm>
            <a:prstGeom prst="blockArc">
              <a:avLst>
                <a:gd name="adj1" fmla="val 16206876"/>
                <a:gd name="adj2" fmla="val 5441462"/>
                <a:gd name="adj3" fmla="val 12668"/>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sp>
          <p:nvSpPr>
            <p:cNvPr id="53" name="Google Shape;2556;p58">
              <a:extLst>
                <a:ext uri="{FF2B5EF4-FFF2-40B4-BE49-F238E27FC236}">
                  <a16:creationId xmlns:a16="http://schemas.microsoft.com/office/drawing/2014/main" id="{7054C02F-E9BC-8D40-862C-062AC6EDF62E}"/>
                </a:ext>
              </a:extLst>
            </p:cNvPr>
            <p:cNvSpPr txBox="1"/>
            <p:nvPr/>
          </p:nvSpPr>
          <p:spPr>
            <a:xfrm>
              <a:off x="4372297" y="2731671"/>
              <a:ext cx="654000" cy="29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2"/>
                  </a:solidFill>
                  <a:latin typeface="Anaheim"/>
                  <a:ea typeface="Anaheim"/>
                  <a:cs typeface="Anaheim"/>
                  <a:sym typeface="Anaheim"/>
                </a:rPr>
                <a:t>50%</a:t>
              </a:r>
              <a:endParaRPr b="1" dirty="0">
                <a:solidFill>
                  <a:schemeClr val="dk2"/>
                </a:solidFill>
                <a:latin typeface="Anaheim"/>
                <a:ea typeface="Anaheim"/>
                <a:cs typeface="Anaheim"/>
                <a:sym typeface="Anaheim"/>
              </a:endParaRPr>
            </a:p>
          </p:txBody>
        </p:sp>
      </p:grpSp>
      <p:sp>
        <p:nvSpPr>
          <p:cNvPr id="2" name="TextBox 1">
            <a:extLst>
              <a:ext uri="{FF2B5EF4-FFF2-40B4-BE49-F238E27FC236}">
                <a16:creationId xmlns:a16="http://schemas.microsoft.com/office/drawing/2014/main" id="{46079EC8-D9A8-9D40-A31B-125EFC0AD665}"/>
              </a:ext>
            </a:extLst>
          </p:cNvPr>
          <p:cNvSpPr txBox="1"/>
          <p:nvPr/>
        </p:nvSpPr>
        <p:spPr>
          <a:xfrm>
            <a:off x="6661815" y="2839292"/>
            <a:ext cx="383438" cy="307777"/>
          </a:xfrm>
          <a:prstGeom prst="rect">
            <a:avLst/>
          </a:prstGeom>
          <a:noFill/>
        </p:spPr>
        <p:txBody>
          <a:bodyPr wrap="none" rtlCol="0">
            <a:spAutoFit/>
          </a:bodyPr>
          <a:lstStyle/>
          <a:p>
            <a:r>
              <a:rPr lang="en-IT" dirty="0"/>
              <a:t>Or</a:t>
            </a:r>
          </a:p>
        </p:txBody>
      </p:sp>
      <p:sp>
        <p:nvSpPr>
          <p:cNvPr id="38" name="Google Shape;2346;p42">
            <a:extLst>
              <a:ext uri="{FF2B5EF4-FFF2-40B4-BE49-F238E27FC236}">
                <a16:creationId xmlns:a16="http://schemas.microsoft.com/office/drawing/2014/main" id="{D7F6C848-484E-B144-B6F0-BFCA07570BFE}"/>
              </a:ext>
            </a:extLst>
          </p:cNvPr>
          <p:cNvSpPr txBox="1">
            <a:spLocks/>
          </p:cNvSpPr>
          <p:nvPr/>
        </p:nvSpPr>
        <p:spPr>
          <a:xfrm>
            <a:off x="5342859" y="4040014"/>
            <a:ext cx="3382125" cy="511800"/>
          </a:xfrm>
          <a:prstGeom prst="rect">
            <a:avLst/>
          </a:prstGeom>
          <a:noFill/>
          <a:ln>
            <a:solidFill>
              <a:schemeClr val="tx1">
                <a:lumMod val="85000"/>
              </a:schemeClr>
            </a:solid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800"/>
              <a:buFont typeface="Karla"/>
              <a:buNone/>
              <a:defRPr sz="2100" b="1" i="0" u="none" strike="noStrike" cap="none">
                <a:solidFill>
                  <a:srgbClr val="212121"/>
                </a:solidFill>
                <a:latin typeface="Anaheim"/>
                <a:ea typeface="Anaheim"/>
                <a:cs typeface="Anaheim"/>
                <a:sym typeface="Anaheim"/>
              </a:defRPr>
            </a:lvl1pPr>
            <a:lvl2pPr marL="914400" marR="0" lvl="1" indent="-317500" algn="l" rtl="0">
              <a:lnSpc>
                <a:spcPct val="100000"/>
              </a:lnSpc>
              <a:spcBef>
                <a:spcPts val="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2pPr>
            <a:lvl3pPr marL="1371600" marR="0" lvl="2"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3pPr>
            <a:lvl4pPr marL="1828800" marR="0" lvl="3"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4pPr>
            <a:lvl5pPr marL="2286000" marR="0" lvl="4"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5pPr>
            <a:lvl6pPr marL="2743200" marR="0" lvl="5"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6pPr>
            <a:lvl7pPr marL="3200400" marR="0" lvl="6"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7pPr>
            <a:lvl8pPr marL="3657600" marR="0" lvl="7"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8pPr>
            <a:lvl9pPr marL="4114800" marR="0" lvl="8" indent="-317500" algn="l" rtl="0">
              <a:lnSpc>
                <a:spcPct val="100000"/>
              </a:lnSpc>
              <a:spcBef>
                <a:spcPts val="1600"/>
              </a:spcBef>
              <a:spcAft>
                <a:spcPts val="1600"/>
              </a:spcAft>
              <a:buClr>
                <a:srgbClr val="212121"/>
              </a:buClr>
              <a:buSzPts val="1800"/>
              <a:buFont typeface="Karla"/>
              <a:buNone/>
              <a:defRPr sz="1800" b="1" i="0" u="none" strike="noStrike" cap="none">
                <a:solidFill>
                  <a:srgbClr val="212121"/>
                </a:solidFill>
                <a:latin typeface="Karla"/>
                <a:ea typeface="Karla"/>
                <a:cs typeface="Karla"/>
                <a:sym typeface="Karla"/>
              </a:defRPr>
            </a:lvl9pPr>
          </a:lstStyle>
          <a:p>
            <a:pPr marL="0" indent="0"/>
            <a:r>
              <a:rPr lang="en-GB" dirty="0"/>
              <a:t>Give weight to samples</a:t>
            </a:r>
          </a:p>
        </p:txBody>
      </p:sp>
      <p:sp>
        <p:nvSpPr>
          <p:cNvPr id="54" name="TextBox 53">
            <a:extLst>
              <a:ext uri="{FF2B5EF4-FFF2-40B4-BE49-F238E27FC236}">
                <a16:creationId xmlns:a16="http://schemas.microsoft.com/office/drawing/2014/main" id="{E4B4F53B-1E6C-C246-B451-F33AFD51C894}"/>
              </a:ext>
            </a:extLst>
          </p:cNvPr>
          <p:cNvSpPr txBox="1"/>
          <p:nvPr/>
        </p:nvSpPr>
        <p:spPr>
          <a:xfrm>
            <a:off x="6661815" y="3681499"/>
            <a:ext cx="383438" cy="307777"/>
          </a:xfrm>
          <a:prstGeom prst="rect">
            <a:avLst/>
          </a:prstGeom>
          <a:noFill/>
        </p:spPr>
        <p:txBody>
          <a:bodyPr wrap="none" rtlCol="0">
            <a:spAutoFit/>
          </a:bodyPr>
          <a:lstStyle/>
          <a:p>
            <a:r>
              <a:rPr lang="en-IT" dirty="0"/>
              <a:t>Or</a:t>
            </a:r>
          </a:p>
        </p:txBody>
      </p:sp>
    </p:spTree>
    <p:extLst>
      <p:ext uri="{BB962C8B-B14F-4D97-AF65-F5344CB8AC3E}">
        <p14:creationId xmlns:p14="http://schemas.microsoft.com/office/powerpoint/2010/main" val="27857460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345" name="Google Shape;2345;p42"/>
          <p:cNvSpPr txBox="1">
            <a:spLocks noGrp="1"/>
          </p:cNvSpPr>
          <p:nvPr>
            <p:ph type="subTitle" idx="2"/>
          </p:nvPr>
        </p:nvSpPr>
        <p:spPr>
          <a:xfrm>
            <a:off x="746343" y="3303108"/>
            <a:ext cx="3507129" cy="583093"/>
          </a:xfrm>
          <a:prstGeom prst="rect">
            <a:avLst/>
          </a:prstGeom>
        </p:spPr>
        <p:txBody>
          <a:bodyPr spcFirstLastPara="1" wrap="square" lIns="0" tIns="91425" rIns="0" bIns="91425" anchor="ctr" anchorCtr="0">
            <a:noAutofit/>
          </a:bodyPr>
          <a:lstStyle/>
          <a:p>
            <a:pPr marL="0" lvl="0" indent="0"/>
            <a:r>
              <a:rPr lang="en-GB" dirty="0"/>
              <a:t>Missing Values encoded as a question mark in 3 categorical columns</a:t>
            </a:r>
            <a:endParaRPr dirty="0"/>
          </a:p>
        </p:txBody>
      </p:sp>
      <p:sp>
        <p:nvSpPr>
          <p:cNvPr id="2346" name="Google Shape;2346;p42"/>
          <p:cNvSpPr txBox="1">
            <a:spLocks noGrp="1"/>
          </p:cNvSpPr>
          <p:nvPr>
            <p:ph type="subTitle" idx="1"/>
          </p:nvPr>
        </p:nvSpPr>
        <p:spPr>
          <a:xfrm>
            <a:off x="1641119" y="2677257"/>
            <a:ext cx="1381800" cy="511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Missing Values</a:t>
            </a:r>
            <a:endParaRPr dirty="0"/>
          </a:p>
        </p:txBody>
      </p:sp>
      <p:sp>
        <p:nvSpPr>
          <p:cNvPr id="21" name="Google Shape;2548;p58">
            <a:extLst>
              <a:ext uri="{FF2B5EF4-FFF2-40B4-BE49-F238E27FC236}">
                <a16:creationId xmlns:a16="http://schemas.microsoft.com/office/drawing/2014/main" id="{73EF4510-08B1-524D-87BC-BD112E2AB71B}"/>
              </a:ext>
            </a:extLst>
          </p:cNvPr>
          <p:cNvSpPr txBox="1"/>
          <p:nvPr/>
        </p:nvSpPr>
        <p:spPr>
          <a:xfrm flipH="1">
            <a:off x="3040863" y="604378"/>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2800" dirty="0">
                <a:solidFill>
                  <a:schemeClr val="bg2"/>
                </a:solidFill>
                <a:latin typeface="Livvic"/>
                <a:ea typeface="Livvic"/>
                <a:cs typeface="Livvic"/>
                <a:sym typeface="Livvic"/>
              </a:rPr>
              <a:t>Data Exploration</a:t>
            </a:r>
            <a:endParaRPr sz="2800" dirty="0">
              <a:solidFill>
                <a:schemeClr val="bg2"/>
              </a:solidFill>
              <a:latin typeface="Livvic"/>
              <a:ea typeface="Livvic"/>
              <a:cs typeface="Livvic"/>
              <a:sym typeface="Livvic"/>
            </a:endParaRPr>
          </a:p>
        </p:txBody>
      </p:sp>
      <p:grpSp>
        <p:nvGrpSpPr>
          <p:cNvPr id="135" name="Google Shape;12831;p89">
            <a:extLst>
              <a:ext uri="{FF2B5EF4-FFF2-40B4-BE49-F238E27FC236}">
                <a16:creationId xmlns:a16="http://schemas.microsoft.com/office/drawing/2014/main" id="{1E94EBC3-9340-8343-B986-CE1D169F645D}"/>
              </a:ext>
            </a:extLst>
          </p:cNvPr>
          <p:cNvGrpSpPr/>
          <p:nvPr/>
        </p:nvGrpSpPr>
        <p:grpSpPr>
          <a:xfrm rot="10800000">
            <a:off x="1915378" y="1647844"/>
            <a:ext cx="833281" cy="818399"/>
            <a:chOff x="-30064925" y="2332550"/>
            <a:chExt cx="291425" cy="291425"/>
          </a:xfrm>
        </p:grpSpPr>
        <p:sp>
          <p:nvSpPr>
            <p:cNvPr id="136" name="Google Shape;12832;p89">
              <a:extLst>
                <a:ext uri="{FF2B5EF4-FFF2-40B4-BE49-F238E27FC236}">
                  <a16:creationId xmlns:a16="http://schemas.microsoft.com/office/drawing/2014/main" id="{D3E7F770-25FD-3C45-8272-7FC177BD9F80}"/>
                </a:ext>
              </a:extLst>
            </p:cNvPr>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2833;p89">
              <a:extLst>
                <a:ext uri="{FF2B5EF4-FFF2-40B4-BE49-F238E27FC236}">
                  <a16:creationId xmlns:a16="http://schemas.microsoft.com/office/drawing/2014/main" id="{B8141AFA-D1AE-8148-8474-3DC8DF6CC7D8}"/>
                </a:ext>
              </a:extLst>
            </p:cNvPr>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2834;p89">
              <a:extLst>
                <a:ext uri="{FF2B5EF4-FFF2-40B4-BE49-F238E27FC236}">
                  <a16:creationId xmlns:a16="http://schemas.microsoft.com/office/drawing/2014/main" id="{34A8D383-4B48-0D43-B7AD-A63F18DF73E3}"/>
                </a:ext>
              </a:extLst>
            </p:cNvPr>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 name="Picture 11" descr="Table&#10;&#10;Description automatically generated">
            <a:extLst>
              <a:ext uri="{FF2B5EF4-FFF2-40B4-BE49-F238E27FC236}">
                <a16:creationId xmlns:a16="http://schemas.microsoft.com/office/drawing/2014/main" id="{020D48B8-A054-1744-8661-812187D0F63D}"/>
              </a:ext>
            </a:extLst>
          </p:cNvPr>
          <p:cNvPicPr>
            <a:picLocks noChangeAspect="1"/>
          </p:cNvPicPr>
          <p:nvPr/>
        </p:nvPicPr>
        <p:blipFill rotWithShape="1">
          <a:blip r:embed="rId3"/>
          <a:srcRect l="874"/>
          <a:stretch/>
        </p:blipFill>
        <p:spPr>
          <a:xfrm>
            <a:off x="4503396" y="1793804"/>
            <a:ext cx="3235374" cy="1409700"/>
          </a:xfrm>
          <a:prstGeom prst="rect">
            <a:avLst/>
          </a:prstGeom>
          <a:ln>
            <a:solidFill>
              <a:schemeClr val="accent6">
                <a:lumMod val="90000"/>
              </a:schemeClr>
            </a:solidFill>
          </a:ln>
        </p:spPr>
      </p:pic>
    </p:spTree>
    <p:extLst>
      <p:ext uri="{BB962C8B-B14F-4D97-AF65-F5344CB8AC3E}">
        <p14:creationId xmlns:p14="http://schemas.microsoft.com/office/powerpoint/2010/main" val="13222443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1" name="Google Shape;2548;p58">
            <a:extLst>
              <a:ext uri="{FF2B5EF4-FFF2-40B4-BE49-F238E27FC236}">
                <a16:creationId xmlns:a16="http://schemas.microsoft.com/office/drawing/2014/main" id="{73EF4510-08B1-524D-87BC-BD112E2AB71B}"/>
              </a:ext>
            </a:extLst>
          </p:cNvPr>
          <p:cNvSpPr txBox="1"/>
          <p:nvPr/>
        </p:nvSpPr>
        <p:spPr>
          <a:xfrm flipH="1">
            <a:off x="2280508" y="591686"/>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2800" dirty="0">
                <a:solidFill>
                  <a:schemeClr val="bg2"/>
                </a:solidFill>
                <a:latin typeface="Livvic"/>
                <a:ea typeface="Livvic"/>
                <a:cs typeface="Livvic"/>
                <a:sym typeface="Livvic"/>
              </a:rPr>
              <a:t>Data Exploration</a:t>
            </a:r>
            <a:endParaRPr sz="2800" dirty="0">
              <a:solidFill>
                <a:schemeClr val="bg2"/>
              </a:solidFill>
              <a:latin typeface="Livvic"/>
              <a:ea typeface="Livvic"/>
              <a:cs typeface="Livvic"/>
              <a:sym typeface="Livvic"/>
            </a:endParaRPr>
          </a:p>
        </p:txBody>
      </p:sp>
      <p:sp>
        <p:nvSpPr>
          <p:cNvPr id="4" name="Oval 3">
            <a:extLst>
              <a:ext uri="{FF2B5EF4-FFF2-40B4-BE49-F238E27FC236}">
                <a16:creationId xmlns:a16="http://schemas.microsoft.com/office/drawing/2014/main" id="{13B83A12-8457-0F4E-9807-EDA911FF5676}"/>
              </a:ext>
            </a:extLst>
          </p:cNvPr>
          <p:cNvSpPr/>
          <p:nvPr/>
        </p:nvSpPr>
        <p:spPr>
          <a:xfrm>
            <a:off x="677008" y="659423"/>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sp>
        <p:nvSpPr>
          <p:cNvPr id="41" name="Google Shape;2346;p42">
            <a:extLst>
              <a:ext uri="{FF2B5EF4-FFF2-40B4-BE49-F238E27FC236}">
                <a16:creationId xmlns:a16="http://schemas.microsoft.com/office/drawing/2014/main" id="{4CB0D7EF-D68E-B44B-9F74-6E39D3ABA944}"/>
              </a:ext>
            </a:extLst>
          </p:cNvPr>
          <p:cNvSpPr txBox="1">
            <a:spLocks noGrp="1"/>
          </p:cNvSpPr>
          <p:nvPr>
            <p:ph type="subTitle" idx="1"/>
          </p:nvPr>
        </p:nvSpPr>
        <p:spPr>
          <a:xfrm>
            <a:off x="725831" y="1867090"/>
            <a:ext cx="1381800" cy="511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Missing Values</a:t>
            </a:r>
            <a:endParaRPr dirty="0"/>
          </a:p>
        </p:txBody>
      </p:sp>
      <p:grpSp>
        <p:nvGrpSpPr>
          <p:cNvPr id="42" name="Google Shape;12831;p89">
            <a:extLst>
              <a:ext uri="{FF2B5EF4-FFF2-40B4-BE49-F238E27FC236}">
                <a16:creationId xmlns:a16="http://schemas.microsoft.com/office/drawing/2014/main" id="{06896F55-C18D-3C4F-8E4E-3306BBBF1279}"/>
              </a:ext>
            </a:extLst>
          </p:cNvPr>
          <p:cNvGrpSpPr/>
          <p:nvPr/>
        </p:nvGrpSpPr>
        <p:grpSpPr>
          <a:xfrm rot="10800000">
            <a:off x="1011946" y="856036"/>
            <a:ext cx="833281" cy="818399"/>
            <a:chOff x="-30064925" y="2332550"/>
            <a:chExt cx="291425" cy="291425"/>
          </a:xfrm>
        </p:grpSpPr>
        <p:sp>
          <p:nvSpPr>
            <p:cNvPr id="43" name="Google Shape;12832;p89">
              <a:extLst>
                <a:ext uri="{FF2B5EF4-FFF2-40B4-BE49-F238E27FC236}">
                  <a16:creationId xmlns:a16="http://schemas.microsoft.com/office/drawing/2014/main" id="{A8DB4EF1-C41B-F148-88EA-7FDECAA9DBDF}"/>
                </a:ext>
              </a:extLst>
            </p:cNvPr>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833;p89">
              <a:extLst>
                <a:ext uri="{FF2B5EF4-FFF2-40B4-BE49-F238E27FC236}">
                  <a16:creationId xmlns:a16="http://schemas.microsoft.com/office/drawing/2014/main" id="{D741078D-42F9-734D-9B22-EF71ED775091}"/>
                </a:ext>
              </a:extLst>
            </p:cNvPr>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2834;p89">
              <a:extLst>
                <a:ext uri="{FF2B5EF4-FFF2-40B4-BE49-F238E27FC236}">
                  <a16:creationId xmlns:a16="http://schemas.microsoft.com/office/drawing/2014/main" id="{921805D1-8C7C-9945-A8F4-EF14CEDD98D4}"/>
                </a:ext>
              </a:extLst>
            </p:cNvPr>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9" name="Picture 58" descr="Table&#10;&#10;Description automatically generated">
            <a:extLst>
              <a:ext uri="{FF2B5EF4-FFF2-40B4-BE49-F238E27FC236}">
                <a16:creationId xmlns:a16="http://schemas.microsoft.com/office/drawing/2014/main" id="{2303A723-FCFF-EA4E-B405-896E0622DC3A}"/>
              </a:ext>
            </a:extLst>
          </p:cNvPr>
          <p:cNvPicPr>
            <a:picLocks noChangeAspect="1"/>
          </p:cNvPicPr>
          <p:nvPr/>
        </p:nvPicPr>
        <p:blipFill rotWithShape="1">
          <a:blip r:embed="rId3"/>
          <a:srcRect l="874"/>
          <a:stretch/>
        </p:blipFill>
        <p:spPr>
          <a:xfrm>
            <a:off x="2156453" y="2045415"/>
            <a:ext cx="3060877" cy="1409700"/>
          </a:xfrm>
          <a:prstGeom prst="rect">
            <a:avLst/>
          </a:prstGeom>
          <a:ln>
            <a:solidFill>
              <a:schemeClr val="accent6">
                <a:lumMod val="90000"/>
              </a:schemeClr>
            </a:solidFill>
          </a:ln>
        </p:spPr>
      </p:pic>
      <p:pic>
        <p:nvPicPr>
          <p:cNvPr id="60" name="Picture 59" descr="Table&#10;&#10;Description automatically generated">
            <a:extLst>
              <a:ext uri="{FF2B5EF4-FFF2-40B4-BE49-F238E27FC236}">
                <a16:creationId xmlns:a16="http://schemas.microsoft.com/office/drawing/2014/main" id="{630F7917-0C1C-B04C-B2BD-2C71FCCB84EF}"/>
              </a:ext>
            </a:extLst>
          </p:cNvPr>
          <p:cNvPicPr>
            <a:picLocks noChangeAspect="1"/>
          </p:cNvPicPr>
          <p:nvPr/>
        </p:nvPicPr>
        <p:blipFill rotWithShape="1">
          <a:blip r:embed="rId4"/>
          <a:srcRect l="49933"/>
          <a:stretch/>
        </p:blipFill>
        <p:spPr>
          <a:xfrm>
            <a:off x="6270314" y="484378"/>
            <a:ext cx="2717537" cy="4237045"/>
          </a:xfrm>
          <a:prstGeom prst="rect">
            <a:avLst/>
          </a:prstGeom>
          <a:ln>
            <a:solidFill>
              <a:schemeClr val="accent6">
                <a:lumMod val="90000"/>
              </a:schemeClr>
            </a:solidFill>
          </a:ln>
        </p:spPr>
      </p:pic>
      <p:sp>
        <p:nvSpPr>
          <p:cNvPr id="61" name="Google Shape;12114;p87">
            <a:extLst>
              <a:ext uri="{FF2B5EF4-FFF2-40B4-BE49-F238E27FC236}">
                <a16:creationId xmlns:a16="http://schemas.microsoft.com/office/drawing/2014/main" id="{8A86F51B-2A32-C046-81B0-40E3EB1D1FF1}"/>
              </a:ext>
            </a:extLst>
          </p:cNvPr>
          <p:cNvSpPr/>
          <p:nvPr/>
        </p:nvSpPr>
        <p:spPr>
          <a:xfrm flipH="1">
            <a:off x="5428838" y="2571750"/>
            <a:ext cx="629969" cy="576564"/>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2088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1" name="Google Shape;2548;p58">
            <a:extLst>
              <a:ext uri="{FF2B5EF4-FFF2-40B4-BE49-F238E27FC236}">
                <a16:creationId xmlns:a16="http://schemas.microsoft.com/office/drawing/2014/main" id="{73EF4510-08B1-524D-87BC-BD112E2AB71B}"/>
              </a:ext>
            </a:extLst>
          </p:cNvPr>
          <p:cNvSpPr txBox="1"/>
          <p:nvPr/>
        </p:nvSpPr>
        <p:spPr>
          <a:xfrm flipH="1">
            <a:off x="2280508" y="591686"/>
            <a:ext cx="3148330"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2800" dirty="0">
                <a:solidFill>
                  <a:schemeClr val="bg2"/>
                </a:solidFill>
                <a:latin typeface="Livvic"/>
                <a:ea typeface="Livvic"/>
                <a:cs typeface="Livvic"/>
                <a:sym typeface="Livvic"/>
              </a:rPr>
              <a:t>Data Exploration</a:t>
            </a:r>
            <a:endParaRPr sz="2800" dirty="0">
              <a:solidFill>
                <a:schemeClr val="bg2"/>
              </a:solidFill>
              <a:latin typeface="Livvic"/>
              <a:ea typeface="Livvic"/>
              <a:cs typeface="Livvic"/>
              <a:sym typeface="Livvic"/>
            </a:endParaRPr>
          </a:p>
        </p:txBody>
      </p:sp>
      <p:sp>
        <p:nvSpPr>
          <p:cNvPr id="4" name="Oval 3">
            <a:extLst>
              <a:ext uri="{FF2B5EF4-FFF2-40B4-BE49-F238E27FC236}">
                <a16:creationId xmlns:a16="http://schemas.microsoft.com/office/drawing/2014/main" id="{13B83A12-8457-0F4E-9807-EDA911FF5676}"/>
              </a:ext>
            </a:extLst>
          </p:cNvPr>
          <p:cNvSpPr/>
          <p:nvPr/>
        </p:nvSpPr>
        <p:spPr>
          <a:xfrm>
            <a:off x="677008" y="659423"/>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sp>
        <p:nvSpPr>
          <p:cNvPr id="41" name="Google Shape;2346;p42">
            <a:extLst>
              <a:ext uri="{FF2B5EF4-FFF2-40B4-BE49-F238E27FC236}">
                <a16:creationId xmlns:a16="http://schemas.microsoft.com/office/drawing/2014/main" id="{4CB0D7EF-D68E-B44B-9F74-6E39D3ABA944}"/>
              </a:ext>
            </a:extLst>
          </p:cNvPr>
          <p:cNvSpPr txBox="1">
            <a:spLocks noGrp="1"/>
          </p:cNvSpPr>
          <p:nvPr>
            <p:ph type="subTitle" idx="1"/>
          </p:nvPr>
        </p:nvSpPr>
        <p:spPr>
          <a:xfrm>
            <a:off x="725831" y="1867090"/>
            <a:ext cx="1381800" cy="511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Missing Values</a:t>
            </a:r>
            <a:endParaRPr dirty="0"/>
          </a:p>
        </p:txBody>
      </p:sp>
      <p:grpSp>
        <p:nvGrpSpPr>
          <p:cNvPr id="42" name="Google Shape;12831;p89">
            <a:extLst>
              <a:ext uri="{FF2B5EF4-FFF2-40B4-BE49-F238E27FC236}">
                <a16:creationId xmlns:a16="http://schemas.microsoft.com/office/drawing/2014/main" id="{06896F55-C18D-3C4F-8E4E-3306BBBF1279}"/>
              </a:ext>
            </a:extLst>
          </p:cNvPr>
          <p:cNvGrpSpPr/>
          <p:nvPr/>
        </p:nvGrpSpPr>
        <p:grpSpPr>
          <a:xfrm rot="10800000">
            <a:off x="1011946" y="856036"/>
            <a:ext cx="833281" cy="818399"/>
            <a:chOff x="-30064925" y="2332550"/>
            <a:chExt cx="291425" cy="291425"/>
          </a:xfrm>
        </p:grpSpPr>
        <p:sp>
          <p:nvSpPr>
            <p:cNvPr id="43" name="Google Shape;12832;p89">
              <a:extLst>
                <a:ext uri="{FF2B5EF4-FFF2-40B4-BE49-F238E27FC236}">
                  <a16:creationId xmlns:a16="http://schemas.microsoft.com/office/drawing/2014/main" id="{A8DB4EF1-C41B-F148-88EA-7FDECAA9DBDF}"/>
                </a:ext>
              </a:extLst>
            </p:cNvPr>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833;p89">
              <a:extLst>
                <a:ext uri="{FF2B5EF4-FFF2-40B4-BE49-F238E27FC236}">
                  <a16:creationId xmlns:a16="http://schemas.microsoft.com/office/drawing/2014/main" id="{D741078D-42F9-734D-9B22-EF71ED775091}"/>
                </a:ext>
              </a:extLst>
            </p:cNvPr>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2834;p89">
              <a:extLst>
                <a:ext uri="{FF2B5EF4-FFF2-40B4-BE49-F238E27FC236}">
                  <a16:creationId xmlns:a16="http://schemas.microsoft.com/office/drawing/2014/main" id="{921805D1-8C7C-9945-A8F4-EF14CEDD98D4}"/>
                </a:ext>
              </a:extLst>
            </p:cNvPr>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3674;p92">
            <a:extLst>
              <a:ext uri="{FF2B5EF4-FFF2-40B4-BE49-F238E27FC236}">
                <a16:creationId xmlns:a16="http://schemas.microsoft.com/office/drawing/2014/main" id="{65D1D695-45BC-5C46-AFC1-9EB16E3BD7A7}"/>
              </a:ext>
            </a:extLst>
          </p:cNvPr>
          <p:cNvGrpSpPr/>
          <p:nvPr/>
        </p:nvGrpSpPr>
        <p:grpSpPr>
          <a:xfrm>
            <a:off x="2555839" y="1611133"/>
            <a:ext cx="887965" cy="810029"/>
            <a:chOff x="-1333975" y="2365850"/>
            <a:chExt cx="292225" cy="293575"/>
          </a:xfrm>
        </p:grpSpPr>
        <p:sp>
          <p:nvSpPr>
            <p:cNvPr id="14" name="Google Shape;13675;p92">
              <a:extLst>
                <a:ext uri="{FF2B5EF4-FFF2-40B4-BE49-F238E27FC236}">
                  <a16:creationId xmlns:a16="http://schemas.microsoft.com/office/drawing/2014/main" id="{573B6569-48F9-0646-B407-1B80307E7472}"/>
                </a:ext>
              </a:extLst>
            </p:cNvPr>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676;p92">
              <a:extLst>
                <a:ext uri="{FF2B5EF4-FFF2-40B4-BE49-F238E27FC236}">
                  <a16:creationId xmlns:a16="http://schemas.microsoft.com/office/drawing/2014/main" id="{818CB244-D6C9-3449-87EA-281776B9E421}"/>
                </a:ext>
              </a:extLst>
            </p:cNvPr>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677;p92">
              <a:extLst>
                <a:ext uri="{FF2B5EF4-FFF2-40B4-BE49-F238E27FC236}">
                  <a16:creationId xmlns:a16="http://schemas.microsoft.com/office/drawing/2014/main" id="{EDAB56CE-FC4E-3640-BE3D-8E2FA53A0EE8}"/>
                </a:ext>
              </a:extLst>
            </p:cNvPr>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678;p92">
              <a:extLst>
                <a:ext uri="{FF2B5EF4-FFF2-40B4-BE49-F238E27FC236}">
                  <a16:creationId xmlns:a16="http://schemas.microsoft.com/office/drawing/2014/main" id="{E807831F-311F-2346-8C5F-87CAF02CABEC}"/>
                </a:ext>
              </a:extLst>
            </p:cNvPr>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679;p92">
              <a:extLst>
                <a:ext uri="{FF2B5EF4-FFF2-40B4-BE49-F238E27FC236}">
                  <a16:creationId xmlns:a16="http://schemas.microsoft.com/office/drawing/2014/main" id="{1FF1C175-9C68-6242-84B3-ECAC2165F4DA}"/>
                </a:ext>
              </a:extLst>
            </p:cNvPr>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680;p92">
              <a:extLst>
                <a:ext uri="{FF2B5EF4-FFF2-40B4-BE49-F238E27FC236}">
                  <a16:creationId xmlns:a16="http://schemas.microsoft.com/office/drawing/2014/main" id="{D00FBC29-51E8-1E42-B13D-8C4592F28B96}"/>
                </a:ext>
              </a:extLst>
            </p:cNvPr>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681;p92">
              <a:extLst>
                <a:ext uri="{FF2B5EF4-FFF2-40B4-BE49-F238E27FC236}">
                  <a16:creationId xmlns:a16="http://schemas.microsoft.com/office/drawing/2014/main" id="{60E7538E-A554-C44A-9E6D-6F6E12E2EB82}"/>
                </a:ext>
              </a:extLst>
            </p:cNvPr>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682;p92">
              <a:extLst>
                <a:ext uri="{FF2B5EF4-FFF2-40B4-BE49-F238E27FC236}">
                  <a16:creationId xmlns:a16="http://schemas.microsoft.com/office/drawing/2014/main" id="{3C052151-08A6-FD4C-B51A-2700257D0656}"/>
                </a:ext>
              </a:extLst>
            </p:cNvPr>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46;p42">
            <a:extLst>
              <a:ext uri="{FF2B5EF4-FFF2-40B4-BE49-F238E27FC236}">
                <a16:creationId xmlns:a16="http://schemas.microsoft.com/office/drawing/2014/main" id="{186AD039-C73B-9044-A211-245C1E10BE61}"/>
              </a:ext>
            </a:extLst>
          </p:cNvPr>
          <p:cNvSpPr txBox="1">
            <a:spLocks/>
          </p:cNvSpPr>
          <p:nvPr/>
        </p:nvSpPr>
        <p:spPr>
          <a:xfrm>
            <a:off x="2280508" y="2700825"/>
            <a:ext cx="1381800" cy="5118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800"/>
              <a:buFont typeface="Karla"/>
              <a:buNone/>
              <a:defRPr sz="2100" b="1" i="0" u="none" strike="noStrike" cap="none">
                <a:solidFill>
                  <a:srgbClr val="212121"/>
                </a:solidFill>
                <a:latin typeface="Anaheim"/>
                <a:ea typeface="Anaheim"/>
                <a:cs typeface="Anaheim"/>
                <a:sym typeface="Anaheim"/>
              </a:defRPr>
            </a:lvl1pPr>
            <a:lvl2pPr marL="914400" marR="0" lvl="1" indent="-317500" algn="l" rtl="0">
              <a:lnSpc>
                <a:spcPct val="100000"/>
              </a:lnSpc>
              <a:spcBef>
                <a:spcPts val="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2pPr>
            <a:lvl3pPr marL="1371600" marR="0" lvl="2"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3pPr>
            <a:lvl4pPr marL="1828800" marR="0" lvl="3"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4pPr>
            <a:lvl5pPr marL="2286000" marR="0" lvl="4"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5pPr>
            <a:lvl6pPr marL="2743200" marR="0" lvl="5"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6pPr>
            <a:lvl7pPr marL="3200400" marR="0" lvl="6"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7pPr>
            <a:lvl8pPr marL="3657600" marR="0" lvl="7"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8pPr>
            <a:lvl9pPr marL="4114800" marR="0" lvl="8" indent="-317500" algn="l" rtl="0">
              <a:lnSpc>
                <a:spcPct val="100000"/>
              </a:lnSpc>
              <a:spcBef>
                <a:spcPts val="1600"/>
              </a:spcBef>
              <a:spcAft>
                <a:spcPts val="1600"/>
              </a:spcAft>
              <a:buClr>
                <a:srgbClr val="212121"/>
              </a:buClr>
              <a:buSzPts val="1800"/>
              <a:buFont typeface="Karla"/>
              <a:buNone/>
              <a:defRPr sz="1800" b="1" i="0" u="none" strike="noStrike" cap="none">
                <a:solidFill>
                  <a:srgbClr val="212121"/>
                </a:solidFill>
                <a:latin typeface="Karla"/>
                <a:ea typeface="Karla"/>
                <a:cs typeface="Karla"/>
                <a:sym typeface="Karla"/>
              </a:defRPr>
            </a:lvl9pPr>
          </a:lstStyle>
          <a:p>
            <a:pPr marL="0" indent="0"/>
            <a:r>
              <a:rPr lang="en-GB" dirty="0"/>
              <a:t>The Solutions?</a:t>
            </a:r>
          </a:p>
        </p:txBody>
      </p:sp>
      <p:grpSp>
        <p:nvGrpSpPr>
          <p:cNvPr id="24" name="Google Shape;11726;p86">
            <a:extLst>
              <a:ext uri="{FF2B5EF4-FFF2-40B4-BE49-F238E27FC236}">
                <a16:creationId xmlns:a16="http://schemas.microsoft.com/office/drawing/2014/main" id="{2F2F6B76-780B-0241-8CBA-94AFFEA8F619}"/>
              </a:ext>
            </a:extLst>
          </p:cNvPr>
          <p:cNvGrpSpPr/>
          <p:nvPr/>
        </p:nvGrpSpPr>
        <p:grpSpPr>
          <a:xfrm>
            <a:off x="4826566" y="3270600"/>
            <a:ext cx="301161" cy="339535"/>
            <a:chOff x="3299850" y="238575"/>
            <a:chExt cx="427725" cy="482225"/>
          </a:xfrm>
        </p:grpSpPr>
        <p:sp>
          <p:nvSpPr>
            <p:cNvPr id="25" name="Google Shape;11727;p86">
              <a:extLst>
                <a:ext uri="{FF2B5EF4-FFF2-40B4-BE49-F238E27FC236}">
                  <a16:creationId xmlns:a16="http://schemas.microsoft.com/office/drawing/2014/main" id="{AC01F5E4-AD36-3144-9554-0E8836F3425E}"/>
                </a:ext>
              </a:extLst>
            </p:cNvPr>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 name="Google Shape;11728;p86">
              <a:extLst>
                <a:ext uri="{FF2B5EF4-FFF2-40B4-BE49-F238E27FC236}">
                  <a16:creationId xmlns:a16="http://schemas.microsoft.com/office/drawing/2014/main" id="{1032D642-9E29-DA45-98EA-39E3DAF2EC67}"/>
                </a:ext>
              </a:extLst>
            </p:cNvPr>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 name="Google Shape;11729;p86">
              <a:extLst>
                <a:ext uri="{FF2B5EF4-FFF2-40B4-BE49-F238E27FC236}">
                  <a16:creationId xmlns:a16="http://schemas.microsoft.com/office/drawing/2014/main" id="{C938E4B2-F513-3840-95F0-892673FA795C}"/>
                </a:ext>
              </a:extLst>
            </p:cNvPr>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11730;p86">
              <a:extLst>
                <a:ext uri="{FF2B5EF4-FFF2-40B4-BE49-F238E27FC236}">
                  <a16:creationId xmlns:a16="http://schemas.microsoft.com/office/drawing/2014/main" id="{BE49536C-C279-AE41-9FDA-FBBCDC1E66EB}"/>
                </a:ext>
              </a:extLst>
            </p:cNvPr>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 name="Google Shape;11731;p86">
              <a:extLst>
                <a:ext uri="{FF2B5EF4-FFF2-40B4-BE49-F238E27FC236}">
                  <a16:creationId xmlns:a16="http://schemas.microsoft.com/office/drawing/2014/main" id="{32ADDEDD-25D1-654A-B3C3-BA73F0D25448}"/>
                </a:ext>
              </a:extLst>
            </p:cNvPr>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0" name="Google Shape;2346;p42">
            <a:extLst>
              <a:ext uri="{FF2B5EF4-FFF2-40B4-BE49-F238E27FC236}">
                <a16:creationId xmlns:a16="http://schemas.microsoft.com/office/drawing/2014/main" id="{452D30A1-0E4E-9A43-906C-44F4BE0D95DC}"/>
              </a:ext>
            </a:extLst>
          </p:cNvPr>
          <p:cNvSpPr txBox="1">
            <a:spLocks/>
          </p:cNvSpPr>
          <p:nvPr/>
        </p:nvSpPr>
        <p:spPr>
          <a:xfrm>
            <a:off x="5319465" y="1880988"/>
            <a:ext cx="3382125" cy="511800"/>
          </a:xfrm>
          <a:prstGeom prst="rect">
            <a:avLst/>
          </a:prstGeom>
          <a:noFill/>
          <a:ln>
            <a:solidFill>
              <a:schemeClr val="tx1">
                <a:lumMod val="85000"/>
              </a:schemeClr>
            </a:solid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800"/>
              <a:buFont typeface="Karla"/>
              <a:buNone/>
              <a:defRPr sz="2100" b="1" i="0" u="none" strike="noStrike" cap="none">
                <a:solidFill>
                  <a:srgbClr val="212121"/>
                </a:solidFill>
                <a:latin typeface="Anaheim"/>
                <a:ea typeface="Anaheim"/>
                <a:cs typeface="Anaheim"/>
                <a:sym typeface="Anaheim"/>
              </a:defRPr>
            </a:lvl1pPr>
            <a:lvl2pPr marL="914400" marR="0" lvl="1" indent="-317500" algn="l" rtl="0">
              <a:lnSpc>
                <a:spcPct val="100000"/>
              </a:lnSpc>
              <a:spcBef>
                <a:spcPts val="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2pPr>
            <a:lvl3pPr marL="1371600" marR="0" lvl="2"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3pPr>
            <a:lvl4pPr marL="1828800" marR="0" lvl="3"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4pPr>
            <a:lvl5pPr marL="2286000" marR="0" lvl="4"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5pPr>
            <a:lvl6pPr marL="2743200" marR="0" lvl="5"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6pPr>
            <a:lvl7pPr marL="3200400" marR="0" lvl="6"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7pPr>
            <a:lvl8pPr marL="3657600" marR="0" lvl="7"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8pPr>
            <a:lvl9pPr marL="4114800" marR="0" lvl="8" indent="-317500" algn="l" rtl="0">
              <a:lnSpc>
                <a:spcPct val="100000"/>
              </a:lnSpc>
              <a:spcBef>
                <a:spcPts val="1600"/>
              </a:spcBef>
              <a:spcAft>
                <a:spcPts val="1600"/>
              </a:spcAft>
              <a:buClr>
                <a:srgbClr val="212121"/>
              </a:buClr>
              <a:buSzPts val="1800"/>
              <a:buFont typeface="Karla"/>
              <a:buNone/>
              <a:defRPr sz="1800" b="1" i="0" u="none" strike="noStrike" cap="none">
                <a:solidFill>
                  <a:srgbClr val="212121"/>
                </a:solidFill>
                <a:latin typeface="Karla"/>
                <a:ea typeface="Karla"/>
                <a:cs typeface="Karla"/>
                <a:sym typeface="Karla"/>
              </a:defRPr>
            </a:lvl9pPr>
          </a:lstStyle>
          <a:p>
            <a:pPr marL="0" indent="0"/>
            <a:r>
              <a:rPr lang="en-GB" dirty="0"/>
              <a:t>Remove the missing values</a:t>
            </a:r>
          </a:p>
        </p:txBody>
      </p:sp>
      <p:sp>
        <p:nvSpPr>
          <p:cNvPr id="31" name="Google Shape;2346;p42">
            <a:extLst>
              <a:ext uri="{FF2B5EF4-FFF2-40B4-BE49-F238E27FC236}">
                <a16:creationId xmlns:a16="http://schemas.microsoft.com/office/drawing/2014/main" id="{185F6577-53E4-104B-873C-4D4CF2662AC7}"/>
              </a:ext>
            </a:extLst>
          </p:cNvPr>
          <p:cNvSpPr txBox="1">
            <a:spLocks/>
          </p:cNvSpPr>
          <p:nvPr/>
        </p:nvSpPr>
        <p:spPr>
          <a:xfrm>
            <a:off x="5319466" y="3207851"/>
            <a:ext cx="3382125" cy="511800"/>
          </a:xfrm>
          <a:prstGeom prst="rect">
            <a:avLst/>
          </a:prstGeom>
          <a:noFill/>
          <a:ln>
            <a:solidFill>
              <a:schemeClr val="tx1">
                <a:lumMod val="85000"/>
              </a:schemeClr>
            </a:solid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800"/>
              <a:buFont typeface="Karla"/>
              <a:buNone/>
              <a:defRPr sz="2100" b="1" i="0" u="none" strike="noStrike" cap="none">
                <a:solidFill>
                  <a:srgbClr val="212121"/>
                </a:solidFill>
                <a:latin typeface="Anaheim"/>
                <a:ea typeface="Anaheim"/>
                <a:cs typeface="Anaheim"/>
                <a:sym typeface="Anaheim"/>
              </a:defRPr>
            </a:lvl1pPr>
            <a:lvl2pPr marL="914400" marR="0" lvl="1" indent="-317500" algn="l" rtl="0">
              <a:lnSpc>
                <a:spcPct val="100000"/>
              </a:lnSpc>
              <a:spcBef>
                <a:spcPts val="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2pPr>
            <a:lvl3pPr marL="1371600" marR="0" lvl="2"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3pPr>
            <a:lvl4pPr marL="1828800" marR="0" lvl="3"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4pPr>
            <a:lvl5pPr marL="2286000" marR="0" lvl="4"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5pPr>
            <a:lvl6pPr marL="2743200" marR="0" lvl="5"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6pPr>
            <a:lvl7pPr marL="3200400" marR="0" lvl="6"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7pPr>
            <a:lvl8pPr marL="3657600" marR="0" lvl="7" indent="-317500" algn="l" rtl="0">
              <a:lnSpc>
                <a:spcPct val="100000"/>
              </a:lnSpc>
              <a:spcBef>
                <a:spcPts val="1600"/>
              </a:spcBef>
              <a:spcAft>
                <a:spcPts val="0"/>
              </a:spcAft>
              <a:buClr>
                <a:srgbClr val="212121"/>
              </a:buClr>
              <a:buSzPts val="1800"/>
              <a:buFont typeface="Karla"/>
              <a:buNone/>
              <a:defRPr sz="1800" b="1" i="0" u="none" strike="noStrike" cap="none">
                <a:solidFill>
                  <a:srgbClr val="212121"/>
                </a:solidFill>
                <a:latin typeface="Karla"/>
                <a:ea typeface="Karla"/>
                <a:cs typeface="Karla"/>
                <a:sym typeface="Karla"/>
              </a:defRPr>
            </a:lvl8pPr>
            <a:lvl9pPr marL="4114800" marR="0" lvl="8" indent="-317500" algn="l" rtl="0">
              <a:lnSpc>
                <a:spcPct val="100000"/>
              </a:lnSpc>
              <a:spcBef>
                <a:spcPts val="1600"/>
              </a:spcBef>
              <a:spcAft>
                <a:spcPts val="1600"/>
              </a:spcAft>
              <a:buClr>
                <a:srgbClr val="212121"/>
              </a:buClr>
              <a:buSzPts val="1800"/>
              <a:buFont typeface="Karla"/>
              <a:buNone/>
              <a:defRPr sz="1800" b="1" i="0" u="none" strike="noStrike" cap="none">
                <a:solidFill>
                  <a:srgbClr val="212121"/>
                </a:solidFill>
                <a:latin typeface="Karla"/>
                <a:ea typeface="Karla"/>
                <a:cs typeface="Karla"/>
                <a:sym typeface="Karla"/>
              </a:defRPr>
            </a:lvl9pPr>
          </a:lstStyle>
          <a:p>
            <a:pPr marL="0" indent="0"/>
            <a:r>
              <a:rPr lang="en-GB" dirty="0"/>
              <a:t>Replace Them</a:t>
            </a:r>
          </a:p>
        </p:txBody>
      </p:sp>
    </p:spTree>
    <p:extLst>
      <p:ext uri="{BB962C8B-B14F-4D97-AF65-F5344CB8AC3E}">
        <p14:creationId xmlns:p14="http://schemas.microsoft.com/office/powerpoint/2010/main" val="9260376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43"/>
        <p:cNvGrpSpPr/>
        <p:nvPr/>
      </p:nvGrpSpPr>
      <p:grpSpPr>
        <a:xfrm>
          <a:off x="0" y="0"/>
          <a:ext cx="0" cy="0"/>
          <a:chOff x="0" y="0"/>
          <a:chExt cx="0" cy="0"/>
        </a:xfrm>
      </p:grpSpPr>
      <p:sp>
        <p:nvSpPr>
          <p:cNvPr id="21" name="Google Shape;2548;p58">
            <a:extLst>
              <a:ext uri="{FF2B5EF4-FFF2-40B4-BE49-F238E27FC236}">
                <a16:creationId xmlns:a16="http://schemas.microsoft.com/office/drawing/2014/main" id="{28361EC6-9C14-8F49-8009-EEB38B267C7B}"/>
              </a:ext>
            </a:extLst>
          </p:cNvPr>
          <p:cNvSpPr txBox="1"/>
          <p:nvPr/>
        </p:nvSpPr>
        <p:spPr>
          <a:xfrm flipH="1">
            <a:off x="2280507" y="591686"/>
            <a:ext cx="4988393" cy="351694"/>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2800" dirty="0">
                <a:solidFill>
                  <a:schemeClr val="bg2"/>
                </a:solidFill>
                <a:latin typeface="Livvic"/>
                <a:ea typeface="Livvic"/>
                <a:cs typeface="Livvic"/>
                <a:sym typeface="Livvic"/>
              </a:rPr>
              <a:t>Data Exploration: Summary</a:t>
            </a:r>
            <a:endParaRPr sz="2800" dirty="0">
              <a:solidFill>
                <a:schemeClr val="bg2"/>
              </a:solidFill>
              <a:latin typeface="Livvic"/>
              <a:ea typeface="Livvic"/>
              <a:cs typeface="Livvic"/>
              <a:sym typeface="Livvic"/>
            </a:endParaRPr>
          </a:p>
        </p:txBody>
      </p:sp>
      <p:sp>
        <p:nvSpPr>
          <p:cNvPr id="52" name="Google Shape;2346;p42">
            <a:extLst>
              <a:ext uri="{FF2B5EF4-FFF2-40B4-BE49-F238E27FC236}">
                <a16:creationId xmlns:a16="http://schemas.microsoft.com/office/drawing/2014/main" id="{88A22C29-C86C-CB40-A04F-55E866A1D028}"/>
              </a:ext>
            </a:extLst>
          </p:cNvPr>
          <p:cNvSpPr txBox="1">
            <a:spLocks noGrp="1"/>
          </p:cNvSpPr>
          <p:nvPr>
            <p:ph type="subTitle" idx="1"/>
          </p:nvPr>
        </p:nvSpPr>
        <p:spPr>
          <a:xfrm>
            <a:off x="1794075" y="1169045"/>
            <a:ext cx="6228695" cy="3171462"/>
          </a:xfrm>
          <a:prstGeom prst="rect">
            <a:avLst/>
          </a:prstGeom>
        </p:spPr>
        <p:txBody>
          <a:bodyPr spcFirstLastPara="1" wrap="square" lIns="0" tIns="91425" rIns="0" bIns="91425" anchor="ctr" anchorCtr="0">
            <a:noAutofit/>
          </a:bodyPr>
          <a:lstStyle/>
          <a:p>
            <a:pPr algn="l">
              <a:lnSpc>
                <a:spcPct val="150000"/>
              </a:lnSpc>
            </a:pPr>
            <a:r>
              <a:rPr lang="en-GB" dirty="0"/>
              <a:t>Missing Data</a:t>
            </a:r>
          </a:p>
          <a:p>
            <a:pPr algn="l">
              <a:lnSpc>
                <a:spcPct val="150000"/>
              </a:lnSpc>
            </a:pPr>
            <a:r>
              <a:rPr lang="en-GB" b="0" dirty="0"/>
              <a:t>balanced dataset. </a:t>
            </a:r>
          </a:p>
          <a:p>
            <a:pPr algn="l">
              <a:lnSpc>
                <a:spcPct val="150000"/>
              </a:lnSpc>
            </a:pPr>
            <a:r>
              <a:rPr lang="en-GB" b="0" dirty="0"/>
              <a:t>Categorical features needed to be encoded;</a:t>
            </a:r>
          </a:p>
          <a:p>
            <a:pPr algn="l">
              <a:lnSpc>
                <a:spcPct val="150000"/>
              </a:lnSpc>
            </a:pPr>
            <a:r>
              <a:rPr lang="en-GB" b="0" dirty="0"/>
              <a:t>Different scales of feature values;</a:t>
            </a:r>
          </a:p>
          <a:p>
            <a:pPr algn="l">
              <a:lnSpc>
                <a:spcPct val="150000"/>
              </a:lnSpc>
            </a:pPr>
            <a:r>
              <a:rPr lang="en-GB" b="0" dirty="0"/>
              <a:t>Several outliers on the age variable;</a:t>
            </a:r>
          </a:p>
          <a:p>
            <a:pPr algn="l">
              <a:lnSpc>
                <a:spcPct val="150000"/>
              </a:lnSpc>
            </a:pPr>
            <a:r>
              <a:rPr lang="en-GB" b="0" dirty="0"/>
              <a:t>Clear Skewed problem on the age, fnlwgt variable;</a:t>
            </a:r>
          </a:p>
        </p:txBody>
      </p:sp>
    </p:spTree>
    <p:extLst>
      <p:ext uri="{BB962C8B-B14F-4D97-AF65-F5344CB8AC3E}">
        <p14:creationId xmlns:p14="http://schemas.microsoft.com/office/powerpoint/2010/main" val="223357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27"/>
        <p:cNvGrpSpPr/>
        <p:nvPr/>
      </p:nvGrpSpPr>
      <p:grpSpPr>
        <a:xfrm>
          <a:off x="0" y="0"/>
          <a:ext cx="0" cy="0"/>
          <a:chOff x="0" y="0"/>
          <a:chExt cx="0" cy="0"/>
        </a:xfrm>
      </p:grpSpPr>
      <p:sp>
        <p:nvSpPr>
          <p:cNvPr id="2328" name="Google Shape;2328;p40"/>
          <p:cNvSpPr txBox="1">
            <a:spLocks noGrp="1"/>
          </p:cNvSpPr>
          <p:nvPr>
            <p:ph type="subTitle" idx="1"/>
          </p:nvPr>
        </p:nvSpPr>
        <p:spPr>
          <a:xfrm>
            <a:off x="4649525" y="3668847"/>
            <a:ext cx="3600000" cy="4497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US" dirty="0"/>
              <a:t>What is the task?</a:t>
            </a:r>
            <a:endParaRPr dirty="0"/>
          </a:p>
        </p:txBody>
      </p:sp>
      <p:sp>
        <p:nvSpPr>
          <p:cNvPr id="2329" name="Google Shape;2329;p40"/>
          <p:cNvSpPr txBox="1">
            <a:spLocks noGrp="1"/>
          </p:cNvSpPr>
          <p:nvPr>
            <p:ph type="title"/>
          </p:nvPr>
        </p:nvSpPr>
        <p:spPr>
          <a:xfrm>
            <a:off x="4872692" y="2277423"/>
            <a:ext cx="3376833" cy="12957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sz="4000" dirty="0"/>
              <a:t>The Classification Task</a:t>
            </a:r>
            <a:endParaRPr sz="4000" dirty="0"/>
          </a:p>
        </p:txBody>
      </p:sp>
      <p:sp>
        <p:nvSpPr>
          <p:cNvPr id="2330" name="Google Shape;2330;p40"/>
          <p:cNvSpPr txBox="1">
            <a:spLocks noGrp="1"/>
          </p:cNvSpPr>
          <p:nvPr>
            <p:ph type="title" idx="2"/>
          </p:nvPr>
        </p:nvSpPr>
        <p:spPr>
          <a:xfrm>
            <a:off x="7116725" y="1138300"/>
            <a:ext cx="1132800" cy="1043400"/>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dirty="0"/>
              <a:t>01</a:t>
            </a:r>
            <a:endParaRPr dirty="0"/>
          </a:p>
        </p:txBody>
      </p:sp>
    </p:spTree>
    <p:extLst>
      <p:ext uri="{BB962C8B-B14F-4D97-AF65-F5344CB8AC3E}">
        <p14:creationId xmlns:p14="http://schemas.microsoft.com/office/powerpoint/2010/main" val="25019771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14"/>
        <p:cNvGrpSpPr/>
        <p:nvPr/>
      </p:nvGrpSpPr>
      <p:grpSpPr>
        <a:xfrm>
          <a:off x="0" y="0"/>
          <a:ext cx="0" cy="0"/>
          <a:chOff x="0" y="0"/>
          <a:chExt cx="0" cy="0"/>
        </a:xfrm>
      </p:grpSpPr>
      <p:sp>
        <p:nvSpPr>
          <p:cNvPr id="2515" name="Google Shape;2515;p54"/>
          <p:cNvSpPr txBox="1">
            <a:spLocks noGrp="1"/>
          </p:cNvSpPr>
          <p:nvPr>
            <p:ph type="subTitle" idx="1"/>
          </p:nvPr>
        </p:nvSpPr>
        <p:spPr>
          <a:xfrm>
            <a:off x="865625" y="3554300"/>
            <a:ext cx="3600000" cy="449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dirty="0"/>
              <a:t>Methods and results</a:t>
            </a:r>
            <a:endParaRPr dirty="0"/>
          </a:p>
        </p:txBody>
      </p:sp>
      <p:sp>
        <p:nvSpPr>
          <p:cNvPr id="2516" name="Google Shape;2516;p54"/>
          <p:cNvSpPr txBox="1">
            <a:spLocks noGrp="1"/>
          </p:cNvSpPr>
          <p:nvPr>
            <p:ph type="title"/>
          </p:nvPr>
        </p:nvSpPr>
        <p:spPr>
          <a:xfrm>
            <a:off x="865625" y="2182800"/>
            <a:ext cx="2599500" cy="1295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dirty="0"/>
              <a:t>Learning Pipeline</a:t>
            </a:r>
            <a:endParaRPr dirty="0"/>
          </a:p>
        </p:txBody>
      </p:sp>
      <p:sp>
        <p:nvSpPr>
          <p:cNvPr id="2517" name="Google Shape;2517;p54"/>
          <p:cNvSpPr txBox="1">
            <a:spLocks noGrp="1"/>
          </p:cNvSpPr>
          <p:nvPr>
            <p:ph type="title" idx="2"/>
          </p:nvPr>
        </p:nvSpPr>
        <p:spPr>
          <a:xfrm>
            <a:off x="865625" y="1139500"/>
            <a:ext cx="1132800" cy="10434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dirty="0"/>
              <a:t>05</a:t>
            </a:r>
            <a:endParaRPr dirty="0"/>
          </a:p>
        </p:txBody>
      </p:sp>
    </p:spTree>
    <p:extLst>
      <p:ext uri="{BB962C8B-B14F-4D97-AF65-F5344CB8AC3E}">
        <p14:creationId xmlns:p14="http://schemas.microsoft.com/office/powerpoint/2010/main" val="7218665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0" name="Google Shape;2400;p45"/>
          <p:cNvSpPr txBox="1">
            <a:spLocks noGrp="1"/>
          </p:cNvSpPr>
          <p:nvPr>
            <p:ph type="title" idx="2"/>
          </p:nvPr>
        </p:nvSpPr>
        <p:spPr>
          <a:xfrm>
            <a:off x="720000" y="387600"/>
            <a:ext cx="7704000" cy="572700"/>
          </a:xfrm>
          <a:prstGeom prst="rect">
            <a:avLst/>
          </a:prstGeom>
        </p:spPr>
        <p:txBody>
          <a:bodyPr spcFirstLastPara="1" wrap="square" lIns="0" tIns="91425" rIns="0" bIns="91425" anchor="t" anchorCtr="0">
            <a:noAutofit/>
          </a:bodyPr>
          <a:lstStyle/>
          <a:p>
            <a:pPr lvl="0"/>
            <a:r>
              <a:rPr lang="en" dirty="0"/>
              <a:t>Learning Pipeline</a:t>
            </a:r>
            <a:endParaRPr dirty="0"/>
          </a:p>
        </p:txBody>
      </p:sp>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txBox="1">
            <a:spLocks noGrp="1"/>
          </p:cNvSpPr>
          <p:nvPr>
            <p:ph type="subTitle" idx="1"/>
          </p:nvPr>
        </p:nvSpPr>
        <p:spPr>
          <a:xfrm>
            <a:off x="2169598" y="1965335"/>
            <a:ext cx="4804800" cy="9645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The first step is to tackle with the data exploration observations. </a:t>
            </a:r>
            <a:endParaRPr b="1" dirty="0"/>
          </a:p>
        </p:txBody>
      </p:sp>
      <p:grpSp>
        <p:nvGrpSpPr>
          <p:cNvPr id="2403" name="Google Shape;2403;p45"/>
          <p:cNvGrpSpPr/>
          <p:nvPr/>
        </p:nvGrpSpPr>
        <p:grpSpPr>
          <a:xfrm>
            <a:off x="4259383" y="1079442"/>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7" name="Google Shape;2407;p45"/>
          <p:cNvSpPr txBox="1">
            <a:spLocks noGrp="1"/>
          </p:cNvSpPr>
          <p:nvPr>
            <p:ph type="title"/>
          </p:nvPr>
        </p:nvSpPr>
        <p:spPr>
          <a:xfrm>
            <a:off x="1890245" y="2984907"/>
            <a:ext cx="5288700" cy="7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Another important note is that:</a:t>
            </a:r>
            <a:br>
              <a:rPr lang="en" dirty="0"/>
            </a:br>
            <a:r>
              <a:rPr lang="en" dirty="0"/>
              <a:t>- I do not have testing set.</a:t>
            </a:r>
            <a:endParaRPr dirty="0"/>
          </a:p>
        </p:txBody>
      </p:sp>
    </p:spTree>
    <p:extLst>
      <p:ext uri="{BB962C8B-B14F-4D97-AF65-F5344CB8AC3E}">
        <p14:creationId xmlns:p14="http://schemas.microsoft.com/office/powerpoint/2010/main" val="985732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0" name="Google Shape;2400;p45"/>
          <p:cNvSpPr txBox="1">
            <a:spLocks noGrp="1"/>
          </p:cNvSpPr>
          <p:nvPr>
            <p:ph type="title" idx="2"/>
          </p:nvPr>
        </p:nvSpPr>
        <p:spPr>
          <a:xfrm>
            <a:off x="720000" y="387600"/>
            <a:ext cx="7704000" cy="572700"/>
          </a:xfrm>
          <a:prstGeom prst="rect">
            <a:avLst/>
          </a:prstGeom>
        </p:spPr>
        <p:txBody>
          <a:bodyPr spcFirstLastPara="1" wrap="square" lIns="0" tIns="91425" rIns="0" bIns="91425" anchor="t" anchorCtr="0">
            <a:noAutofit/>
          </a:bodyPr>
          <a:lstStyle/>
          <a:p>
            <a:pPr lvl="0"/>
            <a:r>
              <a:rPr lang="en" dirty="0"/>
              <a:t>Learning Pipeline</a:t>
            </a:r>
            <a:endParaRPr dirty="0"/>
          </a:p>
        </p:txBody>
      </p:sp>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txBox="1">
            <a:spLocks noGrp="1"/>
          </p:cNvSpPr>
          <p:nvPr>
            <p:ph type="title"/>
          </p:nvPr>
        </p:nvSpPr>
        <p:spPr>
          <a:xfrm>
            <a:off x="2153146" y="1234010"/>
            <a:ext cx="3881481" cy="743400"/>
          </a:xfrm>
          <a:prstGeom prst="rect">
            <a:avLst/>
          </a:prstGeom>
        </p:spPr>
        <p:txBody>
          <a:bodyPr spcFirstLastPara="1" wrap="square" lIns="91425" tIns="91425" rIns="91425" bIns="91425" anchor="ctr" anchorCtr="0">
            <a:noAutofit/>
          </a:bodyPr>
          <a:lstStyle/>
          <a:p>
            <a:pPr lvl="0" indent="0" algn="l" rtl="0">
              <a:spcBef>
                <a:spcPts val="0"/>
              </a:spcBef>
              <a:spcAft>
                <a:spcPts val="0"/>
              </a:spcAft>
            </a:pPr>
            <a:r>
              <a:rPr lang="en-US" dirty="0"/>
              <a:t>Balancing the Dataset.</a:t>
            </a:r>
            <a:endParaRPr dirty="0"/>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2402;p45">
            <a:extLst>
              <a:ext uri="{FF2B5EF4-FFF2-40B4-BE49-F238E27FC236}">
                <a16:creationId xmlns:a16="http://schemas.microsoft.com/office/drawing/2014/main" id="{57A0C406-81F3-E144-903F-5B4A4B9CA33D}"/>
              </a:ext>
            </a:extLst>
          </p:cNvPr>
          <p:cNvSpPr txBox="1">
            <a:spLocks noGrp="1"/>
          </p:cNvSpPr>
          <p:nvPr>
            <p:ph type="subTitle" idx="1"/>
          </p:nvPr>
        </p:nvSpPr>
        <p:spPr>
          <a:xfrm>
            <a:off x="2500386" y="1891733"/>
            <a:ext cx="4804800" cy="964500"/>
          </a:xfrm>
          <a:prstGeom prst="rect">
            <a:avLst/>
          </a:prstGeom>
        </p:spPr>
        <p:txBody>
          <a:bodyPr spcFirstLastPara="1" wrap="square" lIns="0" tIns="91425" rIns="0" bIns="91425" anchor="ctr" anchorCtr="0">
            <a:noAutofit/>
          </a:bodyPr>
          <a:lstStyle/>
          <a:p>
            <a:pPr marL="342900" lvl="0" algn="l" rtl="0">
              <a:spcBef>
                <a:spcPts val="0"/>
              </a:spcBef>
              <a:spcAft>
                <a:spcPts val="0"/>
              </a:spcAft>
              <a:buFont typeface="Arial" panose="020B0604020202020204" pitchFamily="34" charset="0"/>
              <a:buChar char="•"/>
            </a:pPr>
            <a:r>
              <a:rPr lang="en" dirty="0">
                <a:solidFill>
                  <a:schemeClr val="bg2"/>
                </a:solidFill>
              </a:rPr>
              <a:t>Down-sampling (under sampling)</a:t>
            </a:r>
            <a:endParaRPr lang="en" b="1" dirty="0">
              <a:solidFill>
                <a:schemeClr val="bg2"/>
              </a:solidFill>
            </a:endParaRPr>
          </a:p>
          <a:p>
            <a:pPr marL="342900" lvl="0" algn="l" rtl="0">
              <a:spcBef>
                <a:spcPts val="0"/>
              </a:spcBef>
              <a:spcAft>
                <a:spcPts val="0"/>
              </a:spcAft>
              <a:buFont typeface="Arial" panose="020B0604020202020204" pitchFamily="34" charset="0"/>
              <a:buChar char="•"/>
            </a:pPr>
            <a:r>
              <a:rPr lang="en-US" dirty="0">
                <a:solidFill>
                  <a:schemeClr val="bg2"/>
                </a:solidFill>
              </a:rPr>
              <a:t>Over-sampling</a:t>
            </a:r>
          </a:p>
          <a:p>
            <a:pPr marL="342900" lvl="0" algn="l" rtl="0">
              <a:spcBef>
                <a:spcPts val="0"/>
              </a:spcBef>
              <a:spcAft>
                <a:spcPts val="0"/>
              </a:spcAft>
              <a:buFont typeface="Arial" panose="020B0604020202020204" pitchFamily="34" charset="0"/>
              <a:buChar char="•"/>
            </a:pPr>
            <a:r>
              <a:rPr lang="en" dirty="0">
                <a:solidFill>
                  <a:schemeClr val="bg2"/>
                </a:solidFill>
              </a:rPr>
              <a:t>Give weight to samples</a:t>
            </a:r>
          </a:p>
        </p:txBody>
      </p:sp>
    </p:spTree>
    <p:extLst>
      <p:ext uri="{BB962C8B-B14F-4D97-AF65-F5344CB8AC3E}">
        <p14:creationId xmlns:p14="http://schemas.microsoft.com/office/powerpoint/2010/main" val="16495932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0" name="Google Shape;2400;p45"/>
          <p:cNvSpPr txBox="1">
            <a:spLocks noGrp="1"/>
          </p:cNvSpPr>
          <p:nvPr>
            <p:ph type="title" idx="2"/>
          </p:nvPr>
        </p:nvSpPr>
        <p:spPr>
          <a:xfrm>
            <a:off x="720000" y="387600"/>
            <a:ext cx="7704000" cy="572700"/>
          </a:xfrm>
          <a:prstGeom prst="rect">
            <a:avLst/>
          </a:prstGeom>
        </p:spPr>
        <p:txBody>
          <a:bodyPr spcFirstLastPara="1" wrap="square" lIns="0" tIns="91425" rIns="0" bIns="91425" anchor="t" anchorCtr="0">
            <a:noAutofit/>
          </a:bodyPr>
          <a:lstStyle/>
          <a:p>
            <a:pPr lvl="0"/>
            <a:r>
              <a:rPr lang="en" dirty="0"/>
              <a:t>Learning Pipeline</a:t>
            </a:r>
            <a:endParaRPr dirty="0"/>
          </a:p>
        </p:txBody>
      </p:sp>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txBox="1">
            <a:spLocks noGrp="1"/>
          </p:cNvSpPr>
          <p:nvPr>
            <p:ph type="title"/>
          </p:nvPr>
        </p:nvSpPr>
        <p:spPr>
          <a:xfrm>
            <a:off x="2153146" y="1234010"/>
            <a:ext cx="3881481" cy="743400"/>
          </a:xfrm>
          <a:prstGeom prst="rect">
            <a:avLst/>
          </a:prstGeom>
        </p:spPr>
        <p:txBody>
          <a:bodyPr spcFirstLastPara="1" wrap="square" lIns="91425" tIns="91425" rIns="91425" bIns="91425" anchor="ctr" anchorCtr="0">
            <a:noAutofit/>
          </a:bodyPr>
          <a:lstStyle/>
          <a:p>
            <a:pPr lvl="0" indent="0" algn="l" rtl="0">
              <a:spcBef>
                <a:spcPts val="0"/>
              </a:spcBef>
              <a:spcAft>
                <a:spcPts val="0"/>
              </a:spcAft>
            </a:pPr>
            <a:r>
              <a:rPr lang="en-US" dirty="0">
                <a:solidFill>
                  <a:schemeClr val="accent6">
                    <a:lumMod val="90000"/>
                  </a:schemeClr>
                </a:solidFill>
              </a:rPr>
              <a:t>Balancing the Dataset.</a:t>
            </a:r>
            <a:endParaRPr dirty="0">
              <a:solidFill>
                <a:schemeClr val="accent6">
                  <a:lumMod val="90000"/>
                </a:schemeClr>
              </a:solidFill>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2407;p45">
            <a:extLst>
              <a:ext uri="{FF2B5EF4-FFF2-40B4-BE49-F238E27FC236}">
                <a16:creationId xmlns:a16="http://schemas.microsoft.com/office/drawing/2014/main" id="{26B5F957-54C3-F94B-8A27-A880107C8CA2}"/>
              </a:ext>
            </a:extLst>
          </p:cNvPr>
          <p:cNvSpPr txBox="1">
            <a:spLocks/>
          </p:cNvSpPr>
          <p:nvPr/>
        </p:nvSpPr>
        <p:spPr>
          <a:xfrm>
            <a:off x="2153146" y="2726489"/>
            <a:ext cx="3881481" cy="74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139700" algn="ctr" rtl="0">
              <a:lnSpc>
                <a:spcPct val="100000"/>
              </a:lnSpc>
              <a:spcBef>
                <a:spcPts val="0"/>
              </a:spcBef>
              <a:spcAft>
                <a:spcPts val="0"/>
              </a:spcAft>
              <a:buClr>
                <a:srgbClr val="212121"/>
              </a:buClr>
              <a:buSzPts val="2200"/>
              <a:buFont typeface="Anaheim"/>
              <a:buNone/>
              <a:defRPr sz="22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9pPr>
          </a:lstStyle>
          <a:p>
            <a:pPr indent="0" algn="l"/>
            <a:r>
              <a:rPr lang="en-US" dirty="0">
                <a:solidFill>
                  <a:schemeClr val="bg2"/>
                </a:solidFill>
              </a:rPr>
              <a:t>Providing The test set</a:t>
            </a:r>
          </a:p>
        </p:txBody>
      </p:sp>
      <p:sp>
        <p:nvSpPr>
          <p:cNvPr id="18" name="Google Shape;2402;p45">
            <a:extLst>
              <a:ext uri="{FF2B5EF4-FFF2-40B4-BE49-F238E27FC236}">
                <a16:creationId xmlns:a16="http://schemas.microsoft.com/office/drawing/2014/main" id="{F4F08C63-E40D-BE45-A6E8-48DFBCF61D83}"/>
              </a:ext>
            </a:extLst>
          </p:cNvPr>
          <p:cNvSpPr txBox="1">
            <a:spLocks noGrp="1"/>
          </p:cNvSpPr>
          <p:nvPr>
            <p:ph type="subTitle" idx="1"/>
          </p:nvPr>
        </p:nvSpPr>
        <p:spPr>
          <a:xfrm>
            <a:off x="2504240" y="1891733"/>
            <a:ext cx="4804800" cy="964500"/>
          </a:xfrm>
          <a:prstGeom prst="rect">
            <a:avLst/>
          </a:prstGeom>
        </p:spPr>
        <p:txBody>
          <a:bodyPr spcFirstLastPara="1" wrap="square" lIns="0" tIns="91425" rIns="0" bIns="91425" anchor="ctr" anchorCtr="0">
            <a:noAutofit/>
          </a:bodyPr>
          <a:lstStyle/>
          <a:p>
            <a:pPr marL="342900" lvl="0" algn="l" rtl="0">
              <a:spcBef>
                <a:spcPts val="0"/>
              </a:spcBef>
              <a:spcAft>
                <a:spcPts val="0"/>
              </a:spcAft>
              <a:buFont typeface="Arial" panose="020B0604020202020204" pitchFamily="34" charset="0"/>
              <a:buChar char="•"/>
            </a:pPr>
            <a:r>
              <a:rPr lang="en" dirty="0">
                <a:solidFill>
                  <a:schemeClr val="accent6">
                    <a:lumMod val="75000"/>
                  </a:schemeClr>
                </a:solidFill>
              </a:rPr>
              <a:t>Down-sampling (under sampling)</a:t>
            </a:r>
            <a:endParaRPr lang="en" b="1" dirty="0">
              <a:solidFill>
                <a:schemeClr val="accent6">
                  <a:lumMod val="75000"/>
                </a:schemeClr>
              </a:solidFill>
            </a:endParaRPr>
          </a:p>
          <a:p>
            <a:pPr marL="342900" lvl="0" algn="l" rtl="0">
              <a:spcBef>
                <a:spcPts val="0"/>
              </a:spcBef>
              <a:spcAft>
                <a:spcPts val="0"/>
              </a:spcAft>
              <a:buFont typeface="Arial" panose="020B0604020202020204" pitchFamily="34" charset="0"/>
              <a:buChar char="•"/>
            </a:pPr>
            <a:r>
              <a:rPr lang="en-US" dirty="0">
                <a:solidFill>
                  <a:schemeClr val="accent6">
                    <a:lumMod val="75000"/>
                  </a:schemeClr>
                </a:solidFill>
              </a:rPr>
              <a:t>Over-sampling</a:t>
            </a:r>
          </a:p>
          <a:p>
            <a:pPr marL="342900" lvl="0" algn="l" rtl="0">
              <a:spcBef>
                <a:spcPts val="0"/>
              </a:spcBef>
              <a:spcAft>
                <a:spcPts val="0"/>
              </a:spcAft>
              <a:buFont typeface="Arial" panose="020B0604020202020204" pitchFamily="34" charset="0"/>
              <a:buChar char="•"/>
            </a:pPr>
            <a:r>
              <a:rPr lang="en-US" dirty="0">
                <a:solidFill>
                  <a:schemeClr val="accent6">
                    <a:lumMod val="75000"/>
                  </a:schemeClr>
                </a:solidFill>
              </a:rPr>
              <a:t>Give weight to samples </a:t>
            </a:r>
            <a:endParaRPr lang="en" dirty="0">
              <a:solidFill>
                <a:schemeClr val="accent6">
                  <a:lumMod val="75000"/>
                </a:schemeClr>
              </a:solidFill>
            </a:endParaRPr>
          </a:p>
        </p:txBody>
      </p:sp>
      <p:sp>
        <p:nvSpPr>
          <p:cNvPr id="19" name="Google Shape;2402;p45">
            <a:extLst>
              <a:ext uri="{FF2B5EF4-FFF2-40B4-BE49-F238E27FC236}">
                <a16:creationId xmlns:a16="http://schemas.microsoft.com/office/drawing/2014/main" id="{CD96857A-4106-E94F-A934-29B05E155D17}"/>
              </a:ext>
            </a:extLst>
          </p:cNvPr>
          <p:cNvSpPr txBox="1">
            <a:spLocks/>
          </p:cNvSpPr>
          <p:nvPr/>
        </p:nvSpPr>
        <p:spPr>
          <a:xfrm>
            <a:off x="2504240" y="3050882"/>
            <a:ext cx="4804800" cy="9645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Livvic"/>
              <a:buNone/>
              <a:defRPr sz="1900" b="0" i="0" u="none" strike="noStrike" cap="none">
                <a:solidFill>
                  <a:schemeClr val="lt2"/>
                </a:solidFill>
                <a:highlight>
                  <a:srgbClr val="FFFFFF"/>
                </a:highlight>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2pPr>
            <a:lvl3pPr marL="1371600" marR="0" lvl="2"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3pPr>
            <a:lvl4pPr marL="1828800" marR="0" lvl="3"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4pPr>
            <a:lvl5pPr marL="2286000" marR="0" lvl="4"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5pPr>
            <a:lvl6pPr marL="2743200" marR="0" lvl="5"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6pPr>
            <a:lvl7pPr marL="3200400" marR="0" lvl="6"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7pPr>
            <a:lvl8pPr marL="3657600" marR="0" lvl="7"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8pPr>
            <a:lvl9pPr marL="4114800" marR="0" lvl="8"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9pPr>
          </a:lstStyle>
          <a:p>
            <a:pPr marL="342900" algn="l">
              <a:buFont typeface="Arial" panose="020B0604020202020204" pitchFamily="34" charset="0"/>
              <a:buChar char="•"/>
            </a:pPr>
            <a:r>
              <a:rPr lang="en-US" dirty="0">
                <a:solidFill>
                  <a:schemeClr val="bg2"/>
                </a:solidFill>
              </a:rPr>
              <a:t>Split The dataset into two portions</a:t>
            </a:r>
            <a:endParaRPr lang="en" dirty="0">
              <a:solidFill>
                <a:schemeClr val="bg2"/>
              </a:solidFill>
            </a:endParaRPr>
          </a:p>
        </p:txBody>
      </p:sp>
      <p:sp>
        <p:nvSpPr>
          <p:cNvPr id="20" name="Google Shape;2402;p45">
            <a:extLst>
              <a:ext uri="{FF2B5EF4-FFF2-40B4-BE49-F238E27FC236}">
                <a16:creationId xmlns:a16="http://schemas.microsoft.com/office/drawing/2014/main" id="{AF57FAFF-59BB-414E-AB24-583098303480}"/>
              </a:ext>
            </a:extLst>
          </p:cNvPr>
          <p:cNvSpPr txBox="1">
            <a:spLocks/>
          </p:cNvSpPr>
          <p:nvPr/>
        </p:nvSpPr>
        <p:spPr>
          <a:xfrm>
            <a:off x="3183339" y="3546508"/>
            <a:ext cx="4804800" cy="9645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Livvic"/>
              <a:buNone/>
              <a:defRPr sz="1900" b="0" i="0" u="none" strike="noStrike" cap="none">
                <a:solidFill>
                  <a:schemeClr val="lt2"/>
                </a:solidFill>
                <a:highlight>
                  <a:srgbClr val="FFFFFF"/>
                </a:highlight>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2pPr>
            <a:lvl3pPr marL="1371600" marR="0" lvl="2"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3pPr>
            <a:lvl4pPr marL="1828800" marR="0" lvl="3"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4pPr>
            <a:lvl5pPr marL="2286000" marR="0" lvl="4"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5pPr>
            <a:lvl6pPr marL="2743200" marR="0" lvl="5"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6pPr>
            <a:lvl7pPr marL="3200400" marR="0" lvl="6"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7pPr>
            <a:lvl8pPr marL="3657600" marR="0" lvl="7"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8pPr>
            <a:lvl9pPr marL="4114800" marR="0" lvl="8"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9pPr>
          </a:lstStyle>
          <a:p>
            <a:pPr marL="342900" algn="l">
              <a:buFont typeface="Wingdings" pitchFamily="2" charset="2"/>
              <a:buChar char="Ø"/>
            </a:pPr>
            <a:r>
              <a:rPr lang="en-US" dirty="0">
                <a:solidFill>
                  <a:schemeClr val="bg2"/>
                </a:solidFill>
              </a:rPr>
              <a:t>Training set 80%</a:t>
            </a:r>
          </a:p>
          <a:p>
            <a:pPr marL="342900" algn="l">
              <a:buFont typeface="Wingdings" pitchFamily="2" charset="2"/>
              <a:buChar char="Ø"/>
            </a:pPr>
            <a:r>
              <a:rPr lang="en-US" dirty="0">
                <a:solidFill>
                  <a:schemeClr val="bg2"/>
                </a:solidFill>
              </a:rPr>
              <a:t>Test set 20%</a:t>
            </a:r>
            <a:endParaRPr lang="en" dirty="0">
              <a:solidFill>
                <a:schemeClr val="bg2"/>
              </a:solidFill>
            </a:endParaRPr>
          </a:p>
        </p:txBody>
      </p:sp>
    </p:spTree>
    <p:extLst>
      <p:ext uri="{BB962C8B-B14F-4D97-AF65-F5344CB8AC3E}">
        <p14:creationId xmlns:p14="http://schemas.microsoft.com/office/powerpoint/2010/main" val="29591773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0" name="Google Shape;2400;p45"/>
          <p:cNvSpPr txBox="1">
            <a:spLocks noGrp="1"/>
          </p:cNvSpPr>
          <p:nvPr>
            <p:ph type="title" idx="2"/>
          </p:nvPr>
        </p:nvSpPr>
        <p:spPr>
          <a:xfrm>
            <a:off x="720000" y="387600"/>
            <a:ext cx="7704000" cy="572700"/>
          </a:xfrm>
          <a:prstGeom prst="rect">
            <a:avLst/>
          </a:prstGeom>
        </p:spPr>
        <p:txBody>
          <a:bodyPr spcFirstLastPara="1" wrap="square" lIns="0" tIns="91425" rIns="0" bIns="91425" anchor="t" anchorCtr="0">
            <a:noAutofit/>
          </a:bodyPr>
          <a:lstStyle/>
          <a:p>
            <a:pPr lvl="0"/>
            <a:r>
              <a:rPr lang="en" dirty="0"/>
              <a:t>Learning Pipeline</a:t>
            </a:r>
            <a:endParaRPr dirty="0"/>
          </a:p>
        </p:txBody>
      </p:sp>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2407;p45">
            <a:extLst>
              <a:ext uri="{FF2B5EF4-FFF2-40B4-BE49-F238E27FC236}">
                <a16:creationId xmlns:a16="http://schemas.microsoft.com/office/drawing/2014/main" id="{26B5F957-54C3-F94B-8A27-A880107C8CA2}"/>
              </a:ext>
            </a:extLst>
          </p:cNvPr>
          <p:cNvSpPr txBox="1">
            <a:spLocks/>
          </p:cNvSpPr>
          <p:nvPr/>
        </p:nvSpPr>
        <p:spPr>
          <a:xfrm>
            <a:off x="2134105" y="1232951"/>
            <a:ext cx="3881481" cy="74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139700" algn="ctr" rtl="0">
              <a:lnSpc>
                <a:spcPct val="100000"/>
              </a:lnSpc>
              <a:spcBef>
                <a:spcPts val="0"/>
              </a:spcBef>
              <a:spcAft>
                <a:spcPts val="0"/>
              </a:spcAft>
              <a:buClr>
                <a:srgbClr val="212121"/>
              </a:buClr>
              <a:buSzPts val="2200"/>
              <a:buFont typeface="Anaheim"/>
              <a:buNone/>
              <a:defRPr sz="22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9pPr>
          </a:lstStyle>
          <a:p>
            <a:pPr indent="0" algn="l"/>
            <a:r>
              <a:rPr lang="en-US" dirty="0">
                <a:solidFill>
                  <a:schemeClr val="bg2"/>
                </a:solidFill>
              </a:rPr>
              <a:t>Categorical Features</a:t>
            </a:r>
          </a:p>
        </p:txBody>
      </p:sp>
      <p:sp>
        <p:nvSpPr>
          <p:cNvPr id="19" name="Google Shape;2402;p45">
            <a:extLst>
              <a:ext uri="{FF2B5EF4-FFF2-40B4-BE49-F238E27FC236}">
                <a16:creationId xmlns:a16="http://schemas.microsoft.com/office/drawing/2014/main" id="{CD96857A-4106-E94F-A934-29B05E155D17}"/>
              </a:ext>
            </a:extLst>
          </p:cNvPr>
          <p:cNvSpPr txBox="1">
            <a:spLocks/>
          </p:cNvSpPr>
          <p:nvPr/>
        </p:nvSpPr>
        <p:spPr>
          <a:xfrm>
            <a:off x="2247152" y="1747039"/>
            <a:ext cx="4804800" cy="659657"/>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Livvic"/>
              <a:buNone/>
              <a:defRPr sz="1900" b="0" i="0" u="none" strike="noStrike" cap="none">
                <a:solidFill>
                  <a:schemeClr val="lt2"/>
                </a:solidFill>
                <a:highlight>
                  <a:srgbClr val="FFFFFF"/>
                </a:highlight>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2pPr>
            <a:lvl3pPr marL="1371600" marR="0" lvl="2"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3pPr>
            <a:lvl4pPr marL="1828800" marR="0" lvl="3"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4pPr>
            <a:lvl5pPr marL="2286000" marR="0" lvl="4"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5pPr>
            <a:lvl6pPr marL="2743200" marR="0" lvl="5"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6pPr>
            <a:lvl7pPr marL="3200400" marR="0" lvl="6"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7pPr>
            <a:lvl8pPr marL="3657600" marR="0" lvl="7"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8pPr>
            <a:lvl9pPr marL="4114800" marR="0" lvl="8"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9pPr>
          </a:lstStyle>
          <a:p>
            <a:pPr marL="0" indent="0" algn="l"/>
            <a:r>
              <a:rPr lang="en-US" dirty="0">
                <a:solidFill>
                  <a:schemeClr val="bg2"/>
                </a:solidFill>
              </a:rPr>
              <a:t>Transform to numerical features:</a:t>
            </a:r>
            <a:endParaRPr lang="en" dirty="0">
              <a:solidFill>
                <a:schemeClr val="bg2"/>
              </a:solidFill>
            </a:endParaRPr>
          </a:p>
        </p:txBody>
      </p:sp>
      <p:sp>
        <p:nvSpPr>
          <p:cNvPr id="21" name="Google Shape;2402;p45">
            <a:extLst>
              <a:ext uri="{FF2B5EF4-FFF2-40B4-BE49-F238E27FC236}">
                <a16:creationId xmlns:a16="http://schemas.microsoft.com/office/drawing/2014/main" id="{D21FF725-79B1-3341-A8AD-483700294C22}"/>
              </a:ext>
            </a:extLst>
          </p:cNvPr>
          <p:cNvSpPr txBox="1">
            <a:spLocks/>
          </p:cNvSpPr>
          <p:nvPr/>
        </p:nvSpPr>
        <p:spPr>
          <a:xfrm>
            <a:off x="2779587" y="2369720"/>
            <a:ext cx="4804800" cy="1265111"/>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Livvic"/>
              <a:buNone/>
              <a:defRPr sz="1900" b="0" i="0" u="none" strike="noStrike" cap="none">
                <a:solidFill>
                  <a:schemeClr val="lt2"/>
                </a:solidFill>
                <a:highlight>
                  <a:srgbClr val="FFFFFF"/>
                </a:highlight>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2pPr>
            <a:lvl3pPr marL="1371600" marR="0" lvl="2"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3pPr>
            <a:lvl4pPr marL="1828800" marR="0" lvl="3"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4pPr>
            <a:lvl5pPr marL="2286000" marR="0" lvl="4"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5pPr>
            <a:lvl6pPr marL="2743200" marR="0" lvl="5"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6pPr>
            <a:lvl7pPr marL="3200400" marR="0" lvl="6"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7pPr>
            <a:lvl8pPr marL="3657600" marR="0" lvl="7"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8pPr>
            <a:lvl9pPr marL="4114800" marR="0" lvl="8"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9pPr>
          </a:lstStyle>
          <a:p>
            <a:pPr marL="342900" algn="l">
              <a:lnSpc>
                <a:spcPct val="150000"/>
              </a:lnSpc>
              <a:buFont typeface="Wingdings" pitchFamily="2" charset="2"/>
              <a:buChar char="Ø"/>
            </a:pPr>
            <a:r>
              <a:rPr lang="en-US" dirty="0">
                <a:solidFill>
                  <a:schemeClr val="bg2"/>
                </a:solidFill>
              </a:rPr>
              <a:t>String indexer</a:t>
            </a:r>
          </a:p>
          <a:p>
            <a:pPr marL="342900" algn="l">
              <a:lnSpc>
                <a:spcPct val="150000"/>
              </a:lnSpc>
              <a:buFont typeface="Wingdings" pitchFamily="2" charset="2"/>
              <a:buChar char="Ø"/>
            </a:pPr>
            <a:r>
              <a:rPr lang="en-US" dirty="0">
                <a:solidFill>
                  <a:schemeClr val="bg2"/>
                </a:solidFill>
              </a:rPr>
              <a:t>One-Hot-Encoder</a:t>
            </a:r>
          </a:p>
          <a:p>
            <a:pPr marL="342900" algn="l">
              <a:lnSpc>
                <a:spcPct val="150000"/>
              </a:lnSpc>
              <a:buFont typeface="Wingdings" pitchFamily="2" charset="2"/>
              <a:buChar char="Ø"/>
            </a:pPr>
            <a:r>
              <a:rPr lang="en-US" dirty="0">
                <a:solidFill>
                  <a:schemeClr val="bg2"/>
                </a:solidFill>
              </a:rPr>
              <a:t>Vector Assembler</a:t>
            </a:r>
            <a:endParaRPr lang="en" dirty="0">
              <a:solidFill>
                <a:schemeClr val="bg2"/>
              </a:solidFill>
            </a:endParaRPr>
          </a:p>
        </p:txBody>
      </p:sp>
      <p:sp>
        <p:nvSpPr>
          <p:cNvPr id="22" name="Google Shape;11767;p86">
            <a:extLst>
              <a:ext uri="{FF2B5EF4-FFF2-40B4-BE49-F238E27FC236}">
                <a16:creationId xmlns:a16="http://schemas.microsoft.com/office/drawing/2014/main" id="{9CDE740C-EBDF-DA45-9ABF-55A5E054B902}"/>
              </a:ext>
            </a:extLst>
          </p:cNvPr>
          <p:cNvSpPr/>
          <p:nvPr/>
        </p:nvSpPr>
        <p:spPr>
          <a:xfrm>
            <a:off x="1310965" y="1838219"/>
            <a:ext cx="781083" cy="653932"/>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extLst>
      <p:ext uri="{BB962C8B-B14F-4D97-AF65-F5344CB8AC3E}">
        <p14:creationId xmlns:p14="http://schemas.microsoft.com/office/powerpoint/2010/main" val="40449371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0" name="Google Shape;2400;p45"/>
          <p:cNvSpPr txBox="1">
            <a:spLocks noGrp="1"/>
          </p:cNvSpPr>
          <p:nvPr>
            <p:ph type="title" idx="2"/>
          </p:nvPr>
        </p:nvSpPr>
        <p:spPr>
          <a:xfrm>
            <a:off x="720000" y="387600"/>
            <a:ext cx="7704000" cy="572700"/>
          </a:xfrm>
          <a:prstGeom prst="rect">
            <a:avLst/>
          </a:prstGeom>
        </p:spPr>
        <p:txBody>
          <a:bodyPr spcFirstLastPara="1" wrap="square" lIns="0" tIns="91425" rIns="0" bIns="91425" anchor="t" anchorCtr="0">
            <a:noAutofit/>
          </a:bodyPr>
          <a:lstStyle/>
          <a:p>
            <a:pPr lvl="0"/>
            <a:r>
              <a:rPr lang="en" dirty="0"/>
              <a:t>Learning Pipeline</a:t>
            </a:r>
            <a:endParaRPr dirty="0"/>
          </a:p>
        </p:txBody>
      </p:sp>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2407;p45">
            <a:extLst>
              <a:ext uri="{FF2B5EF4-FFF2-40B4-BE49-F238E27FC236}">
                <a16:creationId xmlns:a16="http://schemas.microsoft.com/office/drawing/2014/main" id="{26B5F957-54C3-F94B-8A27-A880107C8CA2}"/>
              </a:ext>
            </a:extLst>
          </p:cNvPr>
          <p:cNvSpPr txBox="1">
            <a:spLocks/>
          </p:cNvSpPr>
          <p:nvPr/>
        </p:nvSpPr>
        <p:spPr>
          <a:xfrm>
            <a:off x="1906696" y="1076422"/>
            <a:ext cx="3881481" cy="74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139700" algn="ctr" rtl="0">
              <a:lnSpc>
                <a:spcPct val="100000"/>
              </a:lnSpc>
              <a:spcBef>
                <a:spcPts val="0"/>
              </a:spcBef>
              <a:spcAft>
                <a:spcPts val="0"/>
              </a:spcAft>
              <a:buClr>
                <a:srgbClr val="212121"/>
              </a:buClr>
              <a:buSzPts val="2200"/>
              <a:buFont typeface="Anaheim"/>
              <a:buNone/>
              <a:defRPr sz="22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2pPr>
            <a:lvl3pPr marR="0" lvl="2"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3pPr>
            <a:lvl4pPr marR="0" lvl="3"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4pPr>
            <a:lvl5pPr marR="0" lvl="4"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5pPr>
            <a:lvl6pPr marR="0" lvl="5"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6pPr>
            <a:lvl7pPr marR="0" lvl="6"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7pPr>
            <a:lvl8pPr marR="0" lvl="7"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8pPr>
            <a:lvl9pPr marR="0" lvl="8" algn="l" rtl="0">
              <a:lnSpc>
                <a:spcPct val="100000"/>
              </a:lnSpc>
              <a:spcBef>
                <a:spcPts val="0"/>
              </a:spcBef>
              <a:spcAft>
                <a:spcPts val="0"/>
              </a:spcAft>
              <a:buClr>
                <a:srgbClr val="000000"/>
              </a:buClr>
              <a:buSzPts val="2800"/>
              <a:buFont typeface="Anaheim"/>
              <a:buNone/>
              <a:defRPr sz="2800" b="0" i="0" u="none" strike="noStrike" cap="none">
                <a:solidFill>
                  <a:srgbClr val="000000"/>
                </a:solidFill>
                <a:latin typeface="Livvic"/>
                <a:ea typeface="Livvic"/>
                <a:cs typeface="Livvic"/>
                <a:sym typeface="Livvic"/>
              </a:defRPr>
            </a:lvl9pPr>
          </a:lstStyle>
          <a:p>
            <a:pPr indent="0" algn="l"/>
            <a:r>
              <a:rPr lang="en-US" dirty="0">
                <a:solidFill>
                  <a:schemeClr val="bg2"/>
                </a:solidFill>
              </a:rPr>
              <a:t>Method that I used</a:t>
            </a:r>
          </a:p>
        </p:txBody>
      </p:sp>
      <p:sp>
        <p:nvSpPr>
          <p:cNvPr id="21" name="Google Shape;2402;p45">
            <a:extLst>
              <a:ext uri="{FF2B5EF4-FFF2-40B4-BE49-F238E27FC236}">
                <a16:creationId xmlns:a16="http://schemas.microsoft.com/office/drawing/2014/main" id="{D21FF725-79B1-3341-A8AD-483700294C22}"/>
              </a:ext>
            </a:extLst>
          </p:cNvPr>
          <p:cNvSpPr txBox="1">
            <a:spLocks/>
          </p:cNvSpPr>
          <p:nvPr/>
        </p:nvSpPr>
        <p:spPr>
          <a:xfrm>
            <a:off x="2247152" y="1506887"/>
            <a:ext cx="4469334" cy="257562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Livvic"/>
              <a:buNone/>
              <a:defRPr sz="1900" b="0" i="0" u="none" strike="noStrike" cap="none">
                <a:solidFill>
                  <a:schemeClr val="lt2"/>
                </a:solidFill>
                <a:highlight>
                  <a:srgbClr val="FFFFFF"/>
                </a:highlight>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2pPr>
            <a:lvl3pPr marL="1371600" marR="0" lvl="2"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3pPr>
            <a:lvl4pPr marL="1828800" marR="0" lvl="3"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4pPr>
            <a:lvl5pPr marL="2286000" marR="0" lvl="4"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5pPr>
            <a:lvl6pPr marL="2743200" marR="0" lvl="5"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6pPr>
            <a:lvl7pPr marL="3200400" marR="0" lvl="6"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7pPr>
            <a:lvl8pPr marL="3657600" marR="0" lvl="7"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8pPr>
            <a:lvl9pPr marL="4114800" marR="0" lvl="8"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9pPr>
          </a:lstStyle>
          <a:p>
            <a:pPr marL="342900" algn="l">
              <a:lnSpc>
                <a:spcPct val="150000"/>
              </a:lnSpc>
              <a:buFont typeface="Wingdings" pitchFamily="2" charset="2"/>
              <a:buChar char="Ø"/>
            </a:pPr>
            <a:r>
              <a:rPr lang="en-US" dirty="0">
                <a:solidFill>
                  <a:schemeClr val="bg2"/>
                </a:solidFill>
              </a:rPr>
              <a:t>Logistic Regression</a:t>
            </a:r>
          </a:p>
          <a:p>
            <a:pPr marL="342900" algn="l">
              <a:lnSpc>
                <a:spcPct val="150000"/>
              </a:lnSpc>
              <a:buFont typeface="Wingdings" pitchFamily="2" charset="2"/>
              <a:buChar char="Ø"/>
            </a:pPr>
            <a:r>
              <a:rPr lang="en-US" dirty="0">
                <a:solidFill>
                  <a:schemeClr val="bg2"/>
                </a:solidFill>
              </a:rPr>
              <a:t>Decision Tree</a:t>
            </a:r>
          </a:p>
          <a:p>
            <a:pPr marL="342900" algn="l">
              <a:lnSpc>
                <a:spcPct val="150000"/>
              </a:lnSpc>
              <a:buFont typeface="Wingdings" pitchFamily="2" charset="2"/>
              <a:buChar char="Ø"/>
            </a:pPr>
            <a:r>
              <a:rPr lang="en-US" dirty="0">
                <a:solidFill>
                  <a:schemeClr val="bg2"/>
                </a:solidFill>
              </a:rPr>
              <a:t>Random Forest</a:t>
            </a:r>
          </a:p>
          <a:p>
            <a:pPr marL="342900" algn="l">
              <a:lnSpc>
                <a:spcPct val="150000"/>
              </a:lnSpc>
              <a:buFont typeface="Wingdings" pitchFamily="2" charset="2"/>
              <a:buChar char="Ø"/>
            </a:pPr>
            <a:r>
              <a:rPr lang="en-US" dirty="0">
                <a:solidFill>
                  <a:schemeClr val="bg2"/>
                </a:solidFill>
              </a:rPr>
              <a:t>SVM</a:t>
            </a:r>
          </a:p>
          <a:p>
            <a:pPr marL="342900" algn="l">
              <a:lnSpc>
                <a:spcPct val="150000"/>
              </a:lnSpc>
              <a:buFont typeface="Wingdings" pitchFamily="2" charset="2"/>
              <a:buChar char="Ø"/>
            </a:pPr>
            <a:r>
              <a:rPr lang="en-US" dirty="0">
                <a:solidFill>
                  <a:schemeClr val="bg2"/>
                </a:solidFill>
              </a:rPr>
              <a:t>Gradient Boosted Decision Tree</a:t>
            </a:r>
            <a:endParaRPr lang="en" dirty="0">
              <a:solidFill>
                <a:schemeClr val="bg2"/>
              </a:solidFill>
            </a:endParaRPr>
          </a:p>
        </p:txBody>
      </p:sp>
    </p:spTree>
    <p:extLst>
      <p:ext uri="{BB962C8B-B14F-4D97-AF65-F5344CB8AC3E}">
        <p14:creationId xmlns:p14="http://schemas.microsoft.com/office/powerpoint/2010/main" val="3734487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0" name="Google Shape;2400;p45"/>
          <p:cNvSpPr txBox="1">
            <a:spLocks noGrp="1"/>
          </p:cNvSpPr>
          <p:nvPr>
            <p:ph type="title" idx="2"/>
          </p:nvPr>
        </p:nvSpPr>
        <p:spPr>
          <a:xfrm>
            <a:off x="597450" y="153259"/>
            <a:ext cx="7704000" cy="572700"/>
          </a:xfrm>
          <a:prstGeom prst="rect">
            <a:avLst/>
          </a:prstGeom>
        </p:spPr>
        <p:txBody>
          <a:bodyPr spcFirstLastPara="1" wrap="square" lIns="0" tIns="91425" rIns="0" bIns="91425" anchor="t" anchorCtr="0">
            <a:noAutofit/>
          </a:bodyPr>
          <a:lstStyle/>
          <a:p>
            <a:pPr lvl="0"/>
            <a:r>
              <a:rPr lang="en" dirty="0"/>
              <a:t>Learning Pipeline: Methods</a:t>
            </a:r>
            <a:endParaRPr dirty="0"/>
          </a:p>
        </p:txBody>
      </p:sp>
      <mc:AlternateContent xmlns:mc="http://schemas.openxmlformats.org/markup-compatibility/2006" xmlns:a14="http://schemas.microsoft.com/office/drawing/2010/main">
        <mc:Choice Requires="a14">
          <p:graphicFrame>
            <p:nvGraphicFramePr>
              <p:cNvPr id="16" name="Google Shape;2413;p46">
                <a:extLst>
                  <a:ext uri="{FF2B5EF4-FFF2-40B4-BE49-F238E27FC236}">
                    <a16:creationId xmlns:a16="http://schemas.microsoft.com/office/drawing/2014/main" id="{752513AD-622E-5847-843B-4BA52D42BD1A}"/>
                  </a:ext>
                </a:extLst>
              </p:cNvPr>
              <p:cNvGraphicFramePr/>
              <p:nvPr>
                <p:extLst>
                  <p:ext uri="{D42A27DB-BD31-4B8C-83A1-F6EECF244321}">
                    <p14:modId xmlns:p14="http://schemas.microsoft.com/office/powerpoint/2010/main" val="991977275"/>
                  </p:ext>
                </p:extLst>
              </p:nvPr>
            </p:nvGraphicFramePr>
            <p:xfrm>
              <a:off x="444730" y="1011040"/>
              <a:ext cx="7704002" cy="3452300"/>
            </p:xfrm>
            <a:graphic>
              <a:graphicData uri="http://schemas.openxmlformats.org/drawingml/2006/table">
                <a:tbl>
                  <a:tblPr>
                    <a:noFill/>
                    <a:tableStyleId>{E583041A-9D64-4DDE-9A3C-45836DE9BF83}</a:tableStyleId>
                  </a:tblPr>
                  <a:tblGrid>
                    <a:gridCol w="1824274">
                      <a:extLst>
                        <a:ext uri="{9D8B030D-6E8A-4147-A177-3AD203B41FA5}">
                          <a16:colId xmlns:a16="http://schemas.microsoft.com/office/drawing/2014/main" val="20000"/>
                        </a:ext>
                      </a:extLst>
                    </a:gridCol>
                    <a:gridCol w="1469932">
                      <a:extLst>
                        <a:ext uri="{9D8B030D-6E8A-4147-A177-3AD203B41FA5}">
                          <a16:colId xmlns:a16="http://schemas.microsoft.com/office/drawing/2014/main" val="20001"/>
                        </a:ext>
                      </a:extLst>
                    </a:gridCol>
                    <a:gridCol w="1469932">
                      <a:extLst>
                        <a:ext uri="{9D8B030D-6E8A-4147-A177-3AD203B41FA5}">
                          <a16:colId xmlns:a16="http://schemas.microsoft.com/office/drawing/2014/main" val="20002"/>
                        </a:ext>
                      </a:extLst>
                    </a:gridCol>
                    <a:gridCol w="1469932">
                      <a:extLst>
                        <a:ext uri="{9D8B030D-6E8A-4147-A177-3AD203B41FA5}">
                          <a16:colId xmlns:a16="http://schemas.microsoft.com/office/drawing/2014/main" val="20003"/>
                        </a:ext>
                      </a:extLst>
                    </a:gridCol>
                    <a:gridCol w="1469932">
                      <a:extLst>
                        <a:ext uri="{9D8B030D-6E8A-4147-A177-3AD203B41FA5}">
                          <a16:colId xmlns:a16="http://schemas.microsoft.com/office/drawing/2014/main" val="20004"/>
                        </a:ext>
                      </a:extLst>
                    </a:gridCol>
                  </a:tblGrid>
                  <a:tr h="741300">
                    <a:tc>
                      <a:txBody>
                        <a:bodyPr/>
                        <a:lstStyle/>
                        <a:p>
                          <a:pPr marL="0" lvl="0" indent="0" algn="l" rtl="0">
                            <a:spcBef>
                              <a:spcPts val="0"/>
                            </a:spcBef>
                            <a:spcAft>
                              <a:spcPts val="0"/>
                            </a:spcAft>
                            <a:buNone/>
                          </a:pPr>
                          <a:endParaRPr sz="1400" dirty="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Single Model training</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HP-tuning and Cross validation</a:t>
                          </a: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with standard scaling</a:t>
                          </a: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Without Down Sampling</a:t>
                          </a: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60565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Logistic Regression</a:t>
                          </a: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5650">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Decision Tree</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m:t>
                                </m:r>
                              </m:oMath>
                            </m:oMathPara>
                          </a14:m>
                          <a:endParaRPr lang="en-IT" sz="1400" dirty="0"/>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lt2"/>
                              </a:solidFill>
                              <a:latin typeface="Livvic"/>
                              <a:ea typeface="Livvic"/>
                              <a:cs typeface="Livvic"/>
                              <a:sym typeface="Livvic"/>
                            </a:rPr>
                            <a:t>no need</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lang="en"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5650">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Random Forest</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m:t>
                                </m:r>
                              </m:oMath>
                            </m:oMathPara>
                          </a14:m>
                          <a:endParaRPr lang="en-IT" sz="1400" dirty="0"/>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lt2"/>
                              </a:solidFill>
                              <a:latin typeface="Livvic"/>
                              <a:ea typeface="Livvic"/>
                              <a:cs typeface="Livvic"/>
                              <a:sym typeface="Livvic"/>
                            </a:rPr>
                            <a:t>no need</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lt2"/>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447025">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SVM</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m:t>
                                </m:r>
                              </m:oMath>
                            </m:oMathPara>
                          </a14:m>
                          <a:endParaRPr lang="en-IT" sz="1400" dirty="0"/>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lang="en"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44702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cs typeface="Arial"/>
                              <a:sym typeface="Arial"/>
                            </a:rPr>
                            <a:t>G-B Decision Tree</a:t>
                          </a:r>
                          <a:endParaRPr lang="en" sz="1400" b="0" i="0" u="none" strike="noStrike" cap="none" dirty="0">
                            <a:solidFill>
                              <a:schemeClr val="lt2"/>
                            </a:solidFill>
                            <a:latin typeface="Livvic"/>
                            <a:cs typeface="Arial"/>
                            <a:sym typeface="Aria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rPr>
                                  <m:t>☓</m:t>
                                </m:r>
                              </m:oMath>
                            </m:oMathPara>
                          </a14:m>
                          <a:endParaRPr lang="en-IT" sz="1400" dirty="0"/>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accent6">
                                  <a:lumMod val="75000"/>
                                </a:schemeClr>
                              </a:solidFill>
                              <a:latin typeface="Livvic"/>
                              <a:ea typeface="Livvic"/>
                              <a:cs typeface="Livvic"/>
                              <a:sym typeface="Livvic"/>
                            </a:rPr>
                            <a:t>✔️</a:t>
                          </a:r>
                          <a:endParaRPr lang="en"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no need</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2900152457"/>
                      </a:ext>
                    </a:extLst>
                  </a:tr>
                </a:tbl>
              </a:graphicData>
            </a:graphic>
          </p:graphicFrame>
        </mc:Choice>
        <mc:Fallback xmlns="">
          <p:graphicFrame>
            <p:nvGraphicFramePr>
              <p:cNvPr id="16" name="Google Shape;2413;p46">
                <a:extLst>
                  <a:ext uri="{FF2B5EF4-FFF2-40B4-BE49-F238E27FC236}">
                    <a16:creationId xmlns:a16="http://schemas.microsoft.com/office/drawing/2014/main" id="{752513AD-622E-5847-843B-4BA52D42BD1A}"/>
                  </a:ext>
                </a:extLst>
              </p:cNvPr>
              <p:cNvGraphicFramePr/>
              <p:nvPr>
                <p:extLst>
                  <p:ext uri="{D42A27DB-BD31-4B8C-83A1-F6EECF244321}">
                    <p14:modId xmlns:p14="http://schemas.microsoft.com/office/powerpoint/2010/main" val="991977275"/>
                  </p:ext>
                </p:extLst>
              </p:nvPr>
            </p:nvGraphicFramePr>
            <p:xfrm>
              <a:off x="444730" y="1011040"/>
              <a:ext cx="7704002" cy="3452300"/>
            </p:xfrm>
            <a:graphic>
              <a:graphicData uri="http://schemas.openxmlformats.org/drawingml/2006/table">
                <a:tbl>
                  <a:tblPr>
                    <a:noFill/>
                    <a:tableStyleId>{E583041A-9D64-4DDE-9A3C-45836DE9BF83}</a:tableStyleId>
                  </a:tblPr>
                  <a:tblGrid>
                    <a:gridCol w="1824274">
                      <a:extLst>
                        <a:ext uri="{9D8B030D-6E8A-4147-A177-3AD203B41FA5}">
                          <a16:colId xmlns:a16="http://schemas.microsoft.com/office/drawing/2014/main" val="20000"/>
                        </a:ext>
                      </a:extLst>
                    </a:gridCol>
                    <a:gridCol w="1469932">
                      <a:extLst>
                        <a:ext uri="{9D8B030D-6E8A-4147-A177-3AD203B41FA5}">
                          <a16:colId xmlns:a16="http://schemas.microsoft.com/office/drawing/2014/main" val="20001"/>
                        </a:ext>
                      </a:extLst>
                    </a:gridCol>
                    <a:gridCol w="1469932">
                      <a:extLst>
                        <a:ext uri="{9D8B030D-6E8A-4147-A177-3AD203B41FA5}">
                          <a16:colId xmlns:a16="http://schemas.microsoft.com/office/drawing/2014/main" val="20002"/>
                        </a:ext>
                      </a:extLst>
                    </a:gridCol>
                    <a:gridCol w="1469932">
                      <a:extLst>
                        <a:ext uri="{9D8B030D-6E8A-4147-A177-3AD203B41FA5}">
                          <a16:colId xmlns:a16="http://schemas.microsoft.com/office/drawing/2014/main" val="20003"/>
                        </a:ext>
                      </a:extLst>
                    </a:gridCol>
                    <a:gridCol w="1469932">
                      <a:extLst>
                        <a:ext uri="{9D8B030D-6E8A-4147-A177-3AD203B41FA5}">
                          <a16:colId xmlns:a16="http://schemas.microsoft.com/office/drawing/2014/main" val="20004"/>
                        </a:ext>
                      </a:extLst>
                    </a:gridCol>
                  </a:tblGrid>
                  <a:tr h="741300">
                    <a:tc>
                      <a:txBody>
                        <a:bodyPr/>
                        <a:lstStyle/>
                        <a:p>
                          <a:pPr marL="0" lvl="0" indent="0" algn="l" rtl="0">
                            <a:spcBef>
                              <a:spcPts val="0"/>
                            </a:spcBef>
                            <a:spcAft>
                              <a:spcPts val="0"/>
                            </a:spcAft>
                            <a:buNone/>
                          </a:pPr>
                          <a:endParaRPr sz="1400" dirty="0"/>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Single Model training</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HP-tuning and Cross validation</a:t>
                          </a: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with standard scaling</a:t>
                          </a: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Without Down Sampling</a:t>
                          </a: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60565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Logistic Regression</a:t>
                          </a: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05650">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Decision Tree</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blipFill>
                          <a:blip r:embed="rId3"/>
                          <a:stretch>
                            <a:fillRect l="-125000" t="-227660" r="-300862" b="-257447"/>
                          </a:stretch>
                        </a:blipFill>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lt2"/>
                              </a:solidFill>
                              <a:latin typeface="Livvic"/>
                              <a:ea typeface="Livvic"/>
                              <a:cs typeface="Livvic"/>
                              <a:sym typeface="Livvic"/>
                            </a:rPr>
                            <a:t>no need</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lang="en"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05650">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Random Forest</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blipFill>
                          <a:blip r:embed="rId3"/>
                          <a:stretch>
                            <a:fillRect l="-125000" t="-320833" r="-300862" b="-152083"/>
                          </a:stretch>
                        </a:blipFill>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lt2"/>
                              </a:solidFill>
                              <a:latin typeface="Livvic"/>
                              <a:ea typeface="Livvic"/>
                              <a:cs typeface="Livvic"/>
                              <a:sym typeface="Livvic"/>
                            </a:rPr>
                            <a:t>no need</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lt2"/>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447025">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SVM</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blipFill>
                          <a:blip r:embed="rId3"/>
                          <a:stretch>
                            <a:fillRect l="-125000" t="-561111" r="-300862" b="-102778"/>
                          </a:stretch>
                        </a:blipFill>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accent6">
                                  <a:lumMod val="75000"/>
                                </a:schemeClr>
                              </a:solidFill>
                              <a:latin typeface="Livvic"/>
                              <a:ea typeface="Livvic"/>
                              <a:cs typeface="Livvic"/>
                              <a:sym typeface="Livvic"/>
                            </a:rPr>
                            <a:t>✔️</a:t>
                          </a:r>
                          <a:endParaRPr lang="en"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r h="44702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cs typeface="Arial"/>
                              <a:sym typeface="Arial"/>
                            </a:rPr>
                            <a:t>G-B Decision Tree</a:t>
                          </a:r>
                          <a:endParaRPr lang="en" sz="1400" b="0" i="0" u="none" strike="noStrike" cap="none" dirty="0">
                            <a:solidFill>
                              <a:schemeClr val="lt2"/>
                            </a:solidFill>
                            <a:latin typeface="Livvic"/>
                            <a:cs typeface="Arial"/>
                            <a:sym typeface="Aria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endParaRPr lang="en-IT"/>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blipFill>
                          <a:blip r:embed="rId3"/>
                          <a:stretch>
                            <a:fillRect l="-125000" t="-680000" r="-300862" b="-5714"/>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accent6">
                                  <a:lumMod val="75000"/>
                                </a:schemeClr>
                              </a:solidFill>
                              <a:latin typeface="Livvic"/>
                              <a:ea typeface="Livvic"/>
                              <a:cs typeface="Livvic"/>
                              <a:sym typeface="Livvic"/>
                            </a:rPr>
                            <a:t>✔️</a:t>
                          </a:r>
                          <a:endParaRPr lang="en"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no need</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2900152457"/>
                      </a:ext>
                    </a:extLst>
                  </a:tr>
                </a:tbl>
              </a:graphicData>
            </a:graphic>
          </p:graphicFrame>
        </mc:Fallback>
      </mc:AlternateContent>
    </p:spTree>
    <p:extLst>
      <p:ext uri="{BB962C8B-B14F-4D97-AF65-F5344CB8AC3E}">
        <p14:creationId xmlns:p14="http://schemas.microsoft.com/office/powerpoint/2010/main" val="27698195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Logistic Regression</a:t>
            </a:r>
            <a:endParaRPr dirty="0"/>
          </a:p>
        </p:txBody>
      </p:sp>
      <p:pic>
        <p:nvPicPr>
          <p:cNvPr id="3" name="Picture 2" descr="Graphical user interface, text&#10;&#10;Description automatically generated">
            <a:extLst>
              <a:ext uri="{FF2B5EF4-FFF2-40B4-BE49-F238E27FC236}">
                <a16:creationId xmlns:a16="http://schemas.microsoft.com/office/drawing/2014/main" id="{1767E7F7-1B03-6F44-8157-57F9CDA398A3}"/>
              </a:ext>
            </a:extLst>
          </p:cNvPr>
          <p:cNvPicPr>
            <a:picLocks noChangeAspect="1"/>
          </p:cNvPicPr>
          <p:nvPr/>
        </p:nvPicPr>
        <p:blipFill>
          <a:blip r:embed="rId3"/>
          <a:stretch>
            <a:fillRect/>
          </a:stretch>
        </p:blipFill>
        <p:spPr>
          <a:xfrm>
            <a:off x="720000" y="1526906"/>
            <a:ext cx="7497877" cy="2326563"/>
          </a:xfrm>
          <a:prstGeom prst="rect">
            <a:avLst/>
          </a:prstGeom>
        </p:spPr>
      </p:pic>
    </p:spTree>
    <p:extLst>
      <p:ext uri="{BB962C8B-B14F-4D97-AF65-F5344CB8AC3E}">
        <p14:creationId xmlns:p14="http://schemas.microsoft.com/office/powerpoint/2010/main" val="502656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Logistic Regression</a:t>
            </a:r>
            <a:br>
              <a:rPr lang="en-US" b="0" dirty="0">
                <a:solidFill>
                  <a:schemeClr val="bg2"/>
                </a:solidFill>
                <a:latin typeface="Livvic"/>
                <a:sym typeface="Arial"/>
              </a:rPr>
            </a:br>
            <a:endParaRPr dirty="0"/>
          </a:p>
        </p:txBody>
      </p:sp>
      <mc:AlternateContent xmlns:mc="http://schemas.openxmlformats.org/markup-compatibility/2006" xmlns:a14="http://schemas.microsoft.com/office/drawing/2010/main">
        <mc:Choice Requires="a14">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1487106632"/>
                  </p:ext>
                </p:extLst>
              </p:nvPr>
            </p:nvGraphicFramePr>
            <p:xfrm>
              <a:off x="720000" y="1101959"/>
              <a:ext cx="7127631" cy="3265642"/>
            </p:xfrm>
            <a:graphic>
              <a:graphicData uri="http://schemas.openxmlformats.org/drawingml/2006/table">
                <a:tbl>
                  <a:tblPr>
                    <a:noFill/>
                    <a:tableStyleId>{E583041A-9D64-4DDE-9A3C-45836DE9BF83}</a:tableStyleId>
                  </a:tblPr>
                  <a:tblGrid>
                    <a:gridCol w="1539751">
                      <a:extLst>
                        <a:ext uri="{9D8B030D-6E8A-4147-A177-3AD203B41FA5}">
                          <a16:colId xmlns:a16="http://schemas.microsoft.com/office/drawing/2014/main" val="20000"/>
                        </a:ext>
                      </a:extLst>
                    </a:gridCol>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594289">
                    <a:tc>
                      <a:txBody>
                        <a:bodyPr/>
                        <a:lstStyle/>
                        <a:p>
                          <a:pPr marL="0" lvl="0" indent="0" algn="l" rtl="0">
                            <a:spcBef>
                              <a:spcPts val="0"/>
                            </a:spcBef>
                            <a:spcAft>
                              <a:spcPts val="0"/>
                            </a:spcAft>
                            <a:buNone/>
                          </a:pPr>
                          <a:endParaRPr sz="1400" dirty="0"/>
                        </a:p>
                      </a:txBody>
                      <a:tcPr marL="91425" marR="91425" marT="91425" marB="91425">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Single Model Without HP-tuning (Not Scaled)</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 (Not Scaled)</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0.900</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0.901</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12700" cap="flat" cmpd="sng" algn="ctr">
                          <a:solidFill>
                            <a:schemeClr val="tx1"/>
                          </a:solidFill>
                          <a:prstDash val="solid"/>
                          <a:round/>
                          <a:headEnd type="none" w="med" len="med"/>
                          <a:tailEnd type="none" w="med" len="med"/>
                        </a:lnL>
                        <a:lnR w="9525" cap="flat" cmpd="sng" algn="ctr">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0.893</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0.911</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Accuracy</a:t>
                          </a:r>
                          <a:endParaRPr sz="14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81.4 %</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82.3 %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Precision</a:t>
                          </a:r>
                          <a:endParaRPr sz="14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81.6 %</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82.4 %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6278">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Recall</a:t>
                          </a:r>
                          <a:endParaRPr sz="14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400" dirty="0" smtClean="0">
                                    <a:solidFill>
                                      <a:schemeClr val="lt2"/>
                                    </a:solidFill>
                                    <a:latin typeface="Livvic"/>
                                    <a:ea typeface="Livvic"/>
                                    <a:cs typeface="Livvic"/>
                                    <a:sym typeface="Livvic"/>
                                  </a:rPr>
                                  <m:t>8</m:t>
                                </m:r>
                                <m:r>
                                  <m:rPr>
                                    <m:nor/>
                                  </m:rPr>
                                  <a:rPr lang="en-US" sz="1400" b="0" i="0" dirty="0" smtClean="0">
                                    <a:solidFill>
                                      <a:schemeClr val="lt2"/>
                                    </a:solidFill>
                                    <a:latin typeface="Livvic"/>
                                    <a:ea typeface="Livvic"/>
                                    <a:cs typeface="Livvic"/>
                                    <a:sym typeface="Livvic"/>
                                  </a:rPr>
                                  <m:t>1</m:t>
                                </m:r>
                                <m:r>
                                  <m:rPr>
                                    <m:nor/>
                                  </m:rPr>
                                  <a:rPr lang="en-US" sz="1400" dirty="0" smtClean="0">
                                    <a:solidFill>
                                      <a:schemeClr val="lt2"/>
                                    </a:solidFill>
                                    <a:latin typeface="Livvic"/>
                                    <a:ea typeface="Livvic"/>
                                    <a:cs typeface="Livvic"/>
                                    <a:sym typeface="Livvic"/>
                                  </a:rPr>
                                  <m:t>.</m:t>
                                </m:r>
                                <m:r>
                                  <m:rPr>
                                    <m:nor/>
                                  </m:rPr>
                                  <a:rPr lang="en-US" sz="1400" b="0" i="0" dirty="0" smtClean="0">
                                    <a:solidFill>
                                      <a:schemeClr val="lt2"/>
                                    </a:solidFill>
                                    <a:latin typeface="Livvic"/>
                                    <a:ea typeface="Livvic"/>
                                    <a:cs typeface="Livvic"/>
                                    <a:sym typeface="Livvic"/>
                                  </a:rPr>
                                  <m:t>4</m:t>
                                </m:r>
                                <m:r>
                                  <m:rPr>
                                    <m:nor/>
                                  </m:rPr>
                                  <a:rPr lang="en-US" sz="1400" dirty="0" smtClean="0">
                                    <a:solidFill>
                                      <a:schemeClr val="lt2"/>
                                    </a:solidFill>
                                    <a:latin typeface="Livvic"/>
                                    <a:ea typeface="Livvic"/>
                                    <a:cs typeface="Livvic"/>
                                    <a:sym typeface="Livvic"/>
                                  </a:rPr>
                                  <m:t> %</m:t>
                                </m:r>
                              </m:oMath>
                            </m:oMathPara>
                          </a14:m>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82.3 %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8627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cs typeface="Arial"/>
                              <a:sym typeface="Arial"/>
                            </a:rPr>
                            <a:t>F1-Score</a:t>
                          </a:r>
                          <a:endParaRPr lang="en" sz="1400" b="0" i="0" u="none" strike="noStrike" cap="none" dirty="0">
                            <a:solidFill>
                              <a:schemeClr val="lt2"/>
                            </a:solidFill>
                            <a:latin typeface="Livvic"/>
                            <a:cs typeface="Arial"/>
                            <a:sym typeface="Arial"/>
                          </a:endParaRPr>
                        </a:p>
                      </a:txBody>
                      <a:tcPr marL="91425" marR="91425" marT="91425" marB="91425" anchor="ctr">
                        <a:lnL w="12700" cap="flat" cmpd="sng" algn="ctr">
                          <a:solidFill>
                            <a:schemeClr val="tx1"/>
                          </a:solidFill>
                          <a:prstDash val="solid"/>
                          <a:round/>
                          <a:headEnd type="none" w="med" len="med"/>
                          <a:tailEnd type="none" w="med" len="med"/>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400" b="0" i="0" dirty="0" smtClean="0">
                                    <a:solidFill>
                                      <a:schemeClr val="lt2"/>
                                    </a:solidFill>
                                    <a:latin typeface="Livvic"/>
                                    <a:ea typeface="Livvic"/>
                                    <a:cs typeface="Livvic"/>
                                    <a:sym typeface="Livvic"/>
                                  </a:rPr>
                                  <m:t>0.</m:t>
                                </m:r>
                                <m:r>
                                  <m:rPr>
                                    <m:nor/>
                                  </m:rPr>
                                  <a:rPr lang="en-US" sz="1400" dirty="0" smtClean="0">
                                    <a:solidFill>
                                      <a:schemeClr val="lt2"/>
                                    </a:solidFill>
                                    <a:latin typeface="Livvic"/>
                                    <a:ea typeface="Livvic"/>
                                    <a:cs typeface="Livvic"/>
                                    <a:sym typeface="Livvic"/>
                                  </a:rPr>
                                  <m:t>8</m:t>
                                </m:r>
                                <m:r>
                                  <m:rPr>
                                    <m:nor/>
                                  </m:rPr>
                                  <a:rPr lang="en-US" sz="1400" b="0" i="0" dirty="0" smtClean="0">
                                    <a:solidFill>
                                      <a:schemeClr val="lt2"/>
                                    </a:solidFill>
                                    <a:latin typeface="Livvic"/>
                                    <a:ea typeface="Livvic"/>
                                    <a:cs typeface="Livvic"/>
                                    <a:sym typeface="Livvic"/>
                                  </a:rPr>
                                  <m:t>14</m:t>
                                </m:r>
                              </m:oMath>
                            </m:oMathPara>
                          </a14:m>
                          <a:endParaRPr lang="en-US" sz="1400" dirty="0">
                            <a:solidFill>
                              <a:schemeClr val="lt2"/>
                            </a:solidFill>
                            <a:latin typeface="Livvic"/>
                            <a:ea typeface="Livvic"/>
                            <a:cs typeface="Livvic"/>
                            <a:sym typeface="Livvic"/>
                          </a:endParaRP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400" b="0" i="0" dirty="0" smtClean="0">
                                    <a:solidFill>
                                      <a:schemeClr val="lt2"/>
                                    </a:solidFill>
                                    <a:latin typeface="Livvic"/>
                                    <a:ea typeface="Livvic"/>
                                    <a:cs typeface="Livvic"/>
                                    <a:sym typeface="Livvic"/>
                                  </a:rPr>
                                  <m:t>0.</m:t>
                                </m:r>
                                <m:r>
                                  <m:rPr>
                                    <m:nor/>
                                  </m:rPr>
                                  <a:rPr lang="en-US" sz="1400" dirty="0" smtClean="0">
                                    <a:solidFill>
                                      <a:schemeClr val="lt2"/>
                                    </a:solidFill>
                                    <a:latin typeface="Livvic"/>
                                    <a:ea typeface="Livvic"/>
                                    <a:cs typeface="Livvic"/>
                                    <a:sym typeface="Livvic"/>
                                  </a:rPr>
                                  <m:t>822</m:t>
                                </m:r>
                              </m:oMath>
                            </m:oMathPara>
                          </a14:m>
                          <a:endParaRPr lang="en-US"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0152457"/>
                      </a:ext>
                    </a:extLst>
                  </a:tr>
                </a:tbl>
              </a:graphicData>
            </a:graphic>
          </p:graphicFrame>
        </mc:Choice>
        <mc:Fallback xmlns="">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1487106632"/>
                  </p:ext>
                </p:extLst>
              </p:nvPr>
            </p:nvGraphicFramePr>
            <p:xfrm>
              <a:off x="720000" y="1101959"/>
              <a:ext cx="7127631" cy="3265642"/>
            </p:xfrm>
            <a:graphic>
              <a:graphicData uri="http://schemas.openxmlformats.org/drawingml/2006/table">
                <a:tbl>
                  <a:tblPr>
                    <a:noFill/>
                    <a:tableStyleId>{E583041A-9D64-4DDE-9A3C-45836DE9BF83}</a:tableStyleId>
                  </a:tblPr>
                  <a:tblGrid>
                    <a:gridCol w="1539751">
                      <a:extLst>
                        <a:ext uri="{9D8B030D-6E8A-4147-A177-3AD203B41FA5}">
                          <a16:colId xmlns:a16="http://schemas.microsoft.com/office/drawing/2014/main" val="20000"/>
                        </a:ext>
                      </a:extLst>
                    </a:gridCol>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609570">
                    <a:tc>
                      <a:txBody>
                        <a:bodyPr/>
                        <a:lstStyle/>
                        <a:p>
                          <a:pPr marL="0" lvl="0" indent="0" algn="l" rtl="0">
                            <a:spcBef>
                              <a:spcPts val="0"/>
                            </a:spcBef>
                            <a:spcAft>
                              <a:spcPts val="0"/>
                            </a:spcAft>
                            <a:buNone/>
                          </a:pPr>
                          <a:endParaRPr sz="1400" dirty="0"/>
                        </a:p>
                      </a:txBody>
                      <a:tcPr marL="91425" marR="91425" marT="91425" marB="91425">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Single Model Without HP-tuning (Not Scaled)</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 (Not Scaled)</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0.900</a:t>
                          </a:r>
                          <a:endParaRPr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0.901</a:t>
                          </a:r>
                          <a:endParaRPr sz="1400" dirty="0">
                            <a:solidFill>
                              <a:schemeClr val="lt2"/>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12700" cap="flat" cmpd="sng" algn="ctr">
                          <a:solidFill>
                            <a:schemeClr val="tx1"/>
                          </a:solidFill>
                          <a:prstDash val="solid"/>
                          <a:round/>
                          <a:headEnd type="none" w="med" len="med"/>
                          <a:tailEnd type="none" w="med" len="med"/>
                        </a:lnL>
                        <a:lnR w="9525" cap="flat" cmpd="sng" algn="ctr">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0.893</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0.911</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Accuracy</a:t>
                          </a:r>
                          <a:endParaRPr sz="14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81.4 %</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82.3 %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Precision</a:t>
                          </a:r>
                          <a:endParaRPr sz="14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81.6 %</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82.4 %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96210">
                    <a:tc>
                      <a:txBody>
                        <a:bodyPr/>
                        <a:lstStyle/>
                        <a:p>
                          <a:pPr marL="0" lvl="0" indent="0" algn="l" rtl="0">
                            <a:spcBef>
                              <a:spcPts val="0"/>
                            </a:spcBef>
                            <a:spcAft>
                              <a:spcPts val="0"/>
                            </a:spcAft>
                            <a:buNone/>
                          </a:pPr>
                          <a:r>
                            <a:rPr lang="en" sz="1400" dirty="0">
                              <a:solidFill>
                                <a:schemeClr val="lt2"/>
                              </a:solidFill>
                              <a:latin typeface="Livvic"/>
                              <a:ea typeface="Livvic"/>
                              <a:cs typeface="Livvic"/>
                              <a:sym typeface="Livvic"/>
                            </a:rPr>
                            <a:t>Recall</a:t>
                          </a:r>
                          <a:endParaRPr sz="14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blipFill>
                          <a:blip r:embed="rId3"/>
                          <a:stretch>
                            <a:fillRect l="-66120" t="-612500" r="-142077" b="-103125"/>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82.3 %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9621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cs typeface="Arial"/>
                              <a:sym typeface="Arial"/>
                            </a:rPr>
                            <a:t>F1-Score</a:t>
                          </a:r>
                          <a:endParaRPr lang="en" sz="1400" b="0" i="0" u="none" strike="noStrike" cap="none" dirty="0">
                            <a:solidFill>
                              <a:schemeClr val="lt2"/>
                            </a:solidFill>
                            <a:latin typeface="Livvic"/>
                            <a:cs typeface="Arial"/>
                            <a:sym typeface="Arial"/>
                          </a:endParaRPr>
                        </a:p>
                      </a:txBody>
                      <a:tcPr marL="91425" marR="91425" marT="91425" marB="91425" anchor="ctr">
                        <a:lnL w="12700" cap="flat" cmpd="sng" algn="ctr">
                          <a:solidFill>
                            <a:schemeClr val="tx1"/>
                          </a:solidFill>
                          <a:prstDash val="solid"/>
                          <a:round/>
                          <a:headEnd type="none" w="med" len="med"/>
                          <a:tailEnd type="none" w="med" len="med"/>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endParaRPr lang="en-IT"/>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l="-66120" t="-735484" r="-142077" b="-6452"/>
                          </a:stretch>
                        </a:blipFill>
                      </a:tcPr>
                    </a:tc>
                    <a:tc>
                      <a:txBody>
                        <a:bodyPr/>
                        <a:lstStyle/>
                        <a:p>
                          <a:endParaRPr lang="en-IT"/>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l="-117829" t="-735484" r="-775" b="-6452"/>
                          </a:stretch>
                        </a:blipFill>
                      </a:tcPr>
                    </a:tc>
                    <a:extLst>
                      <a:ext uri="{0D108BD9-81ED-4DB2-BD59-A6C34878D82A}">
                        <a16:rowId xmlns:a16="http://schemas.microsoft.com/office/drawing/2014/main" val="2900152457"/>
                      </a:ext>
                    </a:extLst>
                  </a:tr>
                </a:tbl>
              </a:graphicData>
            </a:graphic>
          </p:graphicFrame>
        </mc:Fallback>
      </mc:AlternateContent>
    </p:spTree>
    <p:extLst>
      <p:ext uri="{BB962C8B-B14F-4D97-AF65-F5344CB8AC3E}">
        <p14:creationId xmlns:p14="http://schemas.microsoft.com/office/powerpoint/2010/main" val="6434879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Logistic Regression</a:t>
            </a:r>
            <a:br>
              <a:rPr lang="en-US" b="0" dirty="0">
                <a:solidFill>
                  <a:schemeClr val="bg2"/>
                </a:solidFill>
                <a:latin typeface="Livvic"/>
                <a:sym typeface="Arial"/>
              </a:rPr>
            </a:br>
            <a:endParaRPr dirty="0"/>
          </a:p>
        </p:txBody>
      </p:sp>
      <mc:AlternateContent xmlns:mc="http://schemas.openxmlformats.org/markup-compatibility/2006" xmlns:a14="http://schemas.microsoft.com/office/drawing/2010/main">
        <mc:Choice Requires="a14">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2073830391"/>
                  </p:ext>
                </p:extLst>
              </p:nvPr>
            </p:nvGraphicFramePr>
            <p:xfrm>
              <a:off x="495036" y="1137104"/>
              <a:ext cx="8153927" cy="3230497"/>
            </p:xfrm>
            <a:graphic>
              <a:graphicData uri="http://schemas.openxmlformats.org/drawingml/2006/table">
                <a:tbl>
                  <a:tblPr>
                    <a:noFill/>
                    <a:tableStyleId>{E583041A-9D64-4DDE-9A3C-45836DE9BF83}</a:tableStyleId>
                  </a:tblPr>
                  <a:tblGrid>
                    <a:gridCol w="1445591">
                      <a:extLst>
                        <a:ext uri="{9D8B030D-6E8A-4147-A177-3AD203B41FA5}">
                          <a16:colId xmlns:a16="http://schemas.microsoft.com/office/drawing/2014/main" val="20000"/>
                        </a:ext>
                      </a:extLst>
                    </a:gridCol>
                    <a:gridCol w="1756055">
                      <a:extLst>
                        <a:ext uri="{9D8B030D-6E8A-4147-A177-3AD203B41FA5}">
                          <a16:colId xmlns:a16="http://schemas.microsoft.com/office/drawing/2014/main" val="20001"/>
                        </a:ext>
                      </a:extLst>
                    </a:gridCol>
                    <a:gridCol w="2878795">
                      <a:extLst>
                        <a:ext uri="{9D8B030D-6E8A-4147-A177-3AD203B41FA5}">
                          <a16:colId xmlns:a16="http://schemas.microsoft.com/office/drawing/2014/main" val="20002"/>
                        </a:ext>
                      </a:extLst>
                    </a:gridCol>
                    <a:gridCol w="2073486">
                      <a:extLst>
                        <a:ext uri="{9D8B030D-6E8A-4147-A177-3AD203B41FA5}">
                          <a16:colId xmlns:a16="http://schemas.microsoft.com/office/drawing/2014/main" val="2483852845"/>
                        </a:ext>
                      </a:extLst>
                    </a:gridCol>
                  </a:tblGrid>
                  <a:tr h="594289">
                    <a:tc>
                      <a:txBody>
                        <a:bodyPr/>
                        <a:lstStyle/>
                        <a:p>
                          <a:pPr marL="0" lvl="0" indent="0" algn="l" rtl="0">
                            <a:spcBef>
                              <a:spcPts val="0"/>
                            </a:spcBef>
                            <a:spcAft>
                              <a:spcPts val="0"/>
                            </a:spcAft>
                            <a:buNone/>
                          </a:pPr>
                          <a:endParaRPr sz="1200" dirty="0"/>
                        </a:p>
                      </a:txBody>
                      <a:tcPr marL="91425" marR="91425" marT="91425" marB="91425">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Single Model Without HP-tuning (Not Scaled)</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Best Model Resulting Cross Validation and HP-tuning (Not Scaled)</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Same pipeline in Second Column with </a:t>
                          </a:r>
                          <a:r>
                            <a:rPr lang="en-US" sz="1200" b="1" i="0" u="none" strike="noStrike" cap="none" dirty="0">
                              <a:solidFill>
                                <a:schemeClr val="lt2"/>
                              </a:solidFill>
                              <a:latin typeface="Livvic"/>
                              <a:sym typeface="Arial"/>
                            </a:rPr>
                            <a:t>Scaled data</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Area under ROC</a:t>
                          </a: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200" dirty="0">
                              <a:solidFill>
                                <a:schemeClr val="lt2"/>
                              </a:solidFill>
                              <a:latin typeface="Livvic"/>
                              <a:ea typeface="Livvic"/>
                              <a:cs typeface="Livvic"/>
                              <a:sym typeface="Livvic"/>
                            </a:rPr>
                            <a:t>0.900</a:t>
                          </a:r>
                          <a:endParaRPr sz="12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0A833F"/>
                              </a:solidFill>
                              <a:latin typeface="Livvic"/>
                              <a:ea typeface="Livvic"/>
                              <a:cs typeface="Livvic"/>
                              <a:sym typeface="Livvic"/>
                            </a:rPr>
                            <a:t>0.901</a:t>
                          </a:r>
                          <a:endParaRPr sz="1200" b="0" i="0" u="none" strike="noStrike" cap="none" dirty="0">
                            <a:solidFill>
                              <a:srgbClr val="0A833F"/>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200" dirty="0">
                              <a:solidFill>
                                <a:srgbClr val="AA0204"/>
                              </a:solidFill>
                              <a:latin typeface="Livvic"/>
                              <a:ea typeface="Livvic"/>
                              <a:cs typeface="Livvic"/>
                              <a:sym typeface="Livvic"/>
                            </a:rPr>
                            <a:t>0.900</a:t>
                          </a:r>
                          <a:endParaRPr sz="1200" dirty="0">
                            <a:solidFill>
                              <a:srgbClr val="AA0204"/>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Area under PR</a:t>
                          </a:r>
                        </a:p>
                      </a:txBody>
                      <a:tcPr marL="91425" marR="91425" marT="91425" marB="91425" anchor="ctr">
                        <a:lnL w="12700" cap="flat" cmpd="sng" algn="ctr">
                          <a:solidFill>
                            <a:schemeClr val="tx1"/>
                          </a:solidFill>
                          <a:prstDash val="solid"/>
                          <a:round/>
                          <a:headEnd type="none" w="med" len="med"/>
                          <a:tailEnd type="none" w="med" len="med"/>
                        </a:lnL>
                        <a:lnR w="9525" cap="flat" cmpd="sng" algn="ctr">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chemeClr val="lt2"/>
                              </a:solidFill>
                              <a:latin typeface="Livvic"/>
                              <a:ea typeface="Livvic"/>
                              <a:cs typeface="Livvic"/>
                              <a:sym typeface="Livvic"/>
                            </a:rPr>
                            <a:t>0.893</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0A833F"/>
                              </a:solidFill>
                              <a:latin typeface="Livvic"/>
                              <a:ea typeface="Livvic"/>
                              <a:cs typeface="Livvic"/>
                              <a:sym typeface="Livvic"/>
                            </a:rPr>
                            <a:t>0.911</a:t>
                          </a: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0.897</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lvl="0" indent="0" algn="l" rtl="0">
                            <a:spcBef>
                              <a:spcPts val="0"/>
                            </a:spcBef>
                            <a:spcAft>
                              <a:spcPts val="0"/>
                            </a:spcAft>
                            <a:buNone/>
                          </a:pPr>
                          <a:r>
                            <a:rPr lang="en" sz="1200" dirty="0">
                              <a:solidFill>
                                <a:schemeClr val="lt2"/>
                              </a:solidFill>
                              <a:latin typeface="Livvic"/>
                              <a:ea typeface="Livvic"/>
                              <a:cs typeface="Livvic"/>
                              <a:sym typeface="Livvic"/>
                            </a:rPr>
                            <a:t>Accuracy</a:t>
                          </a:r>
                          <a:endParaRPr sz="12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chemeClr val="lt2"/>
                              </a:solidFill>
                              <a:latin typeface="Livvic"/>
                              <a:ea typeface="Livvic"/>
                              <a:cs typeface="Livvic"/>
                              <a:sym typeface="Livvic"/>
                            </a:rPr>
                            <a:t>81.4 %</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0A833F"/>
                              </a:solidFill>
                              <a:latin typeface="Livvic"/>
                              <a:ea typeface="Livvic"/>
                              <a:cs typeface="Livvic"/>
                              <a:sym typeface="Livvic"/>
                            </a:rPr>
                            <a:t>82.3 %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80.6 %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lvl="0" indent="0" algn="l" rtl="0">
                            <a:spcBef>
                              <a:spcPts val="0"/>
                            </a:spcBef>
                            <a:spcAft>
                              <a:spcPts val="0"/>
                            </a:spcAft>
                            <a:buNone/>
                          </a:pPr>
                          <a:r>
                            <a:rPr lang="en" sz="1200" dirty="0">
                              <a:solidFill>
                                <a:schemeClr val="lt2"/>
                              </a:solidFill>
                              <a:latin typeface="Livvic"/>
                              <a:ea typeface="Livvic"/>
                              <a:cs typeface="Livvic"/>
                              <a:sym typeface="Livvic"/>
                            </a:rPr>
                            <a:t>Precision</a:t>
                          </a:r>
                          <a:endParaRPr sz="12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chemeClr val="lt2"/>
                              </a:solidFill>
                              <a:latin typeface="Livvic"/>
                              <a:ea typeface="Livvic"/>
                              <a:cs typeface="Livvic"/>
                              <a:sym typeface="Livvic"/>
                            </a:rPr>
                            <a:t>81.6 %</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0B050"/>
                              </a:solidFill>
                              <a:latin typeface="Livvic"/>
                              <a:ea typeface="Livvic"/>
                              <a:cs typeface="Livvic"/>
                              <a:sym typeface="Livvic"/>
                            </a:rPr>
                            <a:t>82.4 %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80.8 %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6278">
                    <a:tc>
                      <a:txBody>
                        <a:bodyPr/>
                        <a:lstStyle/>
                        <a:p>
                          <a:pPr marL="0" lvl="0" indent="0" algn="l" rtl="0">
                            <a:spcBef>
                              <a:spcPts val="0"/>
                            </a:spcBef>
                            <a:spcAft>
                              <a:spcPts val="0"/>
                            </a:spcAft>
                            <a:buNone/>
                          </a:pPr>
                          <a:r>
                            <a:rPr lang="en" sz="1200" dirty="0">
                              <a:solidFill>
                                <a:schemeClr val="lt2"/>
                              </a:solidFill>
                              <a:latin typeface="Livvic"/>
                              <a:ea typeface="Livvic"/>
                              <a:cs typeface="Livvic"/>
                              <a:sym typeface="Livvic"/>
                            </a:rPr>
                            <a:t>Recall</a:t>
                          </a:r>
                          <a:endParaRPr sz="12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200" dirty="0" smtClean="0">
                                    <a:solidFill>
                                      <a:schemeClr val="lt2"/>
                                    </a:solidFill>
                                    <a:latin typeface="Livvic"/>
                                    <a:ea typeface="Livvic"/>
                                    <a:cs typeface="Livvic"/>
                                    <a:sym typeface="Livvic"/>
                                  </a:rPr>
                                  <m:t>8</m:t>
                                </m:r>
                                <m:r>
                                  <m:rPr>
                                    <m:nor/>
                                  </m:rPr>
                                  <a:rPr lang="en-US" sz="1200" b="0" i="0" dirty="0" smtClean="0">
                                    <a:solidFill>
                                      <a:schemeClr val="lt2"/>
                                    </a:solidFill>
                                    <a:latin typeface="Livvic"/>
                                    <a:ea typeface="Livvic"/>
                                    <a:cs typeface="Livvic"/>
                                    <a:sym typeface="Livvic"/>
                                  </a:rPr>
                                  <m:t>1</m:t>
                                </m:r>
                                <m:r>
                                  <m:rPr>
                                    <m:nor/>
                                  </m:rPr>
                                  <a:rPr lang="en-US" sz="1200" dirty="0" smtClean="0">
                                    <a:solidFill>
                                      <a:schemeClr val="lt2"/>
                                    </a:solidFill>
                                    <a:latin typeface="Livvic"/>
                                    <a:ea typeface="Livvic"/>
                                    <a:cs typeface="Livvic"/>
                                    <a:sym typeface="Livvic"/>
                                  </a:rPr>
                                  <m:t>.</m:t>
                                </m:r>
                                <m:r>
                                  <m:rPr>
                                    <m:nor/>
                                  </m:rPr>
                                  <a:rPr lang="en-US" sz="1200" b="0" i="0" dirty="0" smtClean="0">
                                    <a:solidFill>
                                      <a:schemeClr val="lt2"/>
                                    </a:solidFill>
                                    <a:latin typeface="Livvic"/>
                                    <a:ea typeface="Livvic"/>
                                    <a:cs typeface="Livvic"/>
                                    <a:sym typeface="Livvic"/>
                                  </a:rPr>
                                  <m:t>4</m:t>
                                </m:r>
                                <m:r>
                                  <m:rPr>
                                    <m:nor/>
                                  </m:rPr>
                                  <a:rPr lang="en-US" sz="1200" dirty="0" smtClean="0">
                                    <a:solidFill>
                                      <a:schemeClr val="lt2"/>
                                    </a:solidFill>
                                    <a:latin typeface="Livvic"/>
                                    <a:ea typeface="Livvic"/>
                                    <a:cs typeface="Livvic"/>
                                    <a:sym typeface="Livvic"/>
                                  </a:rPr>
                                  <m:t> %</m:t>
                                </m:r>
                              </m:oMath>
                            </m:oMathPara>
                          </a14:m>
                          <a:endParaRPr lang="en-US" sz="12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A833F"/>
                              </a:solidFill>
                              <a:latin typeface="Livvic"/>
                              <a:ea typeface="Livvic"/>
                              <a:cs typeface="Livvic"/>
                              <a:sym typeface="Livvic"/>
                            </a:rPr>
                            <a:t>82.3 %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80.6 %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8627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cs typeface="Arial"/>
                              <a:sym typeface="Arial"/>
                            </a:rPr>
                            <a:t>F1-Score</a:t>
                          </a:r>
                          <a:endParaRPr lang="en" sz="1200" b="0" i="0" u="none" strike="noStrike" cap="none" dirty="0">
                            <a:solidFill>
                              <a:schemeClr val="lt2"/>
                            </a:solidFill>
                            <a:latin typeface="Livvic"/>
                            <a:cs typeface="Arial"/>
                            <a:sym typeface="Arial"/>
                          </a:endParaRPr>
                        </a:p>
                      </a:txBody>
                      <a:tcPr marL="91425" marR="91425" marT="91425" marB="91425" anchor="ctr">
                        <a:lnL w="12700" cap="flat" cmpd="sng" algn="ctr">
                          <a:solidFill>
                            <a:schemeClr val="tx1"/>
                          </a:solidFill>
                          <a:prstDash val="solid"/>
                          <a:round/>
                          <a:headEnd type="none" w="med" len="med"/>
                          <a:tailEnd type="none" w="med" len="med"/>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200" b="0" i="0" dirty="0" smtClean="0">
                                    <a:solidFill>
                                      <a:schemeClr val="lt2"/>
                                    </a:solidFill>
                                    <a:latin typeface="Livvic"/>
                                    <a:ea typeface="Livvic"/>
                                    <a:cs typeface="Livvic"/>
                                    <a:sym typeface="Livvic"/>
                                  </a:rPr>
                                  <m:t>0.</m:t>
                                </m:r>
                                <m:r>
                                  <m:rPr>
                                    <m:nor/>
                                  </m:rPr>
                                  <a:rPr lang="en-US" sz="1200" dirty="0" smtClean="0">
                                    <a:solidFill>
                                      <a:schemeClr val="lt2"/>
                                    </a:solidFill>
                                    <a:latin typeface="Livvic"/>
                                    <a:ea typeface="Livvic"/>
                                    <a:cs typeface="Livvic"/>
                                    <a:sym typeface="Livvic"/>
                                  </a:rPr>
                                  <m:t>8</m:t>
                                </m:r>
                                <m:r>
                                  <m:rPr>
                                    <m:nor/>
                                  </m:rPr>
                                  <a:rPr lang="en-US" sz="1200" b="0" i="0" dirty="0" smtClean="0">
                                    <a:solidFill>
                                      <a:schemeClr val="lt2"/>
                                    </a:solidFill>
                                    <a:latin typeface="Livvic"/>
                                    <a:ea typeface="Livvic"/>
                                    <a:cs typeface="Livvic"/>
                                    <a:sym typeface="Livvic"/>
                                  </a:rPr>
                                  <m:t>14</m:t>
                                </m:r>
                              </m:oMath>
                            </m:oMathPara>
                          </a14:m>
                          <a:endParaRPr lang="en-US" sz="1200" dirty="0">
                            <a:solidFill>
                              <a:schemeClr val="lt2"/>
                            </a:solidFill>
                            <a:latin typeface="Livvic"/>
                            <a:ea typeface="Livvic"/>
                            <a:cs typeface="Livvic"/>
                            <a:sym typeface="Livvic"/>
                          </a:endParaRP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200" b="0" i="0" u="none" strike="noStrike" cap="none" dirty="0" smtClean="0">
                                    <a:solidFill>
                                      <a:srgbClr val="00B050"/>
                                    </a:solidFill>
                                    <a:latin typeface="Livvic"/>
                                    <a:ea typeface="Livvic"/>
                                    <a:cs typeface="Livvic"/>
                                    <a:sym typeface="Livvic"/>
                                  </a:rPr>
                                  <m:t>0.822</m:t>
                                </m:r>
                              </m:oMath>
                            </m:oMathPara>
                          </a14:m>
                          <a:endParaRPr lang="en-US" sz="1200" b="0" i="0" u="none" strike="noStrike" cap="none" dirty="0">
                            <a:solidFill>
                              <a:srgbClr val="00B050"/>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0.806</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0152457"/>
                      </a:ext>
                    </a:extLst>
                  </a:tr>
                </a:tbl>
              </a:graphicData>
            </a:graphic>
          </p:graphicFrame>
        </mc:Choice>
        <mc:Fallback xmlns="">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2073830391"/>
                  </p:ext>
                </p:extLst>
              </p:nvPr>
            </p:nvGraphicFramePr>
            <p:xfrm>
              <a:off x="495036" y="1137104"/>
              <a:ext cx="8153927" cy="3230497"/>
            </p:xfrm>
            <a:graphic>
              <a:graphicData uri="http://schemas.openxmlformats.org/drawingml/2006/table">
                <a:tbl>
                  <a:tblPr>
                    <a:noFill/>
                    <a:tableStyleId>{E583041A-9D64-4DDE-9A3C-45836DE9BF83}</a:tableStyleId>
                  </a:tblPr>
                  <a:tblGrid>
                    <a:gridCol w="1445591">
                      <a:extLst>
                        <a:ext uri="{9D8B030D-6E8A-4147-A177-3AD203B41FA5}">
                          <a16:colId xmlns:a16="http://schemas.microsoft.com/office/drawing/2014/main" val="20000"/>
                        </a:ext>
                      </a:extLst>
                    </a:gridCol>
                    <a:gridCol w="1756055">
                      <a:extLst>
                        <a:ext uri="{9D8B030D-6E8A-4147-A177-3AD203B41FA5}">
                          <a16:colId xmlns:a16="http://schemas.microsoft.com/office/drawing/2014/main" val="20001"/>
                        </a:ext>
                      </a:extLst>
                    </a:gridCol>
                    <a:gridCol w="2878795">
                      <a:extLst>
                        <a:ext uri="{9D8B030D-6E8A-4147-A177-3AD203B41FA5}">
                          <a16:colId xmlns:a16="http://schemas.microsoft.com/office/drawing/2014/main" val="20002"/>
                        </a:ext>
                      </a:extLst>
                    </a:gridCol>
                    <a:gridCol w="2073486">
                      <a:extLst>
                        <a:ext uri="{9D8B030D-6E8A-4147-A177-3AD203B41FA5}">
                          <a16:colId xmlns:a16="http://schemas.microsoft.com/office/drawing/2014/main" val="2483852845"/>
                        </a:ext>
                      </a:extLst>
                    </a:gridCol>
                  </a:tblGrid>
                  <a:tr h="594289">
                    <a:tc>
                      <a:txBody>
                        <a:bodyPr/>
                        <a:lstStyle/>
                        <a:p>
                          <a:pPr marL="0" lvl="0" indent="0" algn="l" rtl="0">
                            <a:spcBef>
                              <a:spcPts val="0"/>
                            </a:spcBef>
                            <a:spcAft>
                              <a:spcPts val="0"/>
                            </a:spcAft>
                            <a:buNone/>
                          </a:pPr>
                          <a:endParaRPr sz="1200" dirty="0"/>
                        </a:p>
                      </a:txBody>
                      <a:tcPr marL="91425" marR="91425" marT="91425" marB="91425">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Single Model Without HP-tuning (Not Scaled)</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Best Model Resulting Cross Validation and HP-tuning (Not Scaled)</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Same pipeline in Second Column with </a:t>
                          </a:r>
                          <a:r>
                            <a:rPr lang="en-US" sz="1200" b="1" i="0" u="none" strike="noStrike" cap="none" dirty="0">
                              <a:solidFill>
                                <a:schemeClr val="lt2"/>
                              </a:solidFill>
                              <a:latin typeface="Livvic"/>
                              <a:sym typeface="Arial"/>
                            </a:rPr>
                            <a:t>Scaled data</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Area under ROC</a:t>
                          </a: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200" dirty="0">
                              <a:solidFill>
                                <a:schemeClr val="lt2"/>
                              </a:solidFill>
                              <a:latin typeface="Livvic"/>
                              <a:ea typeface="Livvic"/>
                              <a:cs typeface="Livvic"/>
                              <a:sym typeface="Livvic"/>
                            </a:rPr>
                            <a:t>0.900</a:t>
                          </a:r>
                          <a:endParaRPr sz="12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0A833F"/>
                              </a:solidFill>
                              <a:latin typeface="Livvic"/>
                              <a:ea typeface="Livvic"/>
                              <a:cs typeface="Livvic"/>
                              <a:sym typeface="Livvic"/>
                            </a:rPr>
                            <a:t>0.901</a:t>
                          </a:r>
                          <a:endParaRPr sz="1200" b="0" i="0" u="none" strike="noStrike" cap="none" dirty="0">
                            <a:solidFill>
                              <a:srgbClr val="0A833F"/>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200" dirty="0">
                              <a:solidFill>
                                <a:srgbClr val="AA0204"/>
                              </a:solidFill>
                              <a:latin typeface="Livvic"/>
                              <a:ea typeface="Livvic"/>
                              <a:cs typeface="Livvic"/>
                              <a:sym typeface="Livvic"/>
                            </a:rPr>
                            <a:t>0.900</a:t>
                          </a:r>
                          <a:endParaRPr sz="1200" dirty="0">
                            <a:solidFill>
                              <a:srgbClr val="AA0204"/>
                            </a:solidFill>
                            <a:latin typeface="Livvic"/>
                            <a:ea typeface="Livvic"/>
                            <a:cs typeface="Livvic"/>
                            <a:sym typeface="Livvic"/>
                          </a:endParaRP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Area under PR</a:t>
                          </a:r>
                        </a:p>
                      </a:txBody>
                      <a:tcPr marL="91425" marR="91425" marT="91425" marB="91425" anchor="ctr">
                        <a:lnL w="12700" cap="flat" cmpd="sng" algn="ctr">
                          <a:solidFill>
                            <a:schemeClr val="tx1"/>
                          </a:solidFill>
                          <a:prstDash val="solid"/>
                          <a:round/>
                          <a:headEnd type="none" w="med" len="med"/>
                          <a:tailEnd type="none" w="med" len="med"/>
                        </a:lnL>
                        <a:lnR w="9525" cap="flat" cmpd="sng" algn="ctr">
                          <a:solidFill>
                            <a:srgbClr val="9E9E9E">
                              <a:alpha val="0"/>
                            </a:srgbClr>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chemeClr val="lt2"/>
                              </a:solidFill>
                              <a:latin typeface="Livvic"/>
                              <a:ea typeface="Livvic"/>
                              <a:cs typeface="Livvic"/>
                              <a:sym typeface="Livvic"/>
                            </a:rPr>
                            <a:t>0.893</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0A833F"/>
                              </a:solidFill>
                              <a:latin typeface="Livvic"/>
                              <a:ea typeface="Livvic"/>
                              <a:cs typeface="Livvic"/>
                              <a:sym typeface="Livvic"/>
                            </a:rPr>
                            <a:t>0.911</a:t>
                          </a: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0.897</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lvl="0" indent="0" algn="l" rtl="0">
                            <a:spcBef>
                              <a:spcPts val="0"/>
                            </a:spcBef>
                            <a:spcAft>
                              <a:spcPts val="0"/>
                            </a:spcAft>
                            <a:buNone/>
                          </a:pPr>
                          <a:r>
                            <a:rPr lang="en" sz="1200" dirty="0">
                              <a:solidFill>
                                <a:schemeClr val="lt2"/>
                              </a:solidFill>
                              <a:latin typeface="Livvic"/>
                              <a:ea typeface="Livvic"/>
                              <a:cs typeface="Livvic"/>
                              <a:sym typeface="Livvic"/>
                            </a:rPr>
                            <a:t>Accuracy</a:t>
                          </a:r>
                          <a:endParaRPr sz="12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chemeClr val="lt2"/>
                              </a:solidFill>
                              <a:latin typeface="Livvic"/>
                              <a:ea typeface="Livvic"/>
                              <a:cs typeface="Livvic"/>
                              <a:sym typeface="Livvic"/>
                            </a:rPr>
                            <a:t>81.4 %</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0A833F"/>
                              </a:solidFill>
                              <a:latin typeface="Livvic"/>
                              <a:ea typeface="Livvic"/>
                              <a:cs typeface="Livvic"/>
                              <a:sym typeface="Livvic"/>
                            </a:rPr>
                            <a:t>82.3 %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80.6 %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lvl="0" indent="0" algn="l" rtl="0">
                            <a:spcBef>
                              <a:spcPts val="0"/>
                            </a:spcBef>
                            <a:spcAft>
                              <a:spcPts val="0"/>
                            </a:spcAft>
                            <a:buNone/>
                          </a:pPr>
                          <a:r>
                            <a:rPr lang="en" sz="1200" dirty="0">
                              <a:solidFill>
                                <a:schemeClr val="lt2"/>
                              </a:solidFill>
                              <a:latin typeface="Livvic"/>
                              <a:ea typeface="Livvic"/>
                              <a:cs typeface="Livvic"/>
                              <a:sym typeface="Livvic"/>
                            </a:rPr>
                            <a:t>Precision</a:t>
                          </a:r>
                          <a:endParaRPr sz="12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chemeClr val="lt2"/>
                              </a:solidFill>
                              <a:latin typeface="Livvic"/>
                              <a:ea typeface="Livvic"/>
                              <a:cs typeface="Livvic"/>
                              <a:sym typeface="Livvic"/>
                            </a:rPr>
                            <a:t>81.6 %</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0B050"/>
                              </a:solidFill>
                              <a:latin typeface="Livvic"/>
                              <a:ea typeface="Livvic"/>
                              <a:cs typeface="Livvic"/>
                              <a:sym typeface="Livvic"/>
                            </a:rPr>
                            <a:t>82.4 %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80.8 %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6278">
                    <a:tc>
                      <a:txBody>
                        <a:bodyPr/>
                        <a:lstStyle/>
                        <a:p>
                          <a:pPr marL="0" lvl="0" indent="0" algn="l" rtl="0">
                            <a:spcBef>
                              <a:spcPts val="0"/>
                            </a:spcBef>
                            <a:spcAft>
                              <a:spcPts val="0"/>
                            </a:spcAft>
                            <a:buNone/>
                          </a:pPr>
                          <a:r>
                            <a:rPr lang="en" sz="1200" dirty="0">
                              <a:solidFill>
                                <a:schemeClr val="lt2"/>
                              </a:solidFill>
                              <a:latin typeface="Livvic"/>
                              <a:ea typeface="Livvic"/>
                              <a:cs typeface="Livvic"/>
                              <a:sym typeface="Livvic"/>
                            </a:rPr>
                            <a:t>Recall</a:t>
                          </a:r>
                          <a:endParaRPr sz="1200" dirty="0">
                            <a:solidFill>
                              <a:schemeClr val="lt2"/>
                            </a:solidFill>
                            <a:latin typeface="Livvic"/>
                            <a:ea typeface="Livvic"/>
                            <a:cs typeface="Livvic"/>
                            <a:sym typeface="Livvic"/>
                          </a:endParaRPr>
                        </a:p>
                      </a:txBody>
                      <a:tcPr marL="91425" marR="91425" marT="91425" marB="91425" anchor="ctr">
                        <a:lnL w="12700" cap="flat" cmpd="sng" algn="ctr">
                          <a:solidFill>
                            <a:schemeClr val="tx1"/>
                          </a:solidFill>
                          <a:prstDash val="solid"/>
                          <a:round/>
                          <a:headEnd type="none" w="med" len="med"/>
                          <a:tailEnd type="none" w="med" len="med"/>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blipFill>
                          <a:blip r:embed="rId3"/>
                          <a:stretch>
                            <a:fillRect l="-82014" t="-629032" r="-282734" b="-103226"/>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A833F"/>
                              </a:solidFill>
                              <a:latin typeface="Livvic"/>
                              <a:ea typeface="Livvic"/>
                              <a:cs typeface="Livvic"/>
                              <a:sym typeface="Livvic"/>
                            </a:rPr>
                            <a:t>82.3 %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80.6 %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8627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cs typeface="Arial"/>
                              <a:sym typeface="Arial"/>
                            </a:rPr>
                            <a:t>F1-Score</a:t>
                          </a:r>
                          <a:endParaRPr lang="en" sz="1200" b="0" i="0" u="none" strike="noStrike" cap="none" dirty="0">
                            <a:solidFill>
                              <a:schemeClr val="lt2"/>
                            </a:solidFill>
                            <a:latin typeface="Livvic"/>
                            <a:cs typeface="Arial"/>
                            <a:sym typeface="Arial"/>
                          </a:endParaRPr>
                        </a:p>
                      </a:txBody>
                      <a:tcPr marL="91425" marR="91425" marT="91425" marB="91425" anchor="ctr">
                        <a:lnL w="12700" cap="flat" cmpd="sng" algn="ctr">
                          <a:solidFill>
                            <a:schemeClr val="tx1"/>
                          </a:solidFill>
                          <a:prstDash val="solid"/>
                          <a:round/>
                          <a:headEnd type="none" w="med" len="med"/>
                          <a:tailEnd type="none" w="med" len="med"/>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endParaRPr lang="en-IT"/>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l="-82014" t="-753333" r="-282734" b="-6667"/>
                          </a:stretch>
                        </a:blipFill>
                      </a:tcPr>
                    </a:tc>
                    <a:tc>
                      <a:txBody>
                        <a:bodyPr/>
                        <a:lstStyle/>
                        <a:p>
                          <a:endParaRPr lang="en-IT"/>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l="-111454" t="-753333" r="-73128" b="-6667"/>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rgbClr val="AA0204"/>
                              </a:solidFill>
                              <a:latin typeface="Livvic"/>
                              <a:ea typeface="Livvic"/>
                              <a:cs typeface="Livvic"/>
                              <a:sym typeface="Livvic"/>
                            </a:rPr>
                            <a:t>0.806</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0152457"/>
                      </a:ext>
                    </a:extLst>
                  </a:tr>
                </a:tbl>
              </a:graphicData>
            </a:graphic>
          </p:graphicFrame>
        </mc:Fallback>
      </mc:AlternateContent>
    </p:spTree>
    <p:extLst>
      <p:ext uri="{BB962C8B-B14F-4D97-AF65-F5344CB8AC3E}">
        <p14:creationId xmlns:p14="http://schemas.microsoft.com/office/powerpoint/2010/main" val="2505406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sp>
        <p:nvSpPr>
          <p:cNvPr id="2280" name="Google Shape;2280;p36"/>
          <p:cNvSpPr txBox="1">
            <a:spLocks noGrp="1"/>
          </p:cNvSpPr>
          <p:nvPr>
            <p:ph type="title"/>
          </p:nvPr>
        </p:nvSpPr>
        <p:spPr>
          <a:xfrm>
            <a:off x="2487738" y="614261"/>
            <a:ext cx="4168523" cy="572700"/>
          </a:xfrm>
          <a:prstGeom prst="rect">
            <a:avLst/>
          </a:prstGeom>
        </p:spPr>
        <p:txBody>
          <a:bodyPr spcFirstLastPara="1" wrap="square" lIns="0" tIns="91425" rIns="0" bIns="91425" anchor="t" anchorCtr="0">
            <a:noAutofit/>
          </a:bodyPr>
          <a:lstStyle/>
          <a:p>
            <a:r>
              <a:rPr lang="en-GB" sz="3200" dirty="0"/>
              <a:t>The Classification Task</a:t>
            </a:r>
          </a:p>
        </p:txBody>
      </p:sp>
      <p:sp>
        <p:nvSpPr>
          <p:cNvPr id="2281" name="Google Shape;2281;p36"/>
          <p:cNvSpPr txBox="1">
            <a:spLocks noGrp="1"/>
          </p:cNvSpPr>
          <p:nvPr>
            <p:ph type="subTitle" idx="1"/>
          </p:nvPr>
        </p:nvSpPr>
        <p:spPr>
          <a:xfrm>
            <a:off x="1459984" y="1622180"/>
            <a:ext cx="5943138" cy="1314450"/>
          </a:xfrm>
          <a:prstGeom prst="rect">
            <a:avLst/>
          </a:prstGeom>
        </p:spPr>
        <p:txBody>
          <a:bodyPr spcFirstLastPara="1" wrap="square" lIns="0" tIns="91425" rIns="0" bIns="91425" anchor="ctr" anchorCtr="0">
            <a:noAutofit/>
          </a:bodyPr>
          <a:lstStyle/>
          <a:p>
            <a:pPr marL="0" indent="0">
              <a:lnSpc>
                <a:spcPct val="150000"/>
              </a:lnSpc>
              <a:spcBef>
                <a:spcPts val="1600"/>
              </a:spcBef>
              <a:buClr>
                <a:schemeClr val="dk2"/>
              </a:buClr>
              <a:buSzPts val="1100"/>
              <a:buNone/>
            </a:pPr>
            <a:r>
              <a:rPr lang="en-GB" sz="1800" dirty="0"/>
              <a:t>The classification task is, given a new person information, to predict an individual s’ earning is </a:t>
            </a:r>
            <a:r>
              <a:rPr lang="en-GB" sz="1800" b="1" dirty="0">
                <a:solidFill>
                  <a:schemeClr val="bg2"/>
                </a:solidFill>
              </a:rPr>
              <a:t>more or less </a:t>
            </a:r>
            <a:r>
              <a:rPr lang="en-GB" sz="1800" dirty="0"/>
              <a:t>than 50,000 $ USD.</a:t>
            </a:r>
          </a:p>
        </p:txBody>
      </p:sp>
      <p:sp>
        <p:nvSpPr>
          <p:cNvPr id="10" name="Rectangle 9">
            <a:extLst>
              <a:ext uri="{FF2B5EF4-FFF2-40B4-BE49-F238E27FC236}">
                <a16:creationId xmlns:a16="http://schemas.microsoft.com/office/drawing/2014/main" id="{954FDB3F-52D3-9248-88A8-CAC3531B4AC7}"/>
              </a:ext>
            </a:extLst>
          </p:cNvPr>
          <p:cNvSpPr/>
          <p:nvPr/>
        </p:nvSpPr>
        <p:spPr>
          <a:xfrm>
            <a:off x="3289155" y="3375465"/>
            <a:ext cx="3076920" cy="769441"/>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GB" sz="4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50,000 $</a:t>
            </a:r>
          </a:p>
        </p:txBody>
      </p:sp>
      <p:sp>
        <p:nvSpPr>
          <p:cNvPr id="15" name="Rectangle 14">
            <a:extLst>
              <a:ext uri="{FF2B5EF4-FFF2-40B4-BE49-F238E27FC236}">
                <a16:creationId xmlns:a16="http://schemas.microsoft.com/office/drawing/2014/main" id="{5F0AFF25-2792-1A4B-97B0-44BC71C85714}"/>
              </a:ext>
            </a:extLst>
          </p:cNvPr>
          <p:cNvSpPr/>
          <p:nvPr/>
        </p:nvSpPr>
        <p:spPr>
          <a:xfrm>
            <a:off x="5648854" y="2440825"/>
            <a:ext cx="1434443" cy="1862048"/>
          </a:xfrm>
          <a:prstGeom prst="rect">
            <a:avLst/>
          </a:prstGeom>
          <a:noFill/>
          <a:ln>
            <a:noFill/>
          </a:ln>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GB" sz="11500" b="1" dirty="0">
                <a:ln w="12700">
                  <a:solidFill>
                    <a:schemeClr val="accent5"/>
                  </a:solidFill>
                  <a:prstDash val="solid"/>
                </a:ln>
                <a:pattFill prst="ltDnDiag">
                  <a:fgClr>
                    <a:schemeClr val="accent5">
                      <a:lumMod val="60000"/>
                      <a:lumOff val="40000"/>
                    </a:schemeClr>
                  </a:fgClr>
                  <a:bgClr>
                    <a:schemeClr val="bg1"/>
                  </a:bgClr>
                </a:pattFill>
              </a:rPr>
              <a:t>?</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solidFill>
                  <a:schemeClr val="accent6">
                    <a:lumMod val="25000"/>
                  </a:schemeClr>
                </a:solidFill>
              </a:rPr>
              <a:t>Learning Pipeline: </a:t>
            </a:r>
            <a:r>
              <a:rPr lang="en-US" b="0" dirty="0">
                <a:solidFill>
                  <a:schemeClr val="accent6">
                    <a:lumMod val="25000"/>
                  </a:schemeClr>
                </a:solidFill>
                <a:latin typeface="Livvic"/>
                <a:sym typeface="Arial"/>
              </a:rPr>
              <a:t>Logistic Regression</a:t>
            </a:r>
            <a:br>
              <a:rPr lang="en-US" b="0" dirty="0">
                <a:solidFill>
                  <a:schemeClr val="accent6">
                    <a:lumMod val="25000"/>
                  </a:schemeClr>
                </a:solidFill>
                <a:latin typeface="Livvic"/>
                <a:sym typeface="Arial"/>
              </a:rPr>
            </a:br>
            <a:endParaRPr dirty="0">
              <a:solidFill>
                <a:schemeClr val="accent6">
                  <a:lumMod val="25000"/>
                </a:schemeClr>
              </a:solidFill>
            </a:endParaRPr>
          </a:p>
        </p:txBody>
      </p:sp>
      <p:sp>
        <p:nvSpPr>
          <p:cNvPr id="10" name="Google Shape;2400;p45">
            <a:extLst>
              <a:ext uri="{FF2B5EF4-FFF2-40B4-BE49-F238E27FC236}">
                <a16:creationId xmlns:a16="http://schemas.microsoft.com/office/drawing/2014/main" id="{CB771DB8-E102-8C44-9908-5355C26B0A3E}"/>
              </a:ext>
            </a:extLst>
          </p:cNvPr>
          <p:cNvSpPr txBox="1">
            <a:spLocks/>
          </p:cNvSpPr>
          <p:nvPr/>
        </p:nvSpPr>
        <p:spPr>
          <a:xfrm>
            <a:off x="2153146" y="1173621"/>
            <a:ext cx="4622356" cy="718112"/>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chemeClr val="accent6">
                    <a:lumMod val="50000"/>
                  </a:schemeClr>
                </a:solidFill>
              </a:rPr>
              <a:t>I expected by applying the scaling the result would be better.</a:t>
            </a:r>
          </a:p>
        </p:txBody>
      </p:sp>
      <p:sp>
        <p:nvSpPr>
          <p:cNvPr id="14" name="Google Shape;2400;p45">
            <a:extLst>
              <a:ext uri="{FF2B5EF4-FFF2-40B4-BE49-F238E27FC236}">
                <a16:creationId xmlns:a16="http://schemas.microsoft.com/office/drawing/2014/main" id="{975C08DD-CCC6-D24C-BC86-5AE1D08276C7}"/>
              </a:ext>
            </a:extLst>
          </p:cNvPr>
          <p:cNvSpPr txBox="1">
            <a:spLocks/>
          </p:cNvSpPr>
          <p:nvPr/>
        </p:nvSpPr>
        <p:spPr>
          <a:xfrm>
            <a:off x="3742319" y="1853648"/>
            <a:ext cx="1354416"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Why Not?</a:t>
            </a:r>
          </a:p>
        </p:txBody>
      </p:sp>
      <p:pic>
        <p:nvPicPr>
          <p:cNvPr id="3" name="Picture 2" descr="Chart, scatter chart&#10;&#10;Description automatically generated with medium confidence">
            <a:extLst>
              <a:ext uri="{FF2B5EF4-FFF2-40B4-BE49-F238E27FC236}">
                <a16:creationId xmlns:a16="http://schemas.microsoft.com/office/drawing/2014/main" id="{1FA79BD0-A2C9-B24A-AB70-062780DD66BF}"/>
              </a:ext>
            </a:extLst>
          </p:cNvPr>
          <p:cNvPicPr>
            <a:picLocks noChangeAspect="1"/>
          </p:cNvPicPr>
          <p:nvPr/>
        </p:nvPicPr>
        <p:blipFill>
          <a:blip r:embed="rId3"/>
          <a:stretch>
            <a:fillRect/>
          </a:stretch>
        </p:blipFill>
        <p:spPr>
          <a:xfrm>
            <a:off x="5003639" y="2471844"/>
            <a:ext cx="2984500" cy="1384300"/>
          </a:xfrm>
          <a:prstGeom prst="rect">
            <a:avLst/>
          </a:prstGeom>
        </p:spPr>
      </p:pic>
      <p:pic>
        <p:nvPicPr>
          <p:cNvPr id="9" name="Picture 8" descr="A picture containing chart&#10;&#10;Description automatically generated">
            <a:extLst>
              <a:ext uri="{FF2B5EF4-FFF2-40B4-BE49-F238E27FC236}">
                <a16:creationId xmlns:a16="http://schemas.microsoft.com/office/drawing/2014/main" id="{7A7F4A76-4576-AC4A-ABF9-7E0116C9201F}"/>
              </a:ext>
            </a:extLst>
          </p:cNvPr>
          <p:cNvPicPr>
            <a:picLocks noChangeAspect="1"/>
          </p:cNvPicPr>
          <p:nvPr/>
        </p:nvPicPr>
        <p:blipFill>
          <a:blip r:embed="rId4"/>
          <a:stretch>
            <a:fillRect/>
          </a:stretch>
        </p:blipFill>
        <p:spPr>
          <a:xfrm>
            <a:off x="1032615" y="2571750"/>
            <a:ext cx="2984500" cy="1104900"/>
          </a:xfrm>
          <a:prstGeom prst="rect">
            <a:avLst/>
          </a:prstGeom>
        </p:spPr>
      </p:pic>
      <p:sp>
        <p:nvSpPr>
          <p:cNvPr id="23" name="Google Shape;2400;p45">
            <a:extLst>
              <a:ext uri="{FF2B5EF4-FFF2-40B4-BE49-F238E27FC236}">
                <a16:creationId xmlns:a16="http://schemas.microsoft.com/office/drawing/2014/main" id="{5BB7E089-4924-CB40-B0DA-47E56AB3402B}"/>
              </a:ext>
            </a:extLst>
          </p:cNvPr>
          <p:cNvSpPr txBox="1">
            <a:spLocks/>
          </p:cNvSpPr>
          <p:nvPr/>
        </p:nvSpPr>
        <p:spPr>
          <a:xfrm>
            <a:off x="1539976" y="2293657"/>
            <a:ext cx="1766481"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Without Scaling</a:t>
            </a:r>
          </a:p>
        </p:txBody>
      </p:sp>
      <p:sp>
        <p:nvSpPr>
          <p:cNvPr id="24" name="Google Shape;2400;p45">
            <a:extLst>
              <a:ext uri="{FF2B5EF4-FFF2-40B4-BE49-F238E27FC236}">
                <a16:creationId xmlns:a16="http://schemas.microsoft.com/office/drawing/2014/main" id="{4CB681BD-E49E-684D-B1EE-F004540021B0}"/>
              </a:ext>
            </a:extLst>
          </p:cNvPr>
          <p:cNvSpPr txBox="1">
            <a:spLocks/>
          </p:cNvSpPr>
          <p:nvPr/>
        </p:nvSpPr>
        <p:spPr>
          <a:xfrm>
            <a:off x="5263095" y="2222134"/>
            <a:ext cx="1766481"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With Scaling</a:t>
            </a:r>
          </a:p>
        </p:txBody>
      </p:sp>
      <p:sp>
        <p:nvSpPr>
          <p:cNvPr id="26" name="Rectangle 25">
            <a:extLst>
              <a:ext uri="{FF2B5EF4-FFF2-40B4-BE49-F238E27FC236}">
                <a16:creationId xmlns:a16="http://schemas.microsoft.com/office/drawing/2014/main" id="{B249A5C7-6274-224B-BD35-013398A1140B}"/>
              </a:ext>
            </a:extLst>
          </p:cNvPr>
          <p:cNvSpPr/>
          <p:nvPr/>
        </p:nvSpPr>
        <p:spPr>
          <a:xfrm>
            <a:off x="5096735" y="3702255"/>
            <a:ext cx="2313469" cy="307777"/>
          </a:xfrm>
          <a:prstGeom prst="rect">
            <a:avLst/>
          </a:prstGeom>
        </p:spPr>
        <p:txBody>
          <a:bodyPr wrap="square">
            <a:spAutoFit/>
          </a:bodyPr>
          <a:lstStyle/>
          <a:p>
            <a:pPr algn="ctr">
              <a:defRPr/>
            </a:pPr>
            <a:r>
              <a:rPr lang="en-US" dirty="0">
                <a:solidFill>
                  <a:schemeClr val="lt2"/>
                </a:solidFill>
                <a:latin typeface="Livvic"/>
              </a:rPr>
              <a:t>Accuracy</a:t>
            </a:r>
            <a:r>
              <a:rPr lang="en-US" dirty="0">
                <a:solidFill>
                  <a:schemeClr val="lt2"/>
                </a:solidFill>
                <a:latin typeface="Livvic"/>
                <a:ea typeface="Livvic"/>
                <a:cs typeface="Livvic"/>
                <a:sym typeface="Livvic"/>
              </a:rPr>
              <a:t>: </a:t>
            </a:r>
            <a:r>
              <a:rPr lang="en-US" dirty="0">
                <a:solidFill>
                  <a:srgbClr val="C00000"/>
                </a:solidFill>
                <a:latin typeface="Livvic"/>
                <a:ea typeface="Livvic"/>
                <a:cs typeface="Livvic"/>
                <a:sym typeface="Livvic"/>
              </a:rPr>
              <a:t>80.6 %</a:t>
            </a:r>
          </a:p>
        </p:txBody>
      </p:sp>
      <p:sp>
        <p:nvSpPr>
          <p:cNvPr id="27" name="Google Shape;2400;p45">
            <a:extLst>
              <a:ext uri="{FF2B5EF4-FFF2-40B4-BE49-F238E27FC236}">
                <a16:creationId xmlns:a16="http://schemas.microsoft.com/office/drawing/2014/main" id="{EEA10BDD-2717-074F-9BB3-C548D9249224}"/>
              </a:ext>
            </a:extLst>
          </p:cNvPr>
          <p:cNvSpPr txBox="1">
            <a:spLocks/>
          </p:cNvSpPr>
          <p:nvPr/>
        </p:nvSpPr>
        <p:spPr>
          <a:xfrm>
            <a:off x="1125737" y="4172066"/>
            <a:ext cx="6677173" cy="39535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600" dirty="0">
                <a:solidFill>
                  <a:srgbClr val="002060"/>
                </a:solidFill>
                <a:highlight>
                  <a:srgbClr val="E5C949"/>
                </a:highlight>
              </a:rPr>
              <a:t>My bad: I should have tried other hyper-parameters: (MaxIter &gt; 25) </a:t>
            </a:r>
          </a:p>
        </p:txBody>
      </p:sp>
      <p:cxnSp>
        <p:nvCxnSpPr>
          <p:cNvPr id="4" name="Straight Arrow Connector 3">
            <a:extLst>
              <a:ext uri="{FF2B5EF4-FFF2-40B4-BE49-F238E27FC236}">
                <a16:creationId xmlns:a16="http://schemas.microsoft.com/office/drawing/2014/main" id="{1E03C2CD-BF69-FE44-A74A-C30262A13D07}"/>
              </a:ext>
            </a:extLst>
          </p:cNvPr>
          <p:cNvCxnSpPr/>
          <p:nvPr/>
        </p:nvCxnSpPr>
        <p:spPr>
          <a:xfrm>
            <a:off x="3658700" y="3015343"/>
            <a:ext cx="1344939" cy="0"/>
          </a:xfrm>
          <a:prstGeom prst="straightConnector1">
            <a:avLst/>
          </a:prstGeom>
          <a:ln>
            <a:solidFill>
              <a:srgbClr val="E5C94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081C2E7F-2FA7-AA44-BB4C-298DF217ACA3}"/>
              </a:ext>
            </a:extLst>
          </p:cNvPr>
          <p:cNvSpPr/>
          <p:nvPr/>
        </p:nvSpPr>
        <p:spPr>
          <a:xfrm>
            <a:off x="1310965" y="3725980"/>
            <a:ext cx="2313469" cy="307777"/>
          </a:xfrm>
          <a:prstGeom prst="rect">
            <a:avLst/>
          </a:prstGeom>
        </p:spPr>
        <p:txBody>
          <a:bodyPr wrap="square">
            <a:spAutoFit/>
          </a:bodyPr>
          <a:lstStyle/>
          <a:p>
            <a:pPr algn="ctr">
              <a:defRPr/>
            </a:pPr>
            <a:r>
              <a:rPr lang="en-US" dirty="0">
                <a:solidFill>
                  <a:schemeClr val="lt2"/>
                </a:solidFill>
                <a:latin typeface="Livvic"/>
              </a:rPr>
              <a:t>Accuracy</a:t>
            </a:r>
            <a:r>
              <a:rPr lang="en-US" dirty="0">
                <a:solidFill>
                  <a:schemeClr val="lt2"/>
                </a:solidFill>
                <a:latin typeface="Livvic"/>
                <a:ea typeface="Livvic"/>
                <a:cs typeface="Livvic"/>
                <a:sym typeface="Livvic"/>
              </a:rPr>
              <a:t>: </a:t>
            </a:r>
            <a:r>
              <a:rPr lang="en-US" dirty="0">
                <a:solidFill>
                  <a:srgbClr val="C00000"/>
                </a:solidFill>
                <a:latin typeface="Livvic"/>
                <a:ea typeface="Livvic"/>
                <a:cs typeface="Livvic"/>
                <a:sym typeface="Livvic"/>
              </a:rPr>
              <a:t>82.3 %</a:t>
            </a:r>
          </a:p>
        </p:txBody>
      </p:sp>
    </p:spTree>
    <p:extLst>
      <p:ext uri="{BB962C8B-B14F-4D97-AF65-F5344CB8AC3E}">
        <p14:creationId xmlns:p14="http://schemas.microsoft.com/office/powerpoint/2010/main" val="28274873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solidFill>
                  <a:schemeClr val="accent6">
                    <a:lumMod val="25000"/>
                  </a:schemeClr>
                </a:solidFill>
              </a:rPr>
              <a:t>Learning Pipeline: </a:t>
            </a:r>
            <a:r>
              <a:rPr lang="en-US" b="0" dirty="0">
                <a:solidFill>
                  <a:schemeClr val="accent6">
                    <a:lumMod val="25000"/>
                  </a:schemeClr>
                </a:solidFill>
                <a:latin typeface="Livvic"/>
                <a:sym typeface="Arial"/>
              </a:rPr>
              <a:t>Logistic Regression</a:t>
            </a:r>
            <a:br>
              <a:rPr lang="en-US" b="0" dirty="0">
                <a:solidFill>
                  <a:schemeClr val="accent6">
                    <a:lumMod val="25000"/>
                  </a:schemeClr>
                </a:solidFill>
                <a:latin typeface="Livvic"/>
                <a:sym typeface="Arial"/>
              </a:rPr>
            </a:br>
            <a:endParaRPr dirty="0">
              <a:solidFill>
                <a:schemeClr val="accent6">
                  <a:lumMod val="25000"/>
                </a:schemeClr>
              </a:solidFill>
            </a:endParaRPr>
          </a:p>
        </p:txBody>
      </p:sp>
      <p:sp>
        <p:nvSpPr>
          <p:cNvPr id="10" name="Google Shape;2400;p45">
            <a:extLst>
              <a:ext uri="{FF2B5EF4-FFF2-40B4-BE49-F238E27FC236}">
                <a16:creationId xmlns:a16="http://schemas.microsoft.com/office/drawing/2014/main" id="{CB771DB8-E102-8C44-9908-5355C26B0A3E}"/>
              </a:ext>
            </a:extLst>
          </p:cNvPr>
          <p:cNvSpPr txBox="1">
            <a:spLocks/>
          </p:cNvSpPr>
          <p:nvPr/>
        </p:nvSpPr>
        <p:spPr>
          <a:xfrm>
            <a:off x="2153146" y="1173621"/>
            <a:ext cx="4622356" cy="1020022"/>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400" dirty="0">
                <a:solidFill>
                  <a:schemeClr val="accent6">
                    <a:lumMod val="50000"/>
                  </a:schemeClr>
                </a:solidFill>
              </a:rPr>
              <a:t>Check generalization (overfitting)</a:t>
            </a:r>
          </a:p>
          <a:p>
            <a:r>
              <a:rPr lang="en-GB" sz="2400" dirty="0">
                <a:solidFill>
                  <a:schemeClr val="accent6">
                    <a:lumMod val="50000"/>
                  </a:schemeClr>
                </a:solidFill>
              </a:rPr>
              <a:t>Best Model </a:t>
            </a:r>
          </a:p>
        </p:txBody>
      </p:sp>
      <p:sp>
        <p:nvSpPr>
          <p:cNvPr id="11" name="Google Shape;2400;p45">
            <a:extLst>
              <a:ext uri="{FF2B5EF4-FFF2-40B4-BE49-F238E27FC236}">
                <a16:creationId xmlns:a16="http://schemas.microsoft.com/office/drawing/2014/main" id="{9C66C0E8-A46A-E049-A911-A450A072CF08}"/>
              </a:ext>
            </a:extLst>
          </p:cNvPr>
          <p:cNvSpPr txBox="1">
            <a:spLocks/>
          </p:cNvSpPr>
          <p:nvPr/>
        </p:nvSpPr>
        <p:spPr>
          <a:xfrm>
            <a:off x="2153147" y="2673579"/>
            <a:ext cx="1850571" cy="69160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0.907</a:t>
            </a:r>
          </a:p>
        </p:txBody>
      </p:sp>
      <p:sp>
        <p:nvSpPr>
          <p:cNvPr id="13" name="Google Shape;2400;p45">
            <a:extLst>
              <a:ext uri="{FF2B5EF4-FFF2-40B4-BE49-F238E27FC236}">
                <a16:creationId xmlns:a16="http://schemas.microsoft.com/office/drawing/2014/main" id="{5745C526-EA4C-9C48-8759-61B470EC8866}"/>
              </a:ext>
            </a:extLst>
          </p:cNvPr>
          <p:cNvSpPr txBox="1">
            <a:spLocks/>
          </p:cNvSpPr>
          <p:nvPr/>
        </p:nvSpPr>
        <p:spPr>
          <a:xfrm>
            <a:off x="5122226" y="2669785"/>
            <a:ext cx="1850571" cy="678544"/>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0.901</a:t>
            </a:r>
          </a:p>
        </p:txBody>
      </p:sp>
      <p:sp>
        <p:nvSpPr>
          <p:cNvPr id="15" name="Google Shape;2400;p45">
            <a:extLst>
              <a:ext uri="{FF2B5EF4-FFF2-40B4-BE49-F238E27FC236}">
                <a16:creationId xmlns:a16="http://schemas.microsoft.com/office/drawing/2014/main" id="{F0B3796E-661A-0947-AE29-CCC54BFC0A7A}"/>
              </a:ext>
            </a:extLst>
          </p:cNvPr>
          <p:cNvSpPr txBox="1">
            <a:spLocks/>
          </p:cNvSpPr>
          <p:nvPr/>
        </p:nvSpPr>
        <p:spPr>
          <a:xfrm>
            <a:off x="2153146" y="2208917"/>
            <a:ext cx="1850571" cy="464662"/>
          </a:xfrm>
          <a:prstGeom prst="rect">
            <a:avLst/>
          </a:prstGeom>
          <a:noFill/>
          <a:ln>
            <a:solidFill>
              <a:schemeClr val="accent1"/>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70C0"/>
                </a:solidFill>
              </a:rPr>
              <a:t>Training Set</a:t>
            </a:r>
          </a:p>
        </p:txBody>
      </p:sp>
      <p:sp>
        <p:nvSpPr>
          <p:cNvPr id="16" name="Google Shape;2400;p45">
            <a:extLst>
              <a:ext uri="{FF2B5EF4-FFF2-40B4-BE49-F238E27FC236}">
                <a16:creationId xmlns:a16="http://schemas.microsoft.com/office/drawing/2014/main" id="{D07B12A8-39FE-7A48-BC06-FF50E8576CF3}"/>
              </a:ext>
            </a:extLst>
          </p:cNvPr>
          <p:cNvSpPr txBox="1">
            <a:spLocks/>
          </p:cNvSpPr>
          <p:nvPr/>
        </p:nvSpPr>
        <p:spPr>
          <a:xfrm>
            <a:off x="5122227" y="2193643"/>
            <a:ext cx="1850571" cy="464662"/>
          </a:xfrm>
          <a:prstGeom prst="rect">
            <a:avLst/>
          </a:prstGeom>
          <a:noFill/>
          <a:ln>
            <a:solidFill>
              <a:srgbClr val="00B050"/>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B050"/>
                </a:solidFill>
              </a:rPr>
              <a:t>Test Set</a:t>
            </a:r>
          </a:p>
        </p:txBody>
      </p:sp>
      <p:sp>
        <p:nvSpPr>
          <p:cNvPr id="14" name="Google Shape;2400;p45">
            <a:extLst>
              <a:ext uri="{FF2B5EF4-FFF2-40B4-BE49-F238E27FC236}">
                <a16:creationId xmlns:a16="http://schemas.microsoft.com/office/drawing/2014/main" id="{D35E5D3E-78A9-5541-9E39-E9D968BDF840}"/>
              </a:ext>
            </a:extLst>
          </p:cNvPr>
          <p:cNvSpPr txBox="1">
            <a:spLocks/>
          </p:cNvSpPr>
          <p:nvPr/>
        </p:nvSpPr>
        <p:spPr>
          <a:xfrm>
            <a:off x="1433559" y="3678327"/>
            <a:ext cx="6061529" cy="84014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800" dirty="0">
                <a:solidFill>
                  <a:srgbClr val="7030A0"/>
                </a:solidFill>
              </a:rPr>
              <a:t>My model is not overfitted and it would be able to generalize well to the new data as like my test set</a:t>
            </a:r>
          </a:p>
        </p:txBody>
      </p:sp>
    </p:spTree>
    <p:extLst>
      <p:ext uri="{BB962C8B-B14F-4D97-AF65-F5344CB8AC3E}">
        <p14:creationId xmlns:p14="http://schemas.microsoft.com/office/powerpoint/2010/main" val="3937985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Decision Tree</a:t>
            </a:r>
            <a:endParaRPr dirty="0"/>
          </a:p>
        </p:txBody>
      </p:sp>
      <p:pic>
        <p:nvPicPr>
          <p:cNvPr id="3" name="Picture 2" descr="Text&#10;&#10;Description automatically generated">
            <a:extLst>
              <a:ext uri="{FF2B5EF4-FFF2-40B4-BE49-F238E27FC236}">
                <a16:creationId xmlns:a16="http://schemas.microsoft.com/office/drawing/2014/main" id="{2C4E626F-0FB5-0843-A683-E1D77461E1E5}"/>
              </a:ext>
            </a:extLst>
          </p:cNvPr>
          <p:cNvPicPr>
            <a:picLocks noChangeAspect="1"/>
          </p:cNvPicPr>
          <p:nvPr/>
        </p:nvPicPr>
        <p:blipFill>
          <a:blip r:embed="rId3"/>
          <a:stretch>
            <a:fillRect/>
          </a:stretch>
        </p:blipFill>
        <p:spPr>
          <a:xfrm>
            <a:off x="495036" y="1753850"/>
            <a:ext cx="8153928" cy="1635799"/>
          </a:xfrm>
          <a:prstGeom prst="rect">
            <a:avLst/>
          </a:prstGeom>
        </p:spPr>
      </p:pic>
    </p:spTree>
    <p:extLst>
      <p:ext uri="{BB962C8B-B14F-4D97-AF65-F5344CB8AC3E}">
        <p14:creationId xmlns:p14="http://schemas.microsoft.com/office/powerpoint/2010/main" val="750100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Decision Tree</a:t>
            </a:r>
            <a:br>
              <a:rPr lang="en-US" b="0" dirty="0">
                <a:solidFill>
                  <a:schemeClr val="bg2"/>
                </a:solidFill>
                <a:latin typeface="Livvic"/>
                <a:sym typeface="Arial"/>
              </a:rPr>
            </a:br>
            <a:endParaRPr dirty="0"/>
          </a:p>
        </p:txBody>
      </p:sp>
      <mc:AlternateContent xmlns:mc="http://schemas.openxmlformats.org/markup-compatibility/2006" xmlns:a14="http://schemas.microsoft.com/office/drawing/2010/main">
        <mc:Choice Requires="a14">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3208549055"/>
                  </p:ext>
                </p:extLst>
              </p:nvPr>
            </p:nvGraphicFramePr>
            <p:xfrm>
              <a:off x="1928182" y="1109703"/>
              <a:ext cx="5587880" cy="3265642"/>
            </p:xfrm>
            <a:graphic>
              <a:graphicData uri="http://schemas.openxmlformats.org/drawingml/2006/table">
                <a:tbl>
                  <a:tblPr>
                    <a:noFill/>
                    <a:tableStyleId>{E583041A-9D64-4DDE-9A3C-45836DE9BF83}</a:tableStyleId>
                  </a:tblPr>
                  <a:tblGrid>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59428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0.839</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0.856</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Accuracy</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78.7 %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Precision</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78.8 %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627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 sz="1400" dirty="0" smtClean="0">
                                    <a:solidFill>
                                      <a:schemeClr val="lt2"/>
                                    </a:solidFill>
                                    <a:latin typeface="Livvic"/>
                                    <a:ea typeface="Livvic"/>
                                    <a:cs typeface="Livvic"/>
                                    <a:sym typeface="Livvic"/>
                                  </a:rPr>
                                  <m:t>Recall</m:t>
                                </m:r>
                              </m:oMath>
                            </m:oMathPara>
                          </a14:m>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78.7 %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8627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400" b="0" i="0" u="none" strike="noStrike" cap="none" dirty="0" smtClean="0">
                                    <a:solidFill>
                                      <a:schemeClr val="lt2"/>
                                    </a:solidFill>
                                    <a:latin typeface="Livvic"/>
                                    <a:cs typeface="Arial"/>
                                    <a:sym typeface="Arial"/>
                                  </a:rPr>
                                  <m:t>F</m:t>
                                </m:r>
                                <m:r>
                                  <m:rPr>
                                    <m:nor/>
                                  </m:rPr>
                                  <a:rPr lang="en-US" sz="1400" b="0" i="0" u="none" strike="noStrike" cap="none" dirty="0" smtClean="0">
                                    <a:solidFill>
                                      <a:schemeClr val="lt2"/>
                                    </a:solidFill>
                                    <a:latin typeface="Livvic"/>
                                    <a:cs typeface="Arial"/>
                                    <a:sym typeface="Arial"/>
                                  </a:rPr>
                                  <m:t>1−</m:t>
                                </m:r>
                                <m:r>
                                  <m:rPr>
                                    <m:nor/>
                                  </m:rPr>
                                  <a:rPr lang="en-US" sz="1400" b="0" i="0" u="none" strike="noStrike" cap="none" dirty="0" smtClean="0">
                                    <a:solidFill>
                                      <a:schemeClr val="lt2"/>
                                    </a:solidFill>
                                    <a:latin typeface="Livvic"/>
                                    <a:cs typeface="Arial"/>
                                    <a:sym typeface="Arial"/>
                                  </a:rPr>
                                  <m:t>Score</m:t>
                                </m:r>
                              </m:oMath>
                            </m:oMathPara>
                          </a14:m>
                          <a:endParaRPr lang="en" sz="1400" b="0" i="0" u="none" strike="noStrike" cap="none" dirty="0">
                            <a:solidFill>
                              <a:schemeClr val="lt2"/>
                            </a:solidFill>
                            <a:latin typeface="Livvic"/>
                            <a:cs typeface="Arial"/>
                            <a:sym typeface="Arial"/>
                          </a:endParaRP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400" b="0" i="0" dirty="0" smtClean="0">
                                    <a:solidFill>
                                      <a:schemeClr val="lt2"/>
                                    </a:solidFill>
                                    <a:latin typeface="Livvic"/>
                                    <a:ea typeface="Livvic"/>
                                    <a:cs typeface="Livvic"/>
                                    <a:sym typeface="Livvic"/>
                                  </a:rPr>
                                  <m:t>0.787</m:t>
                                </m:r>
                              </m:oMath>
                            </m:oMathPara>
                          </a14:m>
                          <a:endParaRPr lang="en-US"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0152457"/>
                      </a:ext>
                    </a:extLst>
                  </a:tr>
                </a:tbl>
              </a:graphicData>
            </a:graphic>
          </p:graphicFrame>
        </mc:Choice>
        <mc:Fallback xmlns="">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3208549055"/>
                  </p:ext>
                </p:extLst>
              </p:nvPr>
            </p:nvGraphicFramePr>
            <p:xfrm>
              <a:off x="1928182" y="1109703"/>
              <a:ext cx="5587880" cy="3265642"/>
            </p:xfrm>
            <a:graphic>
              <a:graphicData uri="http://schemas.openxmlformats.org/drawingml/2006/table">
                <a:tbl>
                  <a:tblPr>
                    <a:noFill/>
                    <a:tableStyleId>{E583041A-9D64-4DDE-9A3C-45836DE9BF83}</a:tableStyleId>
                  </a:tblPr>
                  <a:tblGrid>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60957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0.839</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0.856</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Accuracy</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78.7 %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Precision</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78.8 %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96210">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blipFill>
                          <a:blip r:embed="rId3"/>
                          <a:stretch>
                            <a:fillRect t="-612500" r="-142077" b="-103125"/>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78.7 %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96210">
                    <a:tc>
                      <a:txBody>
                        <a:bodyPr/>
                        <a:lstStyle/>
                        <a:p>
                          <a:endParaRPr lang="en-IT"/>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t="-735484" r="-142077" b="-6452"/>
                          </a:stretch>
                        </a:blipFill>
                      </a:tcPr>
                    </a:tc>
                    <a:tc>
                      <a:txBody>
                        <a:bodyPr/>
                        <a:lstStyle/>
                        <a:p>
                          <a:endParaRPr lang="en-IT"/>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l="-70930" t="-735484" r="-775" b="-6452"/>
                          </a:stretch>
                        </a:blipFill>
                      </a:tcPr>
                    </a:tc>
                    <a:extLst>
                      <a:ext uri="{0D108BD9-81ED-4DB2-BD59-A6C34878D82A}">
                        <a16:rowId xmlns:a16="http://schemas.microsoft.com/office/drawing/2014/main" val="2900152457"/>
                      </a:ext>
                    </a:extLst>
                  </a:tr>
                </a:tbl>
              </a:graphicData>
            </a:graphic>
          </p:graphicFrame>
        </mc:Fallback>
      </mc:AlternateContent>
    </p:spTree>
    <p:extLst>
      <p:ext uri="{BB962C8B-B14F-4D97-AF65-F5344CB8AC3E}">
        <p14:creationId xmlns:p14="http://schemas.microsoft.com/office/powerpoint/2010/main" val="16724003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2400;p45">
            <a:extLst>
              <a:ext uri="{FF2B5EF4-FFF2-40B4-BE49-F238E27FC236}">
                <a16:creationId xmlns:a16="http://schemas.microsoft.com/office/drawing/2014/main" id="{CB771DB8-E102-8C44-9908-5355C26B0A3E}"/>
              </a:ext>
            </a:extLst>
          </p:cNvPr>
          <p:cNvSpPr txBox="1">
            <a:spLocks/>
          </p:cNvSpPr>
          <p:nvPr/>
        </p:nvSpPr>
        <p:spPr>
          <a:xfrm>
            <a:off x="2153146" y="1173621"/>
            <a:ext cx="4622356" cy="1020022"/>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400" dirty="0">
                <a:solidFill>
                  <a:schemeClr val="accent6">
                    <a:lumMod val="50000"/>
                  </a:schemeClr>
                </a:solidFill>
              </a:rPr>
              <a:t>Check generalization (overfitting)</a:t>
            </a:r>
          </a:p>
          <a:p>
            <a:r>
              <a:rPr lang="en-GB" sz="2400" dirty="0">
                <a:solidFill>
                  <a:schemeClr val="accent6">
                    <a:lumMod val="50000"/>
                  </a:schemeClr>
                </a:solidFill>
              </a:rPr>
              <a:t>Best Model </a:t>
            </a:r>
          </a:p>
        </p:txBody>
      </p:sp>
      <p:sp>
        <p:nvSpPr>
          <p:cNvPr id="11" name="Google Shape;2400;p45">
            <a:extLst>
              <a:ext uri="{FF2B5EF4-FFF2-40B4-BE49-F238E27FC236}">
                <a16:creationId xmlns:a16="http://schemas.microsoft.com/office/drawing/2014/main" id="{9C66C0E8-A46A-E049-A911-A450A072CF08}"/>
              </a:ext>
            </a:extLst>
          </p:cNvPr>
          <p:cNvSpPr txBox="1">
            <a:spLocks/>
          </p:cNvSpPr>
          <p:nvPr/>
        </p:nvSpPr>
        <p:spPr>
          <a:xfrm>
            <a:off x="2153147" y="2673579"/>
            <a:ext cx="1850571" cy="69160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0.817</a:t>
            </a:r>
          </a:p>
        </p:txBody>
      </p:sp>
      <p:sp>
        <p:nvSpPr>
          <p:cNvPr id="13" name="Google Shape;2400;p45">
            <a:extLst>
              <a:ext uri="{FF2B5EF4-FFF2-40B4-BE49-F238E27FC236}">
                <a16:creationId xmlns:a16="http://schemas.microsoft.com/office/drawing/2014/main" id="{5745C526-EA4C-9C48-8759-61B470EC8866}"/>
              </a:ext>
            </a:extLst>
          </p:cNvPr>
          <p:cNvSpPr txBox="1">
            <a:spLocks/>
          </p:cNvSpPr>
          <p:nvPr/>
        </p:nvSpPr>
        <p:spPr>
          <a:xfrm>
            <a:off x="5122226" y="2669785"/>
            <a:ext cx="1850571" cy="678544"/>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0.839</a:t>
            </a:r>
          </a:p>
        </p:txBody>
      </p:sp>
      <p:sp>
        <p:nvSpPr>
          <p:cNvPr id="15" name="Google Shape;2400;p45">
            <a:extLst>
              <a:ext uri="{FF2B5EF4-FFF2-40B4-BE49-F238E27FC236}">
                <a16:creationId xmlns:a16="http://schemas.microsoft.com/office/drawing/2014/main" id="{F0B3796E-661A-0947-AE29-CCC54BFC0A7A}"/>
              </a:ext>
            </a:extLst>
          </p:cNvPr>
          <p:cNvSpPr txBox="1">
            <a:spLocks/>
          </p:cNvSpPr>
          <p:nvPr/>
        </p:nvSpPr>
        <p:spPr>
          <a:xfrm>
            <a:off x="2153146" y="2208917"/>
            <a:ext cx="1850571" cy="464662"/>
          </a:xfrm>
          <a:prstGeom prst="rect">
            <a:avLst/>
          </a:prstGeom>
          <a:noFill/>
          <a:ln>
            <a:solidFill>
              <a:schemeClr val="accent1"/>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70C0"/>
                </a:solidFill>
              </a:rPr>
              <a:t>Training Set</a:t>
            </a:r>
          </a:p>
        </p:txBody>
      </p:sp>
      <p:sp>
        <p:nvSpPr>
          <p:cNvPr id="16" name="Google Shape;2400;p45">
            <a:extLst>
              <a:ext uri="{FF2B5EF4-FFF2-40B4-BE49-F238E27FC236}">
                <a16:creationId xmlns:a16="http://schemas.microsoft.com/office/drawing/2014/main" id="{D07B12A8-39FE-7A48-BC06-FF50E8576CF3}"/>
              </a:ext>
            </a:extLst>
          </p:cNvPr>
          <p:cNvSpPr txBox="1">
            <a:spLocks/>
          </p:cNvSpPr>
          <p:nvPr/>
        </p:nvSpPr>
        <p:spPr>
          <a:xfrm>
            <a:off x="5122227" y="2193643"/>
            <a:ext cx="1850571" cy="464662"/>
          </a:xfrm>
          <a:prstGeom prst="rect">
            <a:avLst/>
          </a:prstGeom>
          <a:noFill/>
          <a:ln>
            <a:solidFill>
              <a:srgbClr val="00B050"/>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B050"/>
                </a:solidFill>
              </a:rPr>
              <a:t>Test Set</a:t>
            </a:r>
          </a:p>
        </p:txBody>
      </p:sp>
      <p:sp>
        <p:nvSpPr>
          <p:cNvPr id="18" name="Google Shape;2400;p45">
            <a:extLst>
              <a:ext uri="{FF2B5EF4-FFF2-40B4-BE49-F238E27FC236}">
                <a16:creationId xmlns:a16="http://schemas.microsoft.com/office/drawing/2014/main" id="{1F8BE41A-CEC2-594B-B576-2833EE192BCF}"/>
              </a:ext>
            </a:extLst>
          </p:cNvPr>
          <p:cNvSpPr txBox="1">
            <a:spLocks/>
          </p:cNvSpPr>
          <p:nvPr/>
        </p:nvSpPr>
        <p:spPr>
          <a:xfrm>
            <a:off x="930967" y="377173"/>
            <a:ext cx="6977120" cy="5727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a:t>Learning Pipeline: </a:t>
            </a:r>
            <a:r>
              <a:rPr lang="en-GB" b="0">
                <a:solidFill>
                  <a:schemeClr val="bg2"/>
                </a:solidFill>
                <a:latin typeface="Livvic"/>
                <a:sym typeface="Arial"/>
              </a:rPr>
              <a:t>Decision Tree</a:t>
            </a:r>
            <a:br>
              <a:rPr lang="en-GB" b="0">
                <a:solidFill>
                  <a:schemeClr val="bg2"/>
                </a:solidFill>
                <a:latin typeface="Livvic"/>
                <a:sym typeface="Arial"/>
              </a:rPr>
            </a:br>
            <a:endParaRPr lang="en-GB" dirty="0"/>
          </a:p>
        </p:txBody>
      </p:sp>
      <p:sp>
        <p:nvSpPr>
          <p:cNvPr id="14" name="Google Shape;2400;p45">
            <a:extLst>
              <a:ext uri="{FF2B5EF4-FFF2-40B4-BE49-F238E27FC236}">
                <a16:creationId xmlns:a16="http://schemas.microsoft.com/office/drawing/2014/main" id="{DE1A4635-E7FD-F74C-A750-5B2924966811}"/>
              </a:ext>
            </a:extLst>
          </p:cNvPr>
          <p:cNvSpPr txBox="1">
            <a:spLocks/>
          </p:cNvSpPr>
          <p:nvPr/>
        </p:nvSpPr>
        <p:spPr>
          <a:xfrm>
            <a:off x="1433559" y="3678327"/>
            <a:ext cx="6061529" cy="84014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800" dirty="0">
                <a:solidFill>
                  <a:srgbClr val="7030A0"/>
                </a:solidFill>
              </a:rPr>
              <a:t>My model is not overfitted and it would be able to generalize well to the new data as like my test set</a:t>
            </a:r>
          </a:p>
        </p:txBody>
      </p:sp>
    </p:spTree>
    <p:extLst>
      <p:ext uri="{BB962C8B-B14F-4D97-AF65-F5344CB8AC3E}">
        <p14:creationId xmlns:p14="http://schemas.microsoft.com/office/powerpoint/2010/main" val="31845071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2400;p45">
            <a:extLst>
              <a:ext uri="{FF2B5EF4-FFF2-40B4-BE49-F238E27FC236}">
                <a16:creationId xmlns:a16="http://schemas.microsoft.com/office/drawing/2014/main" id="{1F8BE41A-CEC2-594B-B576-2833EE192BCF}"/>
              </a:ext>
            </a:extLst>
          </p:cNvPr>
          <p:cNvSpPr txBox="1">
            <a:spLocks/>
          </p:cNvSpPr>
          <p:nvPr/>
        </p:nvSpPr>
        <p:spPr>
          <a:xfrm>
            <a:off x="930967" y="377173"/>
            <a:ext cx="6977120" cy="5727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dirty="0"/>
              <a:t>Learning Pipeline: </a:t>
            </a:r>
            <a:r>
              <a:rPr lang="en-GB" b="0" dirty="0">
                <a:solidFill>
                  <a:schemeClr val="bg2"/>
                </a:solidFill>
                <a:latin typeface="Livvic"/>
                <a:sym typeface="Arial"/>
              </a:rPr>
              <a:t>Decision Tree</a:t>
            </a:r>
            <a:br>
              <a:rPr lang="en-GB" b="0" dirty="0">
                <a:solidFill>
                  <a:schemeClr val="bg2"/>
                </a:solidFill>
                <a:latin typeface="Livvic"/>
                <a:sym typeface="Arial"/>
              </a:rPr>
            </a:br>
            <a:endParaRPr lang="en-GB" dirty="0"/>
          </a:p>
        </p:txBody>
      </p:sp>
      <p:pic>
        <p:nvPicPr>
          <p:cNvPr id="3" name="Picture 2" descr="Chart, funnel chart&#10;&#10;Description automatically generated">
            <a:extLst>
              <a:ext uri="{FF2B5EF4-FFF2-40B4-BE49-F238E27FC236}">
                <a16:creationId xmlns:a16="http://schemas.microsoft.com/office/drawing/2014/main" id="{C7004780-B3EC-014F-B409-BBC4FD1AE7E6}"/>
              </a:ext>
            </a:extLst>
          </p:cNvPr>
          <p:cNvPicPr>
            <a:picLocks noChangeAspect="1"/>
          </p:cNvPicPr>
          <p:nvPr/>
        </p:nvPicPr>
        <p:blipFill>
          <a:blip r:embed="rId3"/>
          <a:stretch>
            <a:fillRect/>
          </a:stretch>
        </p:blipFill>
        <p:spPr>
          <a:xfrm>
            <a:off x="3588632" y="1208682"/>
            <a:ext cx="5555368" cy="3941511"/>
          </a:xfrm>
          <a:prstGeom prst="rect">
            <a:avLst/>
          </a:prstGeom>
        </p:spPr>
      </p:pic>
      <p:sp>
        <p:nvSpPr>
          <p:cNvPr id="17" name="Google Shape;2400;p45">
            <a:extLst>
              <a:ext uri="{FF2B5EF4-FFF2-40B4-BE49-F238E27FC236}">
                <a16:creationId xmlns:a16="http://schemas.microsoft.com/office/drawing/2014/main" id="{8F3E4380-8A4D-0A4E-93AC-B1265A833DF6}"/>
              </a:ext>
            </a:extLst>
          </p:cNvPr>
          <p:cNvSpPr txBox="1">
            <a:spLocks/>
          </p:cNvSpPr>
          <p:nvPr/>
        </p:nvSpPr>
        <p:spPr>
          <a:xfrm>
            <a:off x="5681" y="2714775"/>
            <a:ext cx="1433147" cy="812196"/>
          </a:xfrm>
          <a:prstGeom prst="rect">
            <a:avLst/>
          </a:prstGeom>
          <a:noFill/>
          <a:ln>
            <a:solidFill>
              <a:schemeClr val="accent1"/>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70C0"/>
                </a:solidFill>
              </a:rPr>
              <a:t>Important Features</a:t>
            </a:r>
          </a:p>
        </p:txBody>
      </p:sp>
      <p:sp>
        <p:nvSpPr>
          <p:cNvPr id="19" name="Google Shape;2400;p45">
            <a:extLst>
              <a:ext uri="{FF2B5EF4-FFF2-40B4-BE49-F238E27FC236}">
                <a16:creationId xmlns:a16="http://schemas.microsoft.com/office/drawing/2014/main" id="{8BE1D843-AC52-F345-A2F9-F17A0BBBFD89}"/>
              </a:ext>
            </a:extLst>
          </p:cNvPr>
          <p:cNvSpPr txBox="1">
            <a:spLocks/>
          </p:cNvSpPr>
          <p:nvPr/>
        </p:nvSpPr>
        <p:spPr>
          <a:xfrm>
            <a:off x="1797157" y="1116560"/>
            <a:ext cx="1433147" cy="475608"/>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71B6A1"/>
                </a:solidFill>
              </a:rPr>
              <a:t>Workclass</a:t>
            </a:r>
          </a:p>
        </p:txBody>
      </p:sp>
      <p:sp>
        <p:nvSpPr>
          <p:cNvPr id="20" name="Google Shape;2400;p45">
            <a:extLst>
              <a:ext uri="{FF2B5EF4-FFF2-40B4-BE49-F238E27FC236}">
                <a16:creationId xmlns:a16="http://schemas.microsoft.com/office/drawing/2014/main" id="{7A3B53EC-53AA-3945-9060-C91228867AF9}"/>
              </a:ext>
            </a:extLst>
          </p:cNvPr>
          <p:cNvSpPr txBox="1">
            <a:spLocks/>
          </p:cNvSpPr>
          <p:nvPr/>
        </p:nvSpPr>
        <p:spPr>
          <a:xfrm>
            <a:off x="1797156" y="1504147"/>
            <a:ext cx="1433147" cy="475608"/>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E99675"/>
                </a:solidFill>
              </a:rPr>
              <a:t>Education</a:t>
            </a:r>
          </a:p>
        </p:txBody>
      </p:sp>
      <p:sp>
        <p:nvSpPr>
          <p:cNvPr id="21" name="Google Shape;2400;p45">
            <a:extLst>
              <a:ext uri="{FF2B5EF4-FFF2-40B4-BE49-F238E27FC236}">
                <a16:creationId xmlns:a16="http://schemas.microsoft.com/office/drawing/2014/main" id="{52059E25-846A-0C44-983B-00B4B6CAD06A}"/>
              </a:ext>
            </a:extLst>
          </p:cNvPr>
          <p:cNvSpPr txBox="1">
            <a:spLocks/>
          </p:cNvSpPr>
          <p:nvPr/>
        </p:nvSpPr>
        <p:spPr>
          <a:xfrm>
            <a:off x="1805287" y="1908638"/>
            <a:ext cx="1569284" cy="475608"/>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96A3C3"/>
                </a:solidFill>
              </a:rPr>
              <a:t>Marital Status</a:t>
            </a:r>
          </a:p>
        </p:txBody>
      </p:sp>
      <p:sp>
        <p:nvSpPr>
          <p:cNvPr id="22" name="Google Shape;2400;p45">
            <a:extLst>
              <a:ext uri="{FF2B5EF4-FFF2-40B4-BE49-F238E27FC236}">
                <a16:creationId xmlns:a16="http://schemas.microsoft.com/office/drawing/2014/main" id="{B401D9F1-40C2-F048-9C9A-D5AD327ECF4B}"/>
              </a:ext>
            </a:extLst>
          </p:cNvPr>
          <p:cNvSpPr txBox="1">
            <a:spLocks/>
          </p:cNvSpPr>
          <p:nvPr/>
        </p:nvSpPr>
        <p:spPr>
          <a:xfrm>
            <a:off x="1729087" y="2284110"/>
            <a:ext cx="1569284" cy="475608"/>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DB96C0"/>
                </a:solidFill>
              </a:rPr>
              <a:t>Age</a:t>
            </a:r>
          </a:p>
        </p:txBody>
      </p:sp>
      <p:sp>
        <p:nvSpPr>
          <p:cNvPr id="23" name="Google Shape;2400;p45">
            <a:extLst>
              <a:ext uri="{FF2B5EF4-FFF2-40B4-BE49-F238E27FC236}">
                <a16:creationId xmlns:a16="http://schemas.microsoft.com/office/drawing/2014/main" id="{954F89B6-8952-1847-9895-BEF848B08F8A}"/>
              </a:ext>
            </a:extLst>
          </p:cNvPr>
          <p:cNvSpPr txBox="1">
            <a:spLocks/>
          </p:cNvSpPr>
          <p:nvPr/>
        </p:nvSpPr>
        <p:spPr>
          <a:xfrm>
            <a:off x="1718201" y="2645265"/>
            <a:ext cx="1656370" cy="475608"/>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A3C864"/>
                </a:solidFill>
              </a:rPr>
              <a:t>Education_Num</a:t>
            </a:r>
          </a:p>
        </p:txBody>
      </p:sp>
      <p:sp>
        <p:nvSpPr>
          <p:cNvPr id="24" name="Google Shape;2400;p45">
            <a:extLst>
              <a:ext uri="{FF2B5EF4-FFF2-40B4-BE49-F238E27FC236}">
                <a16:creationId xmlns:a16="http://schemas.microsoft.com/office/drawing/2014/main" id="{A6B481E2-AED9-5B44-86F0-F3B584C4B43B}"/>
              </a:ext>
            </a:extLst>
          </p:cNvPr>
          <p:cNvSpPr txBox="1">
            <a:spLocks/>
          </p:cNvSpPr>
          <p:nvPr/>
        </p:nvSpPr>
        <p:spPr>
          <a:xfrm>
            <a:off x="1729087" y="3064073"/>
            <a:ext cx="1656370" cy="475608"/>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E5C949"/>
                </a:solidFill>
              </a:rPr>
              <a:t>Final weight</a:t>
            </a:r>
          </a:p>
        </p:txBody>
      </p:sp>
      <p:sp>
        <p:nvSpPr>
          <p:cNvPr id="25" name="Google Shape;2400;p45">
            <a:extLst>
              <a:ext uri="{FF2B5EF4-FFF2-40B4-BE49-F238E27FC236}">
                <a16:creationId xmlns:a16="http://schemas.microsoft.com/office/drawing/2014/main" id="{6599B575-3467-F044-8DC1-B39FFBAD67DC}"/>
              </a:ext>
            </a:extLst>
          </p:cNvPr>
          <p:cNvSpPr txBox="1">
            <a:spLocks/>
          </p:cNvSpPr>
          <p:nvPr/>
        </p:nvSpPr>
        <p:spPr>
          <a:xfrm>
            <a:off x="1729087" y="3539681"/>
            <a:ext cx="1656370" cy="475608"/>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DCC29E"/>
                </a:solidFill>
              </a:rPr>
              <a:t>Occupation</a:t>
            </a:r>
          </a:p>
        </p:txBody>
      </p:sp>
      <p:sp>
        <p:nvSpPr>
          <p:cNvPr id="26" name="Google Shape;2400;p45">
            <a:extLst>
              <a:ext uri="{FF2B5EF4-FFF2-40B4-BE49-F238E27FC236}">
                <a16:creationId xmlns:a16="http://schemas.microsoft.com/office/drawing/2014/main" id="{36BA5CEF-654E-6144-97B0-C661217833FB}"/>
              </a:ext>
            </a:extLst>
          </p:cNvPr>
          <p:cNvSpPr txBox="1">
            <a:spLocks/>
          </p:cNvSpPr>
          <p:nvPr/>
        </p:nvSpPr>
        <p:spPr>
          <a:xfrm>
            <a:off x="1059458" y="4223538"/>
            <a:ext cx="2561452" cy="94356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400" dirty="0">
                <a:solidFill>
                  <a:schemeClr val="accent6">
                    <a:lumMod val="50000"/>
                  </a:schemeClr>
                </a:solidFill>
              </a:rPr>
              <a:t>Which all of these are expected to be important when talking about one’s income </a:t>
            </a:r>
          </a:p>
        </p:txBody>
      </p:sp>
    </p:spTree>
    <p:extLst>
      <p:ext uri="{BB962C8B-B14F-4D97-AF65-F5344CB8AC3E}">
        <p14:creationId xmlns:p14="http://schemas.microsoft.com/office/powerpoint/2010/main" val="21846794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SVM</a:t>
            </a:r>
            <a:endParaRPr dirty="0"/>
          </a:p>
        </p:txBody>
      </p:sp>
      <p:pic>
        <p:nvPicPr>
          <p:cNvPr id="6" name="Picture 5" descr="A picture containing table&#10;&#10;Description automatically generated">
            <a:extLst>
              <a:ext uri="{FF2B5EF4-FFF2-40B4-BE49-F238E27FC236}">
                <a16:creationId xmlns:a16="http://schemas.microsoft.com/office/drawing/2014/main" id="{679F88B7-1364-D547-A224-FFE7C38FE0AD}"/>
              </a:ext>
            </a:extLst>
          </p:cNvPr>
          <p:cNvPicPr>
            <a:picLocks noChangeAspect="1"/>
          </p:cNvPicPr>
          <p:nvPr/>
        </p:nvPicPr>
        <p:blipFill>
          <a:blip r:embed="rId3"/>
          <a:stretch>
            <a:fillRect/>
          </a:stretch>
        </p:blipFill>
        <p:spPr>
          <a:xfrm>
            <a:off x="495036" y="1757154"/>
            <a:ext cx="7793787" cy="1574800"/>
          </a:xfrm>
          <a:prstGeom prst="rect">
            <a:avLst/>
          </a:prstGeom>
        </p:spPr>
      </p:pic>
    </p:spTree>
    <p:extLst>
      <p:ext uri="{BB962C8B-B14F-4D97-AF65-F5344CB8AC3E}">
        <p14:creationId xmlns:p14="http://schemas.microsoft.com/office/powerpoint/2010/main" val="2894451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SVM</a:t>
            </a:r>
            <a:br>
              <a:rPr lang="en-US" b="0" dirty="0">
                <a:solidFill>
                  <a:schemeClr val="bg2"/>
                </a:solidFill>
                <a:latin typeface="Livvic"/>
                <a:sym typeface="Arial"/>
              </a:rPr>
            </a:br>
            <a:endParaRPr dirty="0"/>
          </a:p>
        </p:txBody>
      </p:sp>
      <mc:AlternateContent xmlns:mc="http://schemas.openxmlformats.org/markup-compatibility/2006" xmlns:a14="http://schemas.microsoft.com/office/drawing/2010/main">
        <mc:Choice Requires="a14">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1042600253"/>
                  </p:ext>
                </p:extLst>
              </p:nvPr>
            </p:nvGraphicFramePr>
            <p:xfrm>
              <a:off x="1928182" y="1109703"/>
              <a:ext cx="5587880" cy="3265642"/>
            </p:xfrm>
            <a:graphic>
              <a:graphicData uri="http://schemas.openxmlformats.org/drawingml/2006/table">
                <a:tbl>
                  <a:tblPr>
                    <a:noFill/>
                    <a:tableStyleId>{E583041A-9D64-4DDE-9A3C-45836DE9BF83}</a:tableStyleId>
                  </a:tblPr>
                  <a:tblGrid>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59428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0.893</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0.901</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Accuracy</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80.7 %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Precision</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81.2 %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627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 sz="1400" dirty="0" smtClean="0">
                                    <a:solidFill>
                                      <a:schemeClr val="lt2"/>
                                    </a:solidFill>
                                    <a:latin typeface="Livvic"/>
                                    <a:ea typeface="Livvic"/>
                                    <a:cs typeface="Livvic"/>
                                    <a:sym typeface="Livvic"/>
                                  </a:rPr>
                                  <m:t>Recall</m:t>
                                </m:r>
                              </m:oMath>
                            </m:oMathPara>
                          </a14:m>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80.7 %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8627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400" b="0" i="0" u="none" strike="noStrike" cap="none" dirty="0" smtClean="0">
                                    <a:solidFill>
                                      <a:schemeClr val="lt2"/>
                                    </a:solidFill>
                                    <a:latin typeface="Livvic"/>
                                    <a:cs typeface="Arial"/>
                                    <a:sym typeface="Arial"/>
                                  </a:rPr>
                                  <m:t>F</m:t>
                                </m:r>
                                <m:r>
                                  <m:rPr>
                                    <m:nor/>
                                  </m:rPr>
                                  <a:rPr lang="en-US" sz="1400" b="0" i="0" u="none" strike="noStrike" cap="none" dirty="0" smtClean="0">
                                    <a:solidFill>
                                      <a:schemeClr val="lt2"/>
                                    </a:solidFill>
                                    <a:latin typeface="Livvic"/>
                                    <a:cs typeface="Arial"/>
                                    <a:sym typeface="Arial"/>
                                  </a:rPr>
                                  <m:t>1−</m:t>
                                </m:r>
                                <m:r>
                                  <m:rPr>
                                    <m:nor/>
                                  </m:rPr>
                                  <a:rPr lang="en-US" sz="1400" b="0" i="0" u="none" strike="noStrike" cap="none" dirty="0" smtClean="0">
                                    <a:solidFill>
                                      <a:schemeClr val="lt2"/>
                                    </a:solidFill>
                                    <a:latin typeface="Livvic"/>
                                    <a:cs typeface="Arial"/>
                                    <a:sym typeface="Arial"/>
                                  </a:rPr>
                                  <m:t>Score</m:t>
                                </m:r>
                              </m:oMath>
                            </m:oMathPara>
                          </a14:m>
                          <a:endParaRPr lang="en" sz="1400" b="0" i="0" u="none" strike="noStrike" cap="none" dirty="0">
                            <a:solidFill>
                              <a:schemeClr val="lt2"/>
                            </a:solidFill>
                            <a:latin typeface="Livvic"/>
                            <a:cs typeface="Arial"/>
                            <a:sym typeface="Arial"/>
                          </a:endParaRP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400" b="0" i="0" dirty="0" smtClean="0">
                                    <a:solidFill>
                                      <a:schemeClr val="lt2"/>
                                    </a:solidFill>
                                    <a:latin typeface="Livvic"/>
                                    <a:ea typeface="Livvic"/>
                                    <a:cs typeface="Livvic"/>
                                    <a:sym typeface="Livvic"/>
                                  </a:rPr>
                                  <m:t>0.806</m:t>
                                </m:r>
                              </m:oMath>
                            </m:oMathPara>
                          </a14:m>
                          <a:endParaRPr lang="en-US"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0152457"/>
                      </a:ext>
                    </a:extLst>
                  </a:tr>
                </a:tbl>
              </a:graphicData>
            </a:graphic>
          </p:graphicFrame>
        </mc:Choice>
        <mc:Fallback xmlns="">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1042600253"/>
                  </p:ext>
                </p:extLst>
              </p:nvPr>
            </p:nvGraphicFramePr>
            <p:xfrm>
              <a:off x="1928182" y="1109703"/>
              <a:ext cx="5587880" cy="3265642"/>
            </p:xfrm>
            <a:graphic>
              <a:graphicData uri="http://schemas.openxmlformats.org/drawingml/2006/table">
                <a:tbl>
                  <a:tblPr>
                    <a:noFill/>
                    <a:tableStyleId>{E583041A-9D64-4DDE-9A3C-45836DE9BF83}</a:tableStyleId>
                  </a:tblPr>
                  <a:tblGrid>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60957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0.893</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0.901</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Accuracy</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80.7 %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Precision</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81.2 %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96210">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blipFill>
                          <a:blip r:embed="rId3"/>
                          <a:stretch>
                            <a:fillRect t="-612500" r="-142077" b="-103125"/>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80.7 %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96210">
                    <a:tc>
                      <a:txBody>
                        <a:bodyPr/>
                        <a:lstStyle/>
                        <a:p>
                          <a:endParaRPr lang="en-IT"/>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t="-735484" r="-142077" b="-6452"/>
                          </a:stretch>
                        </a:blipFill>
                      </a:tcPr>
                    </a:tc>
                    <a:tc>
                      <a:txBody>
                        <a:bodyPr/>
                        <a:lstStyle/>
                        <a:p>
                          <a:endParaRPr lang="en-IT"/>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l="-70930" t="-735484" r="-775" b="-6452"/>
                          </a:stretch>
                        </a:blipFill>
                      </a:tcPr>
                    </a:tc>
                    <a:extLst>
                      <a:ext uri="{0D108BD9-81ED-4DB2-BD59-A6C34878D82A}">
                        <a16:rowId xmlns:a16="http://schemas.microsoft.com/office/drawing/2014/main" val="2900152457"/>
                      </a:ext>
                    </a:extLst>
                  </a:tr>
                </a:tbl>
              </a:graphicData>
            </a:graphic>
          </p:graphicFrame>
        </mc:Fallback>
      </mc:AlternateContent>
    </p:spTree>
    <p:extLst>
      <p:ext uri="{BB962C8B-B14F-4D97-AF65-F5344CB8AC3E}">
        <p14:creationId xmlns:p14="http://schemas.microsoft.com/office/powerpoint/2010/main" val="34958648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SVM</a:t>
            </a:r>
            <a:br>
              <a:rPr lang="en-US" b="0" dirty="0">
                <a:solidFill>
                  <a:schemeClr val="bg2"/>
                </a:solidFill>
                <a:latin typeface="Livvic"/>
                <a:sym typeface="Arial"/>
              </a:rPr>
            </a:br>
            <a:endParaRPr dirty="0"/>
          </a:p>
        </p:txBody>
      </p:sp>
      <mc:AlternateContent xmlns:mc="http://schemas.openxmlformats.org/markup-compatibility/2006" xmlns:a14="http://schemas.microsoft.com/office/drawing/2010/main">
        <mc:Choice Requires="a14">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1389351830"/>
                  </p:ext>
                </p:extLst>
              </p:nvPr>
            </p:nvGraphicFramePr>
            <p:xfrm>
              <a:off x="1345232" y="1109703"/>
              <a:ext cx="6562856" cy="3239908"/>
            </p:xfrm>
            <a:graphic>
              <a:graphicData uri="http://schemas.openxmlformats.org/drawingml/2006/table">
                <a:tbl>
                  <a:tblPr>
                    <a:noFill/>
                    <a:tableStyleId>{E583041A-9D64-4DDE-9A3C-45836DE9BF83}</a:tableStyleId>
                  </a:tblPr>
                  <a:tblGrid>
                    <a:gridCol w="1901216">
                      <a:extLst>
                        <a:ext uri="{9D8B030D-6E8A-4147-A177-3AD203B41FA5}">
                          <a16:colId xmlns:a16="http://schemas.microsoft.com/office/drawing/2014/main" val="20001"/>
                        </a:ext>
                      </a:extLst>
                    </a:gridCol>
                    <a:gridCol w="2330820">
                      <a:extLst>
                        <a:ext uri="{9D8B030D-6E8A-4147-A177-3AD203B41FA5}">
                          <a16:colId xmlns:a16="http://schemas.microsoft.com/office/drawing/2014/main" val="20002"/>
                        </a:ext>
                      </a:extLst>
                    </a:gridCol>
                    <a:gridCol w="2330820">
                      <a:extLst>
                        <a:ext uri="{9D8B030D-6E8A-4147-A177-3AD203B41FA5}">
                          <a16:colId xmlns:a16="http://schemas.microsoft.com/office/drawing/2014/main" val="861715034"/>
                        </a:ext>
                      </a:extLst>
                    </a:gridCol>
                  </a:tblGrid>
                  <a:tr h="59428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Same pipeline in Second Column with </a:t>
                          </a:r>
                          <a:r>
                            <a:rPr lang="en-US" sz="1200" b="1" i="0" u="none" strike="noStrike" cap="none" dirty="0">
                              <a:solidFill>
                                <a:schemeClr val="lt2"/>
                              </a:solidFill>
                              <a:latin typeface="Livvic"/>
                              <a:sym typeface="Arial"/>
                            </a:rPr>
                            <a:t>Scaled data</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200" dirty="0">
                              <a:solidFill>
                                <a:srgbClr val="860606"/>
                              </a:solidFill>
                              <a:latin typeface="Livvic"/>
                              <a:ea typeface="Livvic"/>
                              <a:cs typeface="Livvic"/>
                              <a:sym typeface="Livvic"/>
                            </a:rPr>
                            <a:t>0.893</a:t>
                          </a:r>
                          <a:endParaRPr sz="1200" dirty="0">
                            <a:solidFill>
                              <a:srgbClr val="860606"/>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200" dirty="0">
                              <a:solidFill>
                                <a:srgbClr val="0C6330"/>
                              </a:solidFill>
                              <a:latin typeface="Livvic"/>
                              <a:ea typeface="Livvic"/>
                              <a:cs typeface="Livvic"/>
                              <a:sym typeface="Livvic"/>
                            </a:rPr>
                            <a:t>0.894</a:t>
                          </a:r>
                          <a:endParaRPr sz="1200" dirty="0">
                            <a:solidFill>
                              <a:srgbClr val="0C6330"/>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75324">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C6330"/>
                              </a:solidFill>
                              <a:latin typeface="Livvic"/>
                              <a:ea typeface="Livvic"/>
                              <a:cs typeface="Livvic"/>
                              <a:sym typeface="Livvic"/>
                            </a:rPr>
                            <a:t>0.901</a:t>
                          </a: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0.889</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solidFill>
                                <a:schemeClr val="lt2"/>
                              </a:solidFill>
                              <a:latin typeface="Livvic"/>
                              <a:ea typeface="Livvic"/>
                              <a:cs typeface="Livvic"/>
                              <a:sym typeface="Livvic"/>
                            </a:rPr>
                            <a:t>Accuracy</a:t>
                          </a:r>
                          <a:endParaRPr lang="en-US" sz="12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C6330"/>
                              </a:solidFill>
                              <a:latin typeface="Livvic"/>
                              <a:ea typeface="Livvic"/>
                              <a:cs typeface="Livvic"/>
                              <a:sym typeface="Livvic"/>
                            </a:rPr>
                            <a:t>80.7 %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80.4 %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solidFill>
                                <a:schemeClr val="lt2"/>
                              </a:solidFill>
                              <a:latin typeface="Livvic"/>
                              <a:ea typeface="Livvic"/>
                              <a:cs typeface="Livvic"/>
                              <a:sym typeface="Livvic"/>
                            </a:rPr>
                            <a:t>Precision</a:t>
                          </a:r>
                          <a:endParaRPr lang="en-US" sz="12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C6330"/>
                              </a:solidFill>
                              <a:latin typeface="Livvic"/>
                              <a:ea typeface="Livvic"/>
                              <a:cs typeface="Livvic"/>
                              <a:sym typeface="Livvic"/>
                            </a:rPr>
                            <a:t>81.2 %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80.9 %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627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 sz="1200" dirty="0" smtClean="0">
                                    <a:solidFill>
                                      <a:schemeClr val="lt2"/>
                                    </a:solidFill>
                                    <a:latin typeface="Livvic"/>
                                    <a:ea typeface="Livvic"/>
                                    <a:cs typeface="Livvic"/>
                                    <a:sym typeface="Livvic"/>
                                  </a:rPr>
                                  <m:t>Recall</m:t>
                                </m:r>
                              </m:oMath>
                            </m:oMathPara>
                          </a14:m>
                          <a:endParaRPr lang="en-US" sz="12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C6330"/>
                              </a:solidFill>
                              <a:latin typeface="Livvic"/>
                              <a:ea typeface="Livvic"/>
                              <a:cs typeface="Livvic"/>
                              <a:sym typeface="Livvic"/>
                            </a:rPr>
                            <a:t>80.7 %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80.4 %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8627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200" b="0" i="0" u="none" strike="noStrike" cap="none" dirty="0" smtClean="0">
                                    <a:solidFill>
                                      <a:schemeClr val="lt2"/>
                                    </a:solidFill>
                                    <a:latin typeface="Livvic"/>
                                    <a:cs typeface="Arial"/>
                                    <a:sym typeface="Arial"/>
                                  </a:rPr>
                                  <m:t>F</m:t>
                                </m:r>
                                <m:r>
                                  <m:rPr>
                                    <m:nor/>
                                  </m:rPr>
                                  <a:rPr lang="en-US" sz="1200" b="0" i="0" u="none" strike="noStrike" cap="none" dirty="0" smtClean="0">
                                    <a:solidFill>
                                      <a:schemeClr val="lt2"/>
                                    </a:solidFill>
                                    <a:latin typeface="Livvic"/>
                                    <a:cs typeface="Arial"/>
                                    <a:sym typeface="Arial"/>
                                  </a:rPr>
                                  <m:t>1−</m:t>
                                </m:r>
                                <m:r>
                                  <m:rPr>
                                    <m:nor/>
                                  </m:rPr>
                                  <a:rPr lang="en-US" sz="1200" b="0" i="0" u="none" strike="noStrike" cap="none" dirty="0" smtClean="0">
                                    <a:solidFill>
                                      <a:schemeClr val="lt2"/>
                                    </a:solidFill>
                                    <a:latin typeface="Livvic"/>
                                    <a:cs typeface="Arial"/>
                                    <a:sym typeface="Arial"/>
                                  </a:rPr>
                                  <m:t>Score</m:t>
                                </m:r>
                              </m:oMath>
                            </m:oMathPara>
                          </a14:m>
                          <a:endParaRPr lang="en" sz="1200" b="0" i="0" u="none" strike="noStrike" cap="none" dirty="0">
                            <a:solidFill>
                              <a:schemeClr val="lt2"/>
                            </a:solidFill>
                            <a:latin typeface="Livvic"/>
                            <a:cs typeface="Arial"/>
                            <a:sym typeface="Arial"/>
                          </a:endParaRP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200" b="0" i="0" dirty="0" smtClean="0">
                                    <a:solidFill>
                                      <a:srgbClr val="0C6330"/>
                                    </a:solidFill>
                                    <a:latin typeface="Livvic"/>
                                    <a:ea typeface="Livvic"/>
                                    <a:cs typeface="Livvic"/>
                                    <a:sym typeface="Livvic"/>
                                  </a:rPr>
                                  <m:t>0.806</m:t>
                                </m:r>
                              </m:oMath>
                            </m:oMathPara>
                          </a14:m>
                          <a:endParaRPr lang="en-US" sz="1200" dirty="0">
                            <a:solidFill>
                              <a:srgbClr val="0C6330"/>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0.803</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0152457"/>
                      </a:ext>
                    </a:extLst>
                  </a:tr>
                </a:tbl>
              </a:graphicData>
            </a:graphic>
          </p:graphicFrame>
        </mc:Choice>
        <mc:Fallback xmlns="">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1389351830"/>
                  </p:ext>
                </p:extLst>
              </p:nvPr>
            </p:nvGraphicFramePr>
            <p:xfrm>
              <a:off x="1345232" y="1109703"/>
              <a:ext cx="6562856" cy="3239908"/>
            </p:xfrm>
            <a:graphic>
              <a:graphicData uri="http://schemas.openxmlformats.org/drawingml/2006/table">
                <a:tbl>
                  <a:tblPr>
                    <a:noFill/>
                    <a:tableStyleId>{E583041A-9D64-4DDE-9A3C-45836DE9BF83}</a:tableStyleId>
                  </a:tblPr>
                  <a:tblGrid>
                    <a:gridCol w="1901216">
                      <a:extLst>
                        <a:ext uri="{9D8B030D-6E8A-4147-A177-3AD203B41FA5}">
                          <a16:colId xmlns:a16="http://schemas.microsoft.com/office/drawing/2014/main" val="20001"/>
                        </a:ext>
                      </a:extLst>
                    </a:gridCol>
                    <a:gridCol w="2330820">
                      <a:extLst>
                        <a:ext uri="{9D8B030D-6E8A-4147-A177-3AD203B41FA5}">
                          <a16:colId xmlns:a16="http://schemas.microsoft.com/office/drawing/2014/main" val="20002"/>
                        </a:ext>
                      </a:extLst>
                    </a:gridCol>
                    <a:gridCol w="2330820">
                      <a:extLst>
                        <a:ext uri="{9D8B030D-6E8A-4147-A177-3AD203B41FA5}">
                          <a16:colId xmlns:a16="http://schemas.microsoft.com/office/drawing/2014/main" val="861715034"/>
                        </a:ext>
                      </a:extLst>
                    </a:gridCol>
                  </a:tblGrid>
                  <a:tr h="59428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Same pipeline in Second Column with </a:t>
                          </a:r>
                          <a:r>
                            <a:rPr lang="en-US" sz="1200" b="1" i="0" u="none" strike="noStrike" cap="none" dirty="0">
                              <a:solidFill>
                                <a:schemeClr val="lt2"/>
                              </a:solidFill>
                              <a:latin typeface="Livvic"/>
                              <a:sym typeface="Arial"/>
                            </a:rPr>
                            <a:t>Scaled data</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200" dirty="0">
                              <a:solidFill>
                                <a:srgbClr val="860606"/>
                              </a:solidFill>
                              <a:latin typeface="Livvic"/>
                              <a:ea typeface="Livvic"/>
                              <a:cs typeface="Livvic"/>
                              <a:sym typeface="Livvic"/>
                            </a:rPr>
                            <a:t>0.893</a:t>
                          </a:r>
                          <a:endParaRPr sz="1200" dirty="0">
                            <a:solidFill>
                              <a:srgbClr val="860606"/>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200" dirty="0">
                              <a:solidFill>
                                <a:srgbClr val="0C6330"/>
                              </a:solidFill>
                              <a:latin typeface="Livvic"/>
                              <a:ea typeface="Livvic"/>
                              <a:cs typeface="Livvic"/>
                              <a:sym typeface="Livvic"/>
                            </a:rPr>
                            <a:t>0.894</a:t>
                          </a:r>
                          <a:endParaRPr sz="1200" dirty="0">
                            <a:solidFill>
                              <a:srgbClr val="0C6330"/>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75324">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C6330"/>
                              </a:solidFill>
                              <a:latin typeface="Livvic"/>
                              <a:ea typeface="Livvic"/>
                              <a:cs typeface="Livvic"/>
                              <a:sym typeface="Livvic"/>
                            </a:rPr>
                            <a:t>0.901</a:t>
                          </a:r>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0.889</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solidFill>
                                <a:schemeClr val="lt2"/>
                              </a:solidFill>
                              <a:latin typeface="Livvic"/>
                              <a:ea typeface="Livvic"/>
                              <a:cs typeface="Livvic"/>
                              <a:sym typeface="Livvic"/>
                            </a:rPr>
                            <a:t>Accuracy</a:t>
                          </a:r>
                          <a:endParaRPr lang="en-US" sz="12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C6330"/>
                              </a:solidFill>
                              <a:latin typeface="Livvic"/>
                              <a:ea typeface="Livvic"/>
                              <a:cs typeface="Livvic"/>
                              <a:sym typeface="Livvic"/>
                            </a:rPr>
                            <a:t>80.7 %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80.4 %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solidFill>
                                <a:schemeClr val="lt2"/>
                              </a:solidFill>
                              <a:latin typeface="Livvic"/>
                              <a:ea typeface="Livvic"/>
                              <a:cs typeface="Livvic"/>
                              <a:sym typeface="Livvic"/>
                            </a:rPr>
                            <a:t>Precision</a:t>
                          </a:r>
                          <a:endParaRPr lang="en-US" sz="12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C6330"/>
                              </a:solidFill>
                              <a:latin typeface="Livvic"/>
                              <a:ea typeface="Livvic"/>
                              <a:cs typeface="Livvic"/>
                              <a:sym typeface="Livvic"/>
                            </a:rPr>
                            <a:t>81.2 %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80.9 %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6278">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blipFill>
                          <a:blip r:embed="rId3"/>
                          <a:stretch>
                            <a:fillRect t="-653333" r="-246667" b="-110000"/>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0C6330"/>
                              </a:solidFill>
                              <a:latin typeface="Livvic"/>
                              <a:ea typeface="Livvic"/>
                              <a:cs typeface="Livvic"/>
                              <a:sym typeface="Livvic"/>
                            </a:rPr>
                            <a:t>80.7 %</a:t>
                          </a:r>
                        </a:p>
                      </a:txBody>
                      <a:tcPr marL="91425" marR="91425" marT="91425" marB="91425" anchor="ctr">
                        <a:lnL w="28575" cap="flat" cmpd="sng">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80.4 %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86278">
                    <a:tc>
                      <a:txBody>
                        <a:bodyPr/>
                        <a:lstStyle/>
                        <a:p>
                          <a:endParaRPr lang="en-IT"/>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t="-729032" r="-246667" b="-6452"/>
                          </a:stretch>
                        </a:blipFill>
                      </a:tcPr>
                    </a:tc>
                    <a:tc>
                      <a:txBody>
                        <a:bodyPr/>
                        <a:lstStyle/>
                        <a:p>
                          <a:endParaRPr lang="en-IT"/>
                        </a:p>
                      </a:txBody>
                      <a:tcPr marL="91425" marR="91425" marT="91425" marB="91425" anchor="ctr">
                        <a:lnL w="28575" cap="flat" cmpd="sng" algn="ctr">
                          <a:solidFill>
                            <a:schemeClr val="lt2"/>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l="-81522" t="-729032" r="-101087" b="-6452"/>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rgbClr val="860606"/>
                              </a:solidFill>
                              <a:latin typeface="Livvic"/>
                              <a:ea typeface="Livvic"/>
                              <a:cs typeface="Livvic"/>
                              <a:sym typeface="Livvic"/>
                            </a:rPr>
                            <a:t>0.803</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0152457"/>
                      </a:ext>
                    </a:extLst>
                  </a:tr>
                </a:tbl>
              </a:graphicData>
            </a:graphic>
          </p:graphicFrame>
        </mc:Fallback>
      </mc:AlternateContent>
    </p:spTree>
    <p:extLst>
      <p:ext uri="{BB962C8B-B14F-4D97-AF65-F5344CB8AC3E}">
        <p14:creationId xmlns:p14="http://schemas.microsoft.com/office/powerpoint/2010/main" val="9965125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solidFill>
                  <a:schemeClr val="accent6">
                    <a:lumMod val="25000"/>
                  </a:schemeClr>
                </a:solidFill>
              </a:rPr>
              <a:t>Learning Pipeline: </a:t>
            </a:r>
            <a:r>
              <a:rPr lang="en-US" b="0" dirty="0">
                <a:solidFill>
                  <a:schemeClr val="accent6">
                    <a:lumMod val="25000"/>
                  </a:schemeClr>
                </a:solidFill>
                <a:latin typeface="Livvic"/>
                <a:sym typeface="Arial"/>
              </a:rPr>
              <a:t>SVM</a:t>
            </a:r>
            <a:br>
              <a:rPr lang="en-US" b="0" dirty="0">
                <a:solidFill>
                  <a:schemeClr val="accent6">
                    <a:lumMod val="25000"/>
                  </a:schemeClr>
                </a:solidFill>
                <a:latin typeface="Livvic"/>
                <a:sym typeface="Arial"/>
              </a:rPr>
            </a:br>
            <a:endParaRPr dirty="0">
              <a:solidFill>
                <a:schemeClr val="accent6">
                  <a:lumMod val="25000"/>
                </a:schemeClr>
              </a:solidFill>
            </a:endParaRPr>
          </a:p>
        </p:txBody>
      </p:sp>
      <p:sp>
        <p:nvSpPr>
          <p:cNvPr id="10" name="Google Shape;2400;p45">
            <a:extLst>
              <a:ext uri="{FF2B5EF4-FFF2-40B4-BE49-F238E27FC236}">
                <a16:creationId xmlns:a16="http://schemas.microsoft.com/office/drawing/2014/main" id="{CB771DB8-E102-8C44-9908-5355C26B0A3E}"/>
              </a:ext>
            </a:extLst>
          </p:cNvPr>
          <p:cNvSpPr txBox="1">
            <a:spLocks/>
          </p:cNvSpPr>
          <p:nvPr/>
        </p:nvSpPr>
        <p:spPr>
          <a:xfrm>
            <a:off x="2153146" y="1173621"/>
            <a:ext cx="4622356" cy="718112"/>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chemeClr val="accent6">
                    <a:lumMod val="50000"/>
                  </a:schemeClr>
                </a:solidFill>
              </a:rPr>
              <a:t>I expected by applying the scaling the result would be better.</a:t>
            </a:r>
          </a:p>
        </p:txBody>
      </p:sp>
      <p:sp>
        <p:nvSpPr>
          <p:cNvPr id="14" name="Google Shape;2400;p45">
            <a:extLst>
              <a:ext uri="{FF2B5EF4-FFF2-40B4-BE49-F238E27FC236}">
                <a16:creationId xmlns:a16="http://schemas.microsoft.com/office/drawing/2014/main" id="{975C08DD-CCC6-D24C-BC86-5AE1D08276C7}"/>
              </a:ext>
            </a:extLst>
          </p:cNvPr>
          <p:cNvSpPr txBox="1">
            <a:spLocks/>
          </p:cNvSpPr>
          <p:nvPr/>
        </p:nvSpPr>
        <p:spPr>
          <a:xfrm>
            <a:off x="3742319" y="1853648"/>
            <a:ext cx="1354416"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Why Not?</a:t>
            </a:r>
          </a:p>
        </p:txBody>
      </p:sp>
      <p:sp>
        <p:nvSpPr>
          <p:cNvPr id="23" name="Google Shape;2400;p45">
            <a:extLst>
              <a:ext uri="{FF2B5EF4-FFF2-40B4-BE49-F238E27FC236}">
                <a16:creationId xmlns:a16="http://schemas.microsoft.com/office/drawing/2014/main" id="{5BB7E089-4924-CB40-B0DA-47E56AB3402B}"/>
              </a:ext>
            </a:extLst>
          </p:cNvPr>
          <p:cNvSpPr txBox="1">
            <a:spLocks/>
          </p:cNvSpPr>
          <p:nvPr/>
        </p:nvSpPr>
        <p:spPr>
          <a:xfrm>
            <a:off x="1539976" y="2293657"/>
            <a:ext cx="1766481"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Without Scaling</a:t>
            </a:r>
          </a:p>
        </p:txBody>
      </p:sp>
      <p:sp>
        <p:nvSpPr>
          <p:cNvPr id="24" name="Google Shape;2400;p45">
            <a:extLst>
              <a:ext uri="{FF2B5EF4-FFF2-40B4-BE49-F238E27FC236}">
                <a16:creationId xmlns:a16="http://schemas.microsoft.com/office/drawing/2014/main" id="{4CB681BD-E49E-684D-B1EE-F004540021B0}"/>
              </a:ext>
            </a:extLst>
          </p:cNvPr>
          <p:cNvSpPr txBox="1">
            <a:spLocks/>
          </p:cNvSpPr>
          <p:nvPr/>
        </p:nvSpPr>
        <p:spPr>
          <a:xfrm>
            <a:off x="5263095" y="2222134"/>
            <a:ext cx="1766481"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With Scaling</a:t>
            </a:r>
          </a:p>
        </p:txBody>
      </p:sp>
      <p:pic>
        <p:nvPicPr>
          <p:cNvPr id="4" name="Picture 3" descr="Text&#10;&#10;Description automatically generated with low confidence">
            <a:extLst>
              <a:ext uri="{FF2B5EF4-FFF2-40B4-BE49-F238E27FC236}">
                <a16:creationId xmlns:a16="http://schemas.microsoft.com/office/drawing/2014/main" id="{40CD2E2C-DD8D-B140-BDD6-91E0C764D9E6}"/>
              </a:ext>
            </a:extLst>
          </p:cNvPr>
          <p:cNvPicPr>
            <a:picLocks noChangeAspect="1"/>
          </p:cNvPicPr>
          <p:nvPr/>
        </p:nvPicPr>
        <p:blipFill>
          <a:blip r:embed="rId3"/>
          <a:stretch>
            <a:fillRect/>
          </a:stretch>
        </p:blipFill>
        <p:spPr>
          <a:xfrm>
            <a:off x="4898617" y="2576431"/>
            <a:ext cx="2709704" cy="723900"/>
          </a:xfrm>
          <a:prstGeom prst="rect">
            <a:avLst/>
          </a:prstGeom>
        </p:spPr>
      </p:pic>
      <p:pic>
        <p:nvPicPr>
          <p:cNvPr id="6" name="Picture 5" descr="Background pattern&#10;&#10;Description automatically generated with medium confidence">
            <a:extLst>
              <a:ext uri="{FF2B5EF4-FFF2-40B4-BE49-F238E27FC236}">
                <a16:creationId xmlns:a16="http://schemas.microsoft.com/office/drawing/2014/main" id="{16CB7685-2BDA-AB42-9CE9-F8E394121E02}"/>
              </a:ext>
            </a:extLst>
          </p:cNvPr>
          <p:cNvPicPr>
            <a:picLocks noChangeAspect="1"/>
          </p:cNvPicPr>
          <p:nvPr/>
        </p:nvPicPr>
        <p:blipFill>
          <a:blip r:embed="rId4"/>
          <a:stretch>
            <a:fillRect/>
          </a:stretch>
        </p:blipFill>
        <p:spPr>
          <a:xfrm>
            <a:off x="1125737" y="2656223"/>
            <a:ext cx="2984500" cy="723900"/>
          </a:xfrm>
          <a:prstGeom prst="rect">
            <a:avLst/>
          </a:prstGeom>
        </p:spPr>
      </p:pic>
      <p:sp>
        <p:nvSpPr>
          <p:cNvPr id="22" name="Rectangle 21">
            <a:extLst>
              <a:ext uri="{FF2B5EF4-FFF2-40B4-BE49-F238E27FC236}">
                <a16:creationId xmlns:a16="http://schemas.microsoft.com/office/drawing/2014/main" id="{B2E4AAB0-5755-A74D-AD03-F5C5C4EE4DE6}"/>
              </a:ext>
            </a:extLst>
          </p:cNvPr>
          <p:cNvSpPr/>
          <p:nvPr/>
        </p:nvSpPr>
        <p:spPr>
          <a:xfrm>
            <a:off x="1329355" y="3300331"/>
            <a:ext cx="2313469" cy="307777"/>
          </a:xfrm>
          <a:prstGeom prst="rect">
            <a:avLst/>
          </a:prstGeom>
        </p:spPr>
        <p:txBody>
          <a:bodyPr wrap="square">
            <a:spAutoFit/>
          </a:bodyPr>
          <a:lstStyle/>
          <a:p>
            <a:pPr algn="ctr">
              <a:defRPr/>
            </a:pPr>
            <a:r>
              <a:rPr lang="en-US" dirty="0">
                <a:solidFill>
                  <a:schemeClr val="lt2"/>
                </a:solidFill>
                <a:latin typeface="Livvic"/>
              </a:rPr>
              <a:t>Area under PR </a:t>
            </a:r>
            <a:r>
              <a:rPr lang="en-US" dirty="0">
                <a:solidFill>
                  <a:schemeClr val="lt2"/>
                </a:solidFill>
                <a:latin typeface="Livvic"/>
                <a:ea typeface="Livvic"/>
                <a:cs typeface="Livvic"/>
                <a:sym typeface="Livvic"/>
              </a:rPr>
              <a:t>: </a:t>
            </a:r>
            <a:r>
              <a:rPr lang="en-US" dirty="0">
                <a:solidFill>
                  <a:srgbClr val="C00000"/>
                </a:solidFill>
                <a:latin typeface="Livvic"/>
                <a:ea typeface="Livvic"/>
                <a:cs typeface="Livvic"/>
                <a:sym typeface="Livvic"/>
              </a:rPr>
              <a:t>0.901</a:t>
            </a:r>
          </a:p>
        </p:txBody>
      </p:sp>
      <p:sp>
        <p:nvSpPr>
          <p:cNvPr id="25" name="Rectangle 24">
            <a:extLst>
              <a:ext uri="{FF2B5EF4-FFF2-40B4-BE49-F238E27FC236}">
                <a16:creationId xmlns:a16="http://schemas.microsoft.com/office/drawing/2014/main" id="{BB4F1F5E-F2AF-784A-B4DB-48613FBE3088}"/>
              </a:ext>
            </a:extLst>
          </p:cNvPr>
          <p:cNvSpPr/>
          <p:nvPr/>
        </p:nvSpPr>
        <p:spPr>
          <a:xfrm>
            <a:off x="5096734" y="3258929"/>
            <a:ext cx="2313469" cy="307777"/>
          </a:xfrm>
          <a:prstGeom prst="rect">
            <a:avLst/>
          </a:prstGeom>
        </p:spPr>
        <p:txBody>
          <a:bodyPr wrap="square">
            <a:spAutoFit/>
          </a:bodyPr>
          <a:lstStyle/>
          <a:p>
            <a:pPr algn="ctr">
              <a:defRPr/>
            </a:pPr>
            <a:r>
              <a:rPr lang="en-US" dirty="0">
                <a:solidFill>
                  <a:schemeClr val="lt2"/>
                </a:solidFill>
                <a:latin typeface="Livvic"/>
              </a:rPr>
              <a:t>Area under PR </a:t>
            </a:r>
            <a:r>
              <a:rPr lang="en-US" dirty="0">
                <a:solidFill>
                  <a:schemeClr val="lt2"/>
                </a:solidFill>
                <a:latin typeface="Livvic"/>
                <a:ea typeface="Livvic"/>
                <a:cs typeface="Livvic"/>
                <a:sym typeface="Livvic"/>
              </a:rPr>
              <a:t>: </a:t>
            </a:r>
            <a:r>
              <a:rPr lang="en-US" dirty="0">
                <a:solidFill>
                  <a:srgbClr val="C00000"/>
                </a:solidFill>
                <a:latin typeface="Livvic"/>
                <a:ea typeface="Livvic"/>
                <a:cs typeface="Livvic"/>
                <a:sym typeface="Livvic"/>
              </a:rPr>
              <a:t>0.889</a:t>
            </a:r>
          </a:p>
        </p:txBody>
      </p:sp>
    </p:spTree>
    <p:extLst>
      <p:ext uri="{BB962C8B-B14F-4D97-AF65-F5344CB8AC3E}">
        <p14:creationId xmlns:p14="http://schemas.microsoft.com/office/powerpoint/2010/main" val="3352475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51" name="Google Shape;2755;p66">
            <a:extLst>
              <a:ext uri="{FF2B5EF4-FFF2-40B4-BE49-F238E27FC236}">
                <a16:creationId xmlns:a16="http://schemas.microsoft.com/office/drawing/2014/main" id="{2B848193-5EBB-B448-A0B4-19B1AA7FC0E6}"/>
              </a:ext>
            </a:extLst>
          </p:cNvPr>
          <p:cNvSpPr txBox="1">
            <a:spLocks noGrp="1"/>
          </p:cNvSpPr>
          <p:nvPr/>
        </p:nvSpPr>
        <p:spPr>
          <a:xfrm>
            <a:off x="781371" y="3752050"/>
            <a:ext cx="3600000" cy="4497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212121"/>
              </a:buClr>
              <a:buSzPts val="1800"/>
              <a:buFont typeface="Hind"/>
              <a:buNone/>
              <a:defRPr sz="1600" b="0" i="0" u="none" strike="noStrike" cap="none">
                <a:solidFill>
                  <a:schemeClr val="lt2"/>
                </a:solidFill>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800"/>
              <a:buFont typeface="Hind"/>
              <a:buNone/>
              <a:defRPr sz="1800" b="0" i="0" u="none" strike="noStrike" cap="none">
                <a:solidFill>
                  <a:srgbClr val="212121"/>
                </a:solidFill>
                <a:latin typeface="Hind"/>
                <a:ea typeface="Hind"/>
                <a:cs typeface="Hind"/>
                <a:sym typeface="Hind"/>
              </a:defRPr>
            </a:lvl2pPr>
            <a:lvl3pPr marL="1371600" marR="0" lvl="2" indent="-317500" algn="l" rtl="0">
              <a:lnSpc>
                <a:spcPct val="100000"/>
              </a:lnSpc>
              <a:spcBef>
                <a:spcPts val="0"/>
              </a:spcBef>
              <a:spcAft>
                <a:spcPts val="0"/>
              </a:spcAft>
              <a:buClr>
                <a:srgbClr val="212121"/>
              </a:buClr>
              <a:buSzPts val="1800"/>
              <a:buFont typeface="Hind"/>
              <a:buNone/>
              <a:defRPr sz="1800" b="0" i="0" u="none" strike="noStrike" cap="none">
                <a:solidFill>
                  <a:srgbClr val="212121"/>
                </a:solidFill>
                <a:latin typeface="Hind"/>
                <a:ea typeface="Hind"/>
                <a:cs typeface="Hind"/>
                <a:sym typeface="Hind"/>
              </a:defRPr>
            </a:lvl3pPr>
            <a:lvl4pPr marL="1828800" marR="0" lvl="3" indent="-317500" algn="l" rtl="0">
              <a:lnSpc>
                <a:spcPct val="100000"/>
              </a:lnSpc>
              <a:spcBef>
                <a:spcPts val="0"/>
              </a:spcBef>
              <a:spcAft>
                <a:spcPts val="0"/>
              </a:spcAft>
              <a:buClr>
                <a:srgbClr val="212121"/>
              </a:buClr>
              <a:buSzPts val="1800"/>
              <a:buFont typeface="Hind"/>
              <a:buNone/>
              <a:defRPr sz="1800" b="0" i="0" u="none" strike="noStrike" cap="none">
                <a:solidFill>
                  <a:srgbClr val="212121"/>
                </a:solidFill>
                <a:latin typeface="Hind"/>
                <a:ea typeface="Hind"/>
                <a:cs typeface="Hind"/>
                <a:sym typeface="Hind"/>
              </a:defRPr>
            </a:lvl4pPr>
            <a:lvl5pPr marL="2286000" marR="0" lvl="4" indent="-317500" algn="l" rtl="0">
              <a:lnSpc>
                <a:spcPct val="100000"/>
              </a:lnSpc>
              <a:spcBef>
                <a:spcPts val="0"/>
              </a:spcBef>
              <a:spcAft>
                <a:spcPts val="0"/>
              </a:spcAft>
              <a:buClr>
                <a:srgbClr val="212121"/>
              </a:buClr>
              <a:buSzPts val="1800"/>
              <a:buFont typeface="Hind"/>
              <a:buNone/>
              <a:defRPr sz="1800" b="0" i="0" u="none" strike="noStrike" cap="none">
                <a:solidFill>
                  <a:srgbClr val="212121"/>
                </a:solidFill>
                <a:latin typeface="Hind"/>
                <a:ea typeface="Hind"/>
                <a:cs typeface="Hind"/>
                <a:sym typeface="Hind"/>
              </a:defRPr>
            </a:lvl5pPr>
            <a:lvl6pPr marL="2743200" marR="0" lvl="5" indent="-317500" algn="l" rtl="0">
              <a:lnSpc>
                <a:spcPct val="100000"/>
              </a:lnSpc>
              <a:spcBef>
                <a:spcPts val="0"/>
              </a:spcBef>
              <a:spcAft>
                <a:spcPts val="0"/>
              </a:spcAft>
              <a:buClr>
                <a:srgbClr val="212121"/>
              </a:buClr>
              <a:buSzPts val="1800"/>
              <a:buFont typeface="Hind"/>
              <a:buNone/>
              <a:defRPr sz="1800" b="0" i="0" u="none" strike="noStrike" cap="none">
                <a:solidFill>
                  <a:srgbClr val="212121"/>
                </a:solidFill>
                <a:latin typeface="Hind"/>
                <a:ea typeface="Hind"/>
                <a:cs typeface="Hind"/>
                <a:sym typeface="Hind"/>
              </a:defRPr>
            </a:lvl6pPr>
            <a:lvl7pPr marL="3200400" marR="0" lvl="6" indent="-317500" algn="l" rtl="0">
              <a:lnSpc>
                <a:spcPct val="100000"/>
              </a:lnSpc>
              <a:spcBef>
                <a:spcPts val="0"/>
              </a:spcBef>
              <a:spcAft>
                <a:spcPts val="0"/>
              </a:spcAft>
              <a:buClr>
                <a:srgbClr val="212121"/>
              </a:buClr>
              <a:buSzPts val="1800"/>
              <a:buFont typeface="Hind"/>
              <a:buNone/>
              <a:defRPr sz="1800" b="0" i="0" u="none" strike="noStrike" cap="none">
                <a:solidFill>
                  <a:srgbClr val="212121"/>
                </a:solidFill>
                <a:latin typeface="Hind"/>
                <a:ea typeface="Hind"/>
                <a:cs typeface="Hind"/>
                <a:sym typeface="Hind"/>
              </a:defRPr>
            </a:lvl7pPr>
            <a:lvl8pPr marL="3657600" marR="0" lvl="7" indent="-317500" algn="l" rtl="0">
              <a:lnSpc>
                <a:spcPct val="100000"/>
              </a:lnSpc>
              <a:spcBef>
                <a:spcPts val="0"/>
              </a:spcBef>
              <a:spcAft>
                <a:spcPts val="0"/>
              </a:spcAft>
              <a:buClr>
                <a:srgbClr val="212121"/>
              </a:buClr>
              <a:buSzPts val="1800"/>
              <a:buFont typeface="Hind"/>
              <a:buNone/>
              <a:defRPr sz="1800" b="0" i="0" u="none" strike="noStrike" cap="none">
                <a:solidFill>
                  <a:srgbClr val="212121"/>
                </a:solidFill>
                <a:latin typeface="Hind"/>
                <a:ea typeface="Hind"/>
                <a:cs typeface="Hind"/>
                <a:sym typeface="Hind"/>
              </a:defRPr>
            </a:lvl8pPr>
            <a:lvl9pPr marL="4114800" marR="0" lvl="8" indent="-317500" algn="l" rtl="0">
              <a:lnSpc>
                <a:spcPct val="100000"/>
              </a:lnSpc>
              <a:spcBef>
                <a:spcPts val="0"/>
              </a:spcBef>
              <a:spcAft>
                <a:spcPts val="0"/>
              </a:spcAft>
              <a:buClr>
                <a:srgbClr val="212121"/>
              </a:buClr>
              <a:buSzPts val="1800"/>
              <a:buFont typeface="Hind"/>
              <a:buNone/>
              <a:defRPr sz="1800" b="0" i="0" u="none" strike="noStrike" cap="none">
                <a:solidFill>
                  <a:srgbClr val="212121"/>
                </a:solidFill>
                <a:latin typeface="Hind"/>
                <a:ea typeface="Hind"/>
                <a:cs typeface="Hind"/>
                <a:sym typeface="Hind"/>
              </a:defRPr>
            </a:lvl9pPr>
          </a:lstStyle>
          <a:p>
            <a:pPr marL="0" lvl="0" indent="0" algn="l" rtl="0">
              <a:spcBef>
                <a:spcPts val="0"/>
              </a:spcBef>
              <a:spcAft>
                <a:spcPts val="0"/>
              </a:spcAft>
              <a:buNone/>
            </a:pPr>
            <a:r>
              <a:rPr lang="en" dirty="0"/>
              <a:t>What would be the possible app?</a:t>
            </a:r>
            <a:endParaRPr dirty="0"/>
          </a:p>
        </p:txBody>
      </p:sp>
      <p:sp>
        <p:nvSpPr>
          <p:cNvPr id="52" name="Google Shape;2756;p66">
            <a:extLst>
              <a:ext uri="{FF2B5EF4-FFF2-40B4-BE49-F238E27FC236}">
                <a16:creationId xmlns:a16="http://schemas.microsoft.com/office/drawing/2014/main" id="{EADD5248-3B1A-2345-B100-E012D89D6940}"/>
              </a:ext>
            </a:extLst>
          </p:cNvPr>
          <p:cNvSpPr txBox="1">
            <a:spLocks noGrp="1"/>
          </p:cNvSpPr>
          <p:nvPr/>
        </p:nvSpPr>
        <p:spPr>
          <a:xfrm>
            <a:off x="781371" y="2380550"/>
            <a:ext cx="3248466" cy="12957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rgbClr val="212121"/>
              </a:buClr>
              <a:buSzPts val="4600"/>
              <a:buFont typeface="Anaheim"/>
              <a:buNone/>
              <a:defRPr sz="4600" b="1" i="0" u="none" strike="noStrike" cap="none">
                <a:solidFill>
                  <a:srgbClr val="212121"/>
                </a:solidFill>
                <a:latin typeface="Anaheim"/>
                <a:ea typeface="Anaheim"/>
                <a:cs typeface="Anaheim"/>
                <a:sym typeface="Anaheim"/>
              </a:defRPr>
            </a:lvl1pPr>
            <a:lvl2pPr marR="0" lvl="1" algn="l" rtl="0">
              <a:lnSpc>
                <a:spcPct val="9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9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9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9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9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9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9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9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pPr lvl="0"/>
            <a:r>
              <a:rPr lang="en-GB" dirty="0"/>
              <a:t>Possible Applications</a:t>
            </a:r>
          </a:p>
        </p:txBody>
      </p:sp>
      <p:sp>
        <p:nvSpPr>
          <p:cNvPr id="53" name="Google Shape;2757;p66">
            <a:extLst>
              <a:ext uri="{FF2B5EF4-FFF2-40B4-BE49-F238E27FC236}">
                <a16:creationId xmlns:a16="http://schemas.microsoft.com/office/drawing/2014/main" id="{BE85C51F-3C6F-844A-883E-168D6F05B9CD}"/>
              </a:ext>
            </a:extLst>
          </p:cNvPr>
          <p:cNvSpPr txBox="1">
            <a:spLocks noGrp="1"/>
          </p:cNvSpPr>
          <p:nvPr/>
        </p:nvSpPr>
        <p:spPr>
          <a:xfrm>
            <a:off x="781371" y="1337250"/>
            <a:ext cx="1132800" cy="10434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12121"/>
              </a:buClr>
              <a:buSzPts val="13000"/>
              <a:buFont typeface="Anaheim"/>
              <a:buNone/>
              <a:defRPr sz="7200" b="1" i="0" u="none" strike="noStrike" cap="none">
                <a:solidFill>
                  <a:schemeClr val="accent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12000"/>
              <a:buFont typeface="Anaheim"/>
              <a:buNone/>
              <a:defRPr sz="12000" b="0" i="0" u="none" strike="noStrike" cap="none">
                <a:solidFill>
                  <a:srgbClr val="212121"/>
                </a:solidFill>
                <a:latin typeface="Anaheim"/>
                <a:ea typeface="Anaheim"/>
                <a:cs typeface="Anaheim"/>
                <a:sym typeface="Anaheim"/>
              </a:defRPr>
            </a:lvl2pPr>
            <a:lvl3pPr marR="0" lvl="2" algn="l" rtl="0">
              <a:lnSpc>
                <a:spcPct val="100000"/>
              </a:lnSpc>
              <a:spcBef>
                <a:spcPts val="0"/>
              </a:spcBef>
              <a:spcAft>
                <a:spcPts val="0"/>
              </a:spcAft>
              <a:buClr>
                <a:srgbClr val="212121"/>
              </a:buClr>
              <a:buSzPts val="12000"/>
              <a:buFont typeface="Anaheim"/>
              <a:buNone/>
              <a:defRPr sz="12000" b="0" i="0" u="none" strike="noStrike" cap="none">
                <a:solidFill>
                  <a:srgbClr val="212121"/>
                </a:solidFill>
                <a:latin typeface="Anaheim"/>
                <a:ea typeface="Anaheim"/>
                <a:cs typeface="Anaheim"/>
                <a:sym typeface="Anaheim"/>
              </a:defRPr>
            </a:lvl3pPr>
            <a:lvl4pPr marR="0" lvl="3" algn="l" rtl="0">
              <a:lnSpc>
                <a:spcPct val="100000"/>
              </a:lnSpc>
              <a:spcBef>
                <a:spcPts val="0"/>
              </a:spcBef>
              <a:spcAft>
                <a:spcPts val="0"/>
              </a:spcAft>
              <a:buClr>
                <a:srgbClr val="212121"/>
              </a:buClr>
              <a:buSzPts val="12000"/>
              <a:buFont typeface="Anaheim"/>
              <a:buNone/>
              <a:defRPr sz="12000" b="0" i="0" u="none" strike="noStrike" cap="none">
                <a:solidFill>
                  <a:srgbClr val="212121"/>
                </a:solidFill>
                <a:latin typeface="Anaheim"/>
                <a:ea typeface="Anaheim"/>
                <a:cs typeface="Anaheim"/>
                <a:sym typeface="Anaheim"/>
              </a:defRPr>
            </a:lvl4pPr>
            <a:lvl5pPr marR="0" lvl="4" algn="l" rtl="0">
              <a:lnSpc>
                <a:spcPct val="100000"/>
              </a:lnSpc>
              <a:spcBef>
                <a:spcPts val="0"/>
              </a:spcBef>
              <a:spcAft>
                <a:spcPts val="0"/>
              </a:spcAft>
              <a:buClr>
                <a:srgbClr val="212121"/>
              </a:buClr>
              <a:buSzPts val="12000"/>
              <a:buFont typeface="Anaheim"/>
              <a:buNone/>
              <a:defRPr sz="12000" b="0" i="0" u="none" strike="noStrike" cap="none">
                <a:solidFill>
                  <a:srgbClr val="212121"/>
                </a:solidFill>
                <a:latin typeface="Anaheim"/>
                <a:ea typeface="Anaheim"/>
                <a:cs typeface="Anaheim"/>
                <a:sym typeface="Anaheim"/>
              </a:defRPr>
            </a:lvl5pPr>
            <a:lvl6pPr marR="0" lvl="5" algn="l" rtl="0">
              <a:lnSpc>
                <a:spcPct val="100000"/>
              </a:lnSpc>
              <a:spcBef>
                <a:spcPts val="0"/>
              </a:spcBef>
              <a:spcAft>
                <a:spcPts val="0"/>
              </a:spcAft>
              <a:buClr>
                <a:srgbClr val="212121"/>
              </a:buClr>
              <a:buSzPts val="12000"/>
              <a:buFont typeface="Anaheim"/>
              <a:buNone/>
              <a:defRPr sz="12000" b="0" i="0" u="none" strike="noStrike" cap="none">
                <a:solidFill>
                  <a:srgbClr val="212121"/>
                </a:solidFill>
                <a:latin typeface="Anaheim"/>
                <a:ea typeface="Anaheim"/>
                <a:cs typeface="Anaheim"/>
                <a:sym typeface="Anaheim"/>
              </a:defRPr>
            </a:lvl6pPr>
            <a:lvl7pPr marR="0" lvl="6" algn="l" rtl="0">
              <a:lnSpc>
                <a:spcPct val="100000"/>
              </a:lnSpc>
              <a:spcBef>
                <a:spcPts val="0"/>
              </a:spcBef>
              <a:spcAft>
                <a:spcPts val="0"/>
              </a:spcAft>
              <a:buClr>
                <a:srgbClr val="212121"/>
              </a:buClr>
              <a:buSzPts val="12000"/>
              <a:buFont typeface="Anaheim"/>
              <a:buNone/>
              <a:defRPr sz="12000" b="0" i="0" u="none" strike="noStrike" cap="none">
                <a:solidFill>
                  <a:srgbClr val="212121"/>
                </a:solidFill>
                <a:latin typeface="Anaheim"/>
                <a:ea typeface="Anaheim"/>
                <a:cs typeface="Anaheim"/>
                <a:sym typeface="Anaheim"/>
              </a:defRPr>
            </a:lvl7pPr>
            <a:lvl8pPr marR="0" lvl="7" algn="l" rtl="0">
              <a:lnSpc>
                <a:spcPct val="100000"/>
              </a:lnSpc>
              <a:spcBef>
                <a:spcPts val="0"/>
              </a:spcBef>
              <a:spcAft>
                <a:spcPts val="0"/>
              </a:spcAft>
              <a:buClr>
                <a:srgbClr val="212121"/>
              </a:buClr>
              <a:buSzPts val="12000"/>
              <a:buFont typeface="Anaheim"/>
              <a:buNone/>
              <a:defRPr sz="12000" b="0" i="0" u="none" strike="noStrike" cap="none">
                <a:solidFill>
                  <a:srgbClr val="212121"/>
                </a:solidFill>
                <a:latin typeface="Anaheim"/>
                <a:ea typeface="Anaheim"/>
                <a:cs typeface="Anaheim"/>
                <a:sym typeface="Anaheim"/>
              </a:defRPr>
            </a:lvl8pPr>
            <a:lvl9pPr marR="0" lvl="8" algn="l" rtl="0">
              <a:lnSpc>
                <a:spcPct val="100000"/>
              </a:lnSpc>
              <a:spcBef>
                <a:spcPts val="0"/>
              </a:spcBef>
              <a:spcAft>
                <a:spcPts val="0"/>
              </a:spcAft>
              <a:buClr>
                <a:srgbClr val="212121"/>
              </a:buClr>
              <a:buSzPts val="12000"/>
              <a:buFont typeface="Anaheim"/>
              <a:buNone/>
              <a:defRPr sz="12000" b="0" i="0" u="none" strike="noStrike" cap="none">
                <a:solidFill>
                  <a:srgbClr val="212121"/>
                </a:solidFill>
                <a:latin typeface="Anaheim"/>
                <a:ea typeface="Anaheim"/>
                <a:cs typeface="Anaheim"/>
                <a:sym typeface="Anaheim"/>
              </a:defRPr>
            </a:lvl9pPr>
          </a:lstStyle>
          <a:p>
            <a:pPr marL="0" lvl="0" indent="0" algn="l" rtl="0">
              <a:spcBef>
                <a:spcPts val="0"/>
              </a:spcBef>
              <a:spcAft>
                <a:spcPts val="0"/>
              </a:spcAft>
              <a:buNone/>
            </a:pPr>
            <a:r>
              <a:rPr lang="en" dirty="0"/>
              <a:t>02</a:t>
            </a:r>
            <a:endParaRPr dirty="0"/>
          </a:p>
        </p:txBody>
      </p:sp>
      <p:grpSp>
        <p:nvGrpSpPr>
          <p:cNvPr id="45" name="Group 44">
            <a:extLst>
              <a:ext uri="{FF2B5EF4-FFF2-40B4-BE49-F238E27FC236}">
                <a16:creationId xmlns:a16="http://schemas.microsoft.com/office/drawing/2014/main" id="{6CD5DB67-89B8-194F-8CF2-35F21C2799E5}"/>
              </a:ext>
            </a:extLst>
          </p:cNvPr>
          <p:cNvGrpSpPr/>
          <p:nvPr/>
        </p:nvGrpSpPr>
        <p:grpSpPr>
          <a:xfrm>
            <a:off x="4762631" y="713089"/>
            <a:ext cx="4052198" cy="3038961"/>
            <a:chOff x="4544485" y="1805193"/>
            <a:chExt cx="4052198" cy="3038961"/>
          </a:xfrm>
        </p:grpSpPr>
        <p:grpSp>
          <p:nvGrpSpPr>
            <p:cNvPr id="43" name="Group 42">
              <a:extLst>
                <a:ext uri="{FF2B5EF4-FFF2-40B4-BE49-F238E27FC236}">
                  <a16:creationId xmlns:a16="http://schemas.microsoft.com/office/drawing/2014/main" id="{EAD26516-882B-D540-BF1C-9ECA13668C58}"/>
                </a:ext>
              </a:extLst>
            </p:cNvPr>
            <p:cNvGrpSpPr/>
            <p:nvPr/>
          </p:nvGrpSpPr>
          <p:grpSpPr>
            <a:xfrm>
              <a:off x="4544485" y="1805193"/>
              <a:ext cx="4052198" cy="2421808"/>
              <a:chOff x="4544485" y="1805193"/>
              <a:chExt cx="4052198" cy="2421808"/>
            </a:xfrm>
          </p:grpSpPr>
          <p:grpSp>
            <p:nvGrpSpPr>
              <p:cNvPr id="29" name="Google Shape;2825;p71">
                <a:extLst>
                  <a:ext uri="{FF2B5EF4-FFF2-40B4-BE49-F238E27FC236}">
                    <a16:creationId xmlns:a16="http://schemas.microsoft.com/office/drawing/2014/main" id="{FE80FD16-1D00-6A45-9241-EB8A23437F72}"/>
                  </a:ext>
                </a:extLst>
              </p:cNvPr>
              <p:cNvGrpSpPr/>
              <p:nvPr/>
            </p:nvGrpSpPr>
            <p:grpSpPr>
              <a:xfrm>
                <a:off x="4544485" y="1805193"/>
                <a:ext cx="4052198" cy="2421808"/>
                <a:chOff x="625050" y="1403275"/>
                <a:chExt cx="4052198" cy="2421808"/>
              </a:xfrm>
            </p:grpSpPr>
            <p:sp>
              <p:nvSpPr>
                <p:cNvPr id="40" name="Google Shape;2826;p71">
                  <a:extLst>
                    <a:ext uri="{FF2B5EF4-FFF2-40B4-BE49-F238E27FC236}">
                      <a16:creationId xmlns:a16="http://schemas.microsoft.com/office/drawing/2014/main" id="{462EE20A-911C-5847-A8E9-D2D0A34226B8}"/>
                    </a:ext>
                  </a:extLst>
                </p:cNvPr>
                <p:cNvSpPr/>
                <p:nvPr/>
              </p:nvSpPr>
              <p:spPr>
                <a:xfrm>
                  <a:off x="781550" y="1403275"/>
                  <a:ext cx="3740181" cy="2388231"/>
                </a:xfrm>
                <a:custGeom>
                  <a:avLst/>
                  <a:gdLst/>
                  <a:ahLst/>
                  <a:cxnLst/>
                  <a:rect l="l" t="t" r="r" b="b"/>
                  <a:pathLst>
                    <a:path w="119152" h="78787" extrusionOk="0">
                      <a:moveTo>
                        <a:pt x="5533" y="1"/>
                      </a:moveTo>
                      <a:cubicBezTo>
                        <a:pt x="2463" y="1"/>
                        <a:pt x="1" y="2463"/>
                        <a:pt x="1" y="5533"/>
                      </a:cubicBezTo>
                      <a:lnTo>
                        <a:pt x="1" y="73254"/>
                      </a:lnTo>
                      <a:cubicBezTo>
                        <a:pt x="1" y="76324"/>
                        <a:pt x="2463" y="78786"/>
                        <a:pt x="5533" y="78786"/>
                      </a:cubicBezTo>
                      <a:lnTo>
                        <a:pt x="113620" y="78786"/>
                      </a:lnTo>
                      <a:cubicBezTo>
                        <a:pt x="116690" y="78786"/>
                        <a:pt x="119152" y="76324"/>
                        <a:pt x="119152" y="73254"/>
                      </a:cubicBezTo>
                      <a:lnTo>
                        <a:pt x="119152" y="5533"/>
                      </a:lnTo>
                      <a:cubicBezTo>
                        <a:pt x="119152" y="2463"/>
                        <a:pt x="116690" y="1"/>
                        <a:pt x="1136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827;p71">
                  <a:extLst>
                    <a:ext uri="{FF2B5EF4-FFF2-40B4-BE49-F238E27FC236}">
                      <a16:creationId xmlns:a16="http://schemas.microsoft.com/office/drawing/2014/main" id="{2F631D52-98A9-D84A-928D-439E23120678}"/>
                    </a:ext>
                  </a:extLst>
                </p:cNvPr>
                <p:cNvSpPr/>
                <p:nvPr/>
              </p:nvSpPr>
              <p:spPr>
                <a:xfrm>
                  <a:off x="625050" y="3608461"/>
                  <a:ext cx="4052198" cy="216622"/>
                </a:xfrm>
                <a:custGeom>
                  <a:avLst/>
                  <a:gdLst/>
                  <a:ahLst/>
                  <a:cxnLst/>
                  <a:rect l="l" t="t" r="r" b="b"/>
                  <a:pathLst>
                    <a:path w="129092" h="6901" extrusionOk="0">
                      <a:moveTo>
                        <a:pt x="1" y="0"/>
                      </a:moveTo>
                      <a:lnTo>
                        <a:pt x="1" y="152"/>
                      </a:lnTo>
                      <a:cubicBezTo>
                        <a:pt x="1" y="3891"/>
                        <a:pt x="3040" y="6900"/>
                        <a:pt x="6779" y="6900"/>
                      </a:cubicBezTo>
                      <a:lnTo>
                        <a:pt x="122343" y="6900"/>
                      </a:lnTo>
                      <a:cubicBezTo>
                        <a:pt x="126082" y="6900"/>
                        <a:pt x="129091" y="3891"/>
                        <a:pt x="129091" y="152"/>
                      </a:cubicBezTo>
                      <a:lnTo>
                        <a:pt x="1290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 name="Google Shape;2830;p71">
                <a:extLst>
                  <a:ext uri="{FF2B5EF4-FFF2-40B4-BE49-F238E27FC236}">
                    <a16:creationId xmlns:a16="http://schemas.microsoft.com/office/drawing/2014/main" id="{1561A94E-A39F-454E-AEB3-1A089C045395}"/>
                  </a:ext>
                </a:extLst>
              </p:cNvPr>
              <p:cNvPicPr preferRelativeResize="0"/>
              <p:nvPr/>
            </p:nvPicPr>
            <p:blipFill rotWithShape="1">
              <a:blip r:embed="rId3">
                <a:alphaModFix/>
              </a:blip>
              <a:srcRect/>
              <a:stretch/>
            </p:blipFill>
            <p:spPr>
              <a:xfrm>
                <a:off x="4755434" y="1931617"/>
                <a:ext cx="3630300" cy="2042100"/>
              </a:xfrm>
              <a:prstGeom prst="round2SameRect">
                <a:avLst>
                  <a:gd name="adj1" fmla="val 2386"/>
                  <a:gd name="adj2" fmla="val 0"/>
                </a:avLst>
              </a:prstGeom>
              <a:noFill/>
              <a:ln>
                <a:noFill/>
              </a:ln>
            </p:spPr>
          </p:pic>
        </p:grpSp>
        <p:grpSp>
          <p:nvGrpSpPr>
            <p:cNvPr id="44" name="Group 43">
              <a:extLst>
                <a:ext uri="{FF2B5EF4-FFF2-40B4-BE49-F238E27FC236}">
                  <a16:creationId xmlns:a16="http://schemas.microsoft.com/office/drawing/2014/main" id="{8FD6EF8F-A9B3-584E-AB21-5C7034C41C0F}"/>
                </a:ext>
              </a:extLst>
            </p:cNvPr>
            <p:cNvGrpSpPr/>
            <p:nvPr/>
          </p:nvGrpSpPr>
          <p:grpSpPr>
            <a:xfrm>
              <a:off x="4928254" y="2638335"/>
              <a:ext cx="3246371" cy="2205819"/>
              <a:chOff x="4928254" y="2638335"/>
              <a:chExt cx="3246371" cy="2205819"/>
            </a:xfrm>
          </p:grpSpPr>
          <p:grpSp>
            <p:nvGrpSpPr>
              <p:cNvPr id="31" name="Google Shape;2831;p71">
                <a:extLst>
                  <a:ext uri="{FF2B5EF4-FFF2-40B4-BE49-F238E27FC236}">
                    <a16:creationId xmlns:a16="http://schemas.microsoft.com/office/drawing/2014/main" id="{17C4B973-221C-434B-B353-9051FF3A4261}"/>
                  </a:ext>
                </a:extLst>
              </p:cNvPr>
              <p:cNvGrpSpPr/>
              <p:nvPr/>
            </p:nvGrpSpPr>
            <p:grpSpPr>
              <a:xfrm>
                <a:off x="4928254" y="2638335"/>
                <a:ext cx="1538073" cy="2205819"/>
                <a:chOff x="5220569" y="3043329"/>
                <a:chExt cx="1421115" cy="2038085"/>
              </a:xfrm>
            </p:grpSpPr>
            <p:grpSp>
              <p:nvGrpSpPr>
                <p:cNvPr id="35" name="Google Shape;2832;p71">
                  <a:extLst>
                    <a:ext uri="{FF2B5EF4-FFF2-40B4-BE49-F238E27FC236}">
                      <a16:creationId xmlns:a16="http://schemas.microsoft.com/office/drawing/2014/main" id="{76734B56-FC9C-B245-97B3-342B5C4C54F5}"/>
                    </a:ext>
                  </a:extLst>
                </p:cNvPr>
                <p:cNvGrpSpPr/>
                <p:nvPr/>
              </p:nvGrpSpPr>
              <p:grpSpPr>
                <a:xfrm>
                  <a:off x="5220569" y="3043329"/>
                  <a:ext cx="1421115" cy="2038085"/>
                  <a:chOff x="1572950" y="1487664"/>
                  <a:chExt cx="1511825" cy="2168175"/>
                </a:xfrm>
              </p:grpSpPr>
              <p:sp>
                <p:nvSpPr>
                  <p:cNvPr id="37" name="Google Shape;2833;p71">
                    <a:extLst>
                      <a:ext uri="{FF2B5EF4-FFF2-40B4-BE49-F238E27FC236}">
                        <a16:creationId xmlns:a16="http://schemas.microsoft.com/office/drawing/2014/main" id="{56596E54-A5AD-A446-8185-92BDF1EB4FC4}"/>
                      </a:ext>
                    </a:extLst>
                  </p:cNvPr>
                  <p:cNvSpPr/>
                  <p:nvPr/>
                </p:nvSpPr>
                <p:spPr>
                  <a:xfrm rot="-5400000">
                    <a:off x="2315925" y="1565638"/>
                    <a:ext cx="25875" cy="25875"/>
                  </a:xfrm>
                  <a:custGeom>
                    <a:avLst/>
                    <a:gdLst/>
                    <a:ahLst/>
                    <a:cxnLst/>
                    <a:rect l="l" t="t" r="r" b="b"/>
                    <a:pathLst>
                      <a:path w="1035" h="1035" extrusionOk="0">
                        <a:moveTo>
                          <a:pt x="518" y="0"/>
                        </a:moveTo>
                        <a:cubicBezTo>
                          <a:pt x="235" y="0"/>
                          <a:pt x="0" y="235"/>
                          <a:pt x="0" y="517"/>
                        </a:cubicBezTo>
                        <a:cubicBezTo>
                          <a:pt x="0" y="800"/>
                          <a:pt x="235" y="1035"/>
                          <a:pt x="518" y="1035"/>
                        </a:cubicBezTo>
                        <a:cubicBezTo>
                          <a:pt x="800" y="1035"/>
                          <a:pt x="1035" y="800"/>
                          <a:pt x="1035" y="517"/>
                        </a:cubicBezTo>
                        <a:cubicBezTo>
                          <a:pt x="1035" y="235"/>
                          <a:pt x="800" y="0"/>
                          <a:pt x="5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834;p71">
                    <a:extLst>
                      <a:ext uri="{FF2B5EF4-FFF2-40B4-BE49-F238E27FC236}">
                        <a16:creationId xmlns:a16="http://schemas.microsoft.com/office/drawing/2014/main" id="{79FCB996-B147-3C4B-A98D-D703EE16CA70}"/>
                      </a:ext>
                    </a:extLst>
                  </p:cNvPr>
                  <p:cNvSpPr/>
                  <p:nvPr/>
                </p:nvSpPr>
                <p:spPr>
                  <a:xfrm rot="-5400000">
                    <a:off x="1417188" y="1887150"/>
                    <a:ext cx="1823750" cy="1376625"/>
                  </a:xfrm>
                  <a:custGeom>
                    <a:avLst/>
                    <a:gdLst/>
                    <a:ahLst/>
                    <a:cxnLst/>
                    <a:rect l="l" t="t" r="r" b="b"/>
                    <a:pathLst>
                      <a:path w="72950" h="55065" extrusionOk="0">
                        <a:moveTo>
                          <a:pt x="456" y="0"/>
                        </a:moveTo>
                        <a:cubicBezTo>
                          <a:pt x="205" y="0"/>
                          <a:pt x="1" y="188"/>
                          <a:pt x="1" y="439"/>
                        </a:cubicBezTo>
                        <a:lnTo>
                          <a:pt x="1" y="54610"/>
                        </a:lnTo>
                        <a:cubicBezTo>
                          <a:pt x="1" y="54860"/>
                          <a:pt x="205" y="55064"/>
                          <a:pt x="456" y="55064"/>
                        </a:cubicBezTo>
                        <a:lnTo>
                          <a:pt x="72510" y="55064"/>
                        </a:lnTo>
                        <a:cubicBezTo>
                          <a:pt x="72745" y="55064"/>
                          <a:pt x="72949" y="54860"/>
                          <a:pt x="72949" y="54610"/>
                        </a:cubicBezTo>
                        <a:lnTo>
                          <a:pt x="72949" y="439"/>
                        </a:lnTo>
                        <a:cubicBezTo>
                          <a:pt x="72949" y="188"/>
                          <a:pt x="72745" y="0"/>
                          <a:pt x="725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35;p71">
                    <a:extLst>
                      <a:ext uri="{FF2B5EF4-FFF2-40B4-BE49-F238E27FC236}">
                        <a16:creationId xmlns:a16="http://schemas.microsoft.com/office/drawing/2014/main" id="{67B2575A-72F3-0141-BE25-096998BB291E}"/>
                      </a:ext>
                    </a:extLst>
                  </p:cNvPr>
                  <p:cNvSpPr/>
                  <p:nvPr/>
                </p:nvSpPr>
                <p:spPr>
                  <a:xfrm rot="16200000">
                    <a:off x="1244775" y="1815839"/>
                    <a:ext cx="2168175" cy="1511825"/>
                  </a:xfrm>
                  <a:custGeom>
                    <a:avLst/>
                    <a:gdLst/>
                    <a:ahLst/>
                    <a:cxnLst/>
                    <a:rect l="l" t="t" r="r" b="b"/>
                    <a:pathLst>
                      <a:path w="86727" h="60473" extrusionOk="0">
                        <a:moveTo>
                          <a:pt x="2979" y="1"/>
                        </a:moveTo>
                        <a:cubicBezTo>
                          <a:pt x="1333" y="1"/>
                          <a:pt x="1" y="1349"/>
                          <a:pt x="1" y="2994"/>
                        </a:cubicBezTo>
                        <a:lnTo>
                          <a:pt x="1" y="57478"/>
                        </a:lnTo>
                        <a:cubicBezTo>
                          <a:pt x="1" y="59140"/>
                          <a:pt x="1333" y="60472"/>
                          <a:pt x="2979" y="60472"/>
                        </a:cubicBezTo>
                        <a:lnTo>
                          <a:pt x="83733" y="60472"/>
                        </a:lnTo>
                        <a:cubicBezTo>
                          <a:pt x="85379" y="60472"/>
                          <a:pt x="86727" y="59140"/>
                          <a:pt x="86727" y="57478"/>
                        </a:cubicBezTo>
                        <a:lnTo>
                          <a:pt x="86727" y="2994"/>
                        </a:lnTo>
                        <a:cubicBezTo>
                          <a:pt x="86727" y="1349"/>
                          <a:pt x="85379" y="1"/>
                          <a:pt x="837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 name="Google Shape;2836;p71">
                  <a:extLst>
                    <a:ext uri="{FF2B5EF4-FFF2-40B4-BE49-F238E27FC236}">
                      <a16:creationId xmlns:a16="http://schemas.microsoft.com/office/drawing/2014/main" id="{937CFC96-A5A9-CA4D-BCB6-4740796F7CF6}"/>
                    </a:ext>
                  </a:extLst>
                </p:cNvPr>
                <p:cNvPicPr preferRelativeResize="0"/>
                <p:nvPr/>
              </p:nvPicPr>
              <p:blipFill rotWithShape="1">
                <a:blip r:embed="rId4">
                  <a:alphaModFix/>
                </a:blip>
                <a:srcRect t="110" b="-110"/>
                <a:stretch/>
              </p:blipFill>
              <p:spPr>
                <a:xfrm>
                  <a:off x="5305123" y="3227370"/>
                  <a:ext cx="1251900" cy="1670100"/>
                </a:xfrm>
                <a:prstGeom prst="roundRect">
                  <a:avLst>
                    <a:gd name="adj" fmla="val 2759"/>
                  </a:avLst>
                </a:prstGeom>
                <a:noFill/>
                <a:ln>
                  <a:noFill/>
                </a:ln>
              </p:spPr>
            </p:pic>
          </p:grpSp>
          <p:grpSp>
            <p:nvGrpSpPr>
              <p:cNvPr id="32" name="Google Shape;2837;p71">
                <a:extLst>
                  <a:ext uri="{FF2B5EF4-FFF2-40B4-BE49-F238E27FC236}">
                    <a16:creationId xmlns:a16="http://schemas.microsoft.com/office/drawing/2014/main" id="{803A13E6-0E2D-EB4F-AF10-B5F086BD73F2}"/>
                  </a:ext>
                </a:extLst>
              </p:cNvPr>
              <p:cNvGrpSpPr/>
              <p:nvPr/>
            </p:nvGrpSpPr>
            <p:grpSpPr>
              <a:xfrm>
                <a:off x="7297749" y="3156194"/>
                <a:ext cx="876876" cy="1687944"/>
                <a:chOff x="3859150" y="2512790"/>
                <a:chExt cx="1086318" cy="2091110"/>
              </a:xfrm>
            </p:grpSpPr>
            <p:sp>
              <p:nvSpPr>
                <p:cNvPr id="33" name="Google Shape;2838;p71">
                  <a:extLst>
                    <a:ext uri="{FF2B5EF4-FFF2-40B4-BE49-F238E27FC236}">
                      <a16:creationId xmlns:a16="http://schemas.microsoft.com/office/drawing/2014/main" id="{67BEA3A6-F21B-424D-8D7F-A84C762BF24E}"/>
                    </a:ext>
                  </a:extLst>
                </p:cNvPr>
                <p:cNvSpPr/>
                <p:nvPr/>
              </p:nvSpPr>
              <p:spPr>
                <a:xfrm>
                  <a:off x="3859150" y="2512790"/>
                  <a:ext cx="1086318" cy="2091110"/>
                </a:xfrm>
                <a:custGeom>
                  <a:avLst/>
                  <a:gdLst/>
                  <a:ahLst/>
                  <a:cxnLst/>
                  <a:rect l="l" t="t" r="r" b="b"/>
                  <a:pathLst>
                    <a:path w="21380" h="46836" extrusionOk="0">
                      <a:moveTo>
                        <a:pt x="2179" y="1"/>
                      </a:moveTo>
                      <a:cubicBezTo>
                        <a:pt x="988" y="1"/>
                        <a:pt x="0" y="957"/>
                        <a:pt x="0" y="2148"/>
                      </a:cubicBezTo>
                      <a:lnTo>
                        <a:pt x="0" y="44688"/>
                      </a:lnTo>
                      <a:cubicBezTo>
                        <a:pt x="0" y="45879"/>
                        <a:pt x="988" y="46836"/>
                        <a:pt x="2179" y="46836"/>
                      </a:cubicBezTo>
                      <a:lnTo>
                        <a:pt x="19186" y="46836"/>
                      </a:lnTo>
                      <a:cubicBezTo>
                        <a:pt x="20393" y="46836"/>
                        <a:pt x="21380" y="45879"/>
                        <a:pt x="21380" y="44688"/>
                      </a:cubicBezTo>
                      <a:lnTo>
                        <a:pt x="21380" y="2148"/>
                      </a:lnTo>
                      <a:cubicBezTo>
                        <a:pt x="21380" y="957"/>
                        <a:pt x="20393" y="1"/>
                        <a:pt x="19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Google Shape;2839;p71">
                  <a:extLst>
                    <a:ext uri="{FF2B5EF4-FFF2-40B4-BE49-F238E27FC236}">
                      <a16:creationId xmlns:a16="http://schemas.microsoft.com/office/drawing/2014/main" id="{21C42ACE-4F5D-E746-8563-93FC4910D89E}"/>
                    </a:ext>
                  </a:extLst>
                </p:cNvPr>
                <p:cNvPicPr preferRelativeResize="0"/>
                <p:nvPr/>
              </p:nvPicPr>
              <p:blipFill rotWithShape="1">
                <a:blip r:embed="rId5">
                  <a:alphaModFix/>
                </a:blip>
                <a:srcRect l="-10"/>
                <a:stretch/>
              </p:blipFill>
              <p:spPr>
                <a:xfrm>
                  <a:off x="3932595" y="2723356"/>
                  <a:ext cx="939300" cy="1670100"/>
                </a:xfrm>
                <a:prstGeom prst="roundRect">
                  <a:avLst>
                    <a:gd name="adj" fmla="val 4958"/>
                  </a:avLst>
                </a:prstGeom>
                <a:noFill/>
                <a:ln>
                  <a:noFill/>
                </a:ln>
              </p:spPr>
            </p:pic>
          </p:grpSp>
        </p:grpSp>
      </p:grpSp>
      <p:sp>
        <p:nvSpPr>
          <p:cNvPr id="77" name="Google Shape;11879;p86">
            <a:extLst>
              <a:ext uri="{FF2B5EF4-FFF2-40B4-BE49-F238E27FC236}">
                <a16:creationId xmlns:a16="http://schemas.microsoft.com/office/drawing/2014/main" id="{65478F77-E4C6-7B42-B928-7B90092E74E7}"/>
              </a:ext>
            </a:extLst>
          </p:cNvPr>
          <p:cNvSpPr/>
          <p:nvPr/>
        </p:nvSpPr>
        <p:spPr>
          <a:xfrm>
            <a:off x="3882280" y="3198878"/>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solidFill>
                  <a:schemeClr val="accent6">
                    <a:lumMod val="25000"/>
                  </a:schemeClr>
                </a:solidFill>
              </a:rPr>
              <a:t>Learning Pipeline: </a:t>
            </a:r>
            <a:r>
              <a:rPr lang="en-US" b="0" dirty="0">
                <a:solidFill>
                  <a:schemeClr val="accent6">
                    <a:lumMod val="25000"/>
                  </a:schemeClr>
                </a:solidFill>
                <a:latin typeface="Livvic"/>
                <a:sym typeface="Arial"/>
              </a:rPr>
              <a:t>SVM</a:t>
            </a:r>
            <a:br>
              <a:rPr lang="en-US" b="0" dirty="0">
                <a:solidFill>
                  <a:schemeClr val="accent6">
                    <a:lumMod val="25000"/>
                  </a:schemeClr>
                </a:solidFill>
                <a:latin typeface="Livvic"/>
                <a:sym typeface="Arial"/>
              </a:rPr>
            </a:br>
            <a:endParaRPr dirty="0">
              <a:solidFill>
                <a:schemeClr val="accent6">
                  <a:lumMod val="25000"/>
                </a:schemeClr>
              </a:solidFill>
            </a:endParaRPr>
          </a:p>
        </p:txBody>
      </p:sp>
      <p:sp>
        <p:nvSpPr>
          <p:cNvPr id="14" name="Google Shape;2400;p45">
            <a:extLst>
              <a:ext uri="{FF2B5EF4-FFF2-40B4-BE49-F238E27FC236}">
                <a16:creationId xmlns:a16="http://schemas.microsoft.com/office/drawing/2014/main" id="{975C08DD-CCC6-D24C-BC86-5AE1D08276C7}"/>
              </a:ext>
            </a:extLst>
          </p:cNvPr>
          <p:cNvSpPr txBox="1">
            <a:spLocks/>
          </p:cNvSpPr>
          <p:nvPr/>
        </p:nvSpPr>
        <p:spPr>
          <a:xfrm>
            <a:off x="3742319" y="925990"/>
            <a:ext cx="1354416"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Why Not?</a:t>
            </a:r>
          </a:p>
        </p:txBody>
      </p:sp>
      <p:sp>
        <p:nvSpPr>
          <p:cNvPr id="27" name="Google Shape;2400;p45">
            <a:extLst>
              <a:ext uri="{FF2B5EF4-FFF2-40B4-BE49-F238E27FC236}">
                <a16:creationId xmlns:a16="http://schemas.microsoft.com/office/drawing/2014/main" id="{EEA10BDD-2717-074F-9BB3-C548D9249224}"/>
              </a:ext>
            </a:extLst>
          </p:cNvPr>
          <p:cNvSpPr txBox="1">
            <a:spLocks/>
          </p:cNvSpPr>
          <p:nvPr/>
        </p:nvSpPr>
        <p:spPr>
          <a:xfrm>
            <a:off x="1241788" y="1365999"/>
            <a:ext cx="6815528" cy="39535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600" dirty="0">
                <a:solidFill>
                  <a:srgbClr val="002060"/>
                </a:solidFill>
                <a:highlight>
                  <a:srgbClr val="E5C949"/>
                </a:highlight>
              </a:rPr>
              <a:t>This time I have tried even many more values for Hypermeters with Scaling data </a:t>
            </a:r>
          </a:p>
        </p:txBody>
      </p:sp>
    </p:spTree>
    <p:extLst>
      <p:ext uri="{BB962C8B-B14F-4D97-AF65-F5344CB8AC3E}">
        <p14:creationId xmlns:p14="http://schemas.microsoft.com/office/powerpoint/2010/main" val="11045460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solidFill>
                  <a:schemeClr val="accent6">
                    <a:lumMod val="25000"/>
                  </a:schemeClr>
                </a:solidFill>
              </a:rPr>
              <a:t>Learning Pipeline: </a:t>
            </a:r>
            <a:r>
              <a:rPr lang="en-US" b="0" dirty="0">
                <a:solidFill>
                  <a:schemeClr val="accent6">
                    <a:lumMod val="25000"/>
                  </a:schemeClr>
                </a:solidFill>
                <a:latin typeface="Livvic"/>
                <a:sym typeface="Arial"/>
              </a:rPr>
              <a:t>SVM</a:t>
            </a:r>
            <a:br>
              <a:rPr lang="en-US" b="0" dirty="0">
                <a:solidFill>
                  <a:schemeClr val="accent6">
                    <a:lumMod val="25000"/>
                  </a:schemeClr>
                </a:solidFill>
                <a:latin typeface="Livvic"/>
                <a:sym typeface="Arial"/>
              </a:rPr>
            </a:br>
            <a:endParaRPr dirty="0">
              <a:solidFill>
                <a:schemeClr val="accent6">
                  <a:lumMod val="25000"/>
                </a:schemeClr>
              </a:solidFill>
            </a:endParaRPr>
          </a:p>
        </p:txBody>
      </p:sp>
      <p:sp>
        <p:nvSpPr>
          <p:cNvPr id="14" name="Google Shape;2400;p45">
            <a:extLst>
              <a:ext uri="{FF2B5EF4-FFF2-40B4-BE49-F238E27FC236}">
                <a16:creationId xmlns:a16="http://schemas.microsoft.com/office/drawing/2014/main" id="{975C08DD-CCC6-D24C-BC86-5AE1D08276C7}"/>
              </a:ext>
            </a:extLst>
          </p:cNvPr>
          <p:cNvSpPr txBox="1">
            <a:spLocks/>
          </p:cNvSpPr>
          <p:nvPr/>
        </p:nvSpPr>
        <p:spPr>
          <a:xfrm>
            <a:off x="3742319" y="925990"/>
            <a:ext cx="1354416"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Why Not?</a:t>
            </a:r>
          </a:p>
        </p:txBody>
      </p:sp>
      <p:sp>
        <p:nvSpPr>
          <p:cNvPr id="27" name="Google Shape;2400;p45">
            <a:extLst>
              <a:ext uri="{FF2B5EF4-FFF2-40B4-BE49-F238E27FC236}">
                <a16:creationId xmlns:a16="http://schemas.microsoft.com/office/drawing/2014/main" id="{EEA10BDD-2717-074F-9BB3-C548D9249224}"/>
              </a:ext>
            </a:extLst>
          </p:cNvPr>
          <p:cNvSpPr txBox="1">
            <a:spLocks/>
          </p:cNvSpPr>
          <p:nvPr/>
        </p:nvSpPr>
        <p:spPr>
          <a:xfrm>
            <a:off x="1241788" y="1365999"/>
            <a:ext cx="6815528" cy="39535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600" dirty="0">
                <a:solidFill>
                  <a:srgbClr val="002060"/>
                </a:solidFill>
                <a:highlight>
                  <a:srgbClr val="E5C949"/>
                </a:highlight>
              </a:rPr>
              <a:t>This time I have tried even many more values for Hypermeters with Scaling data </a:t>
            </a:r>
          </a:p>
        </p:txBody>
      </p:sp>
      <p:sp>
        <p:nvSpPr>
          <p:cNvPr id="18" name="Rectangle 17">
            <a:extLst>
              <a:ext uri="{FF2B5EF4-FFF2-40B4-BE49-F238E27FC236}">
                <a16:creationId xmlns:a16="http://schemas.microsoft.com/office/drawing/2014/main" id="{C67A1AEF-4CA0-3947-9AC7-94F0DF77932E}"/>
              </a:ext>
            </a:extLst>
          </p:cNvPr>
          <p:cNvSpPr/>
          <p:nvPr/>
        </p:nvSpPr>
        <p:spPr>
          <a:xfrm>
            <a:off x="1172610" y="1893044"/>
            <a:ext cx="6884705" cy="338554"/>
          </a:xfrm>
          <a:prstGeom prst="rect">
            <a:avLst/>
          </a:prstGeom>
        </p:spPr>
        <p:txBody>
          <a:bodyPr wrap="square">
            <a:spAutoFit/>
          </a:bodyPr>
          <a:lstStyle/>
          <a:p>
            <a:r>
              <a:rPr lang="en-GB" sz="1600" b="1" dirty="0">
                <a:solidFill>
                  <a:schemeClr val="tx2">
                    <a:lumMod val="75000"/>
                  </a:schemeClr>
                </a:solidFill>
                <a:latin typeface="Anaheim"/>
                <a:sym typeface="Anaheim"/>
              </a:rPr>
              <a:t>There's no reason to believe that the new scaling is any better.</a:t>
            </a:r>
            <a:endParaRPr lang="en-IT" sz="1600" b="1" dirty="0">
              <a:solidFill>
                <a:schemeClr val="tx2">
                  <a:lumMod val="75000"/>
                </a:schemeClr>
              </a:solidFill>
              <a:latin typeface="Anaheim"/>
              <a:sym typeface="Anaheim"/>
            </a:endParaRPr>
          </a:p>
        </p:txBody>
      </p:sp>
      <p:sp>
        <p:nvSpPr>
          <p:cNvPr id="13" name="Rectangle 12">
            <a:extLst>
              <a:ext uri="{FF2B5EF4-FFF2-40B4-BE49-F238E27FC236}">
                <a16:creationId xmlns:a16="http://schemas.microsoft.com/office/drawing/2014/main" id="{FAAAC2BB-09CF-5B47-AB90-98DD5B1210DB}"/>
              </a:ext>
            </a:extLst>
          </p:cNvPr>
          <p:cNvSpPr/>
          <p:nvPr/>
        </p:nvSpPr>
        <p:spPr>
          <a:xfrm>
            <a:off x="1172608" y="2271273"/>
            <a:ext cx="6884705" cy="338554"/>
          </a:xfrm>
          <a:prstGeom prst="rect">
            <a:avLst/>
          </a:prstGeom>
        </p:spPr>
        <p:txBody>
          <a:bodyPr wrap="square">
            <a:spAutoFit/>
          </a:bodyPr>
          <a:lstStyle/>
          <a:p>
            <a:r>
              <a:rPr lang="en-GB" sz="1600" b="1" dirty="0">
                <a:solidFill>
                  <a:schemeClr val="tx2">
                    <a:lumMod val="75000"/>
                  </a:schemeClr>
                </a:solidFill>
                <a:latin typeface="Anaheim"/>
                <a:sym typeface="Anaheim"/>
              </a:rPr>
              <a:t>It’s true that the rescaled features will all vary in comparable units.</a:t>
            </a:r>
            <a:endParaRPr lang="en-IT" sz="1600" b="1" dirty="0">
              <a:solidFill>
                <a:schemeClr val="tx2">
                  <a:lumMod val="75000"/>
                </a:schemeClr>
              </a:solidFill>
              <a:latin typeface="Anaheim"/>
              <a:sym typeface="Anaheim"/>
            </a:endParaRPr>
          </a:p>
        </p:txBody>
      </p:sp>
      <p:sp>
        <p:nvSpPr>
          <p:cNvPr id="15" name="Rectangle 14">
            <a:extLst>
              <a:ext uri="{FF2B5EF4-FFF2-40B4-BE49-F238E27FC236}">
                <a16:creationId xmlns:a16="http://schemas.microsoft.com/office/drawing/2014/main" id="{6A6B890B-35BE-814F-B9F9-8C85E33216FA}"/>
              </a:ext>
            </a:extLst>
          </p:cNvPr>
          <p:cNvSpPr/>
          <p:nvPr/>
        </p:nvSpPr>
        <p:spPr>
          <a:xfrm>
            <a:off x="1172607" y="2696979"/>
            <a:ext cx="6884705" cy="584775"/>
          </a:xfrm>
          <a:prstGeom prst="rect">
            <a:avLst/>
          </a:prstGeom>
        </p:spPr>
        <p:txBody>
          <a:bodyPr wrap="square">
            <a:spAutoFit/>
          </a:bodyPr>
          <a:lstStyle/>
          <a:p>
            <a:r>
              <a:rPr lang="en-GB" sz="1600" b="1" dirty="0">
                <a:solidFill>
                  <a:schemeClr val="tx2">
                    <a:lumMod val="75000"/>
                  </a:schemeClr>
                </a:solidFill>
                <a:latin typeface="Anaheim"/>
                <a:sym typeface="Anaheim"/>
              </a:rPr>
              <a:t>H</a:t>
            </a:r>
            <a:r>
              <a:rPr lang="en-GB" sz="1600" b="1" dirty="0">
                <a:solidFill>
                  <a:srgbClr val="7030A0"/>
                </a:solidFill>
                <a:latin typeface="Anaheim"/>
                <a:sym typeface="Anaheim"/>
              </a:rPr>
              <a:t>owever, it is also possible </a:t>
            </a:r>
            <a:r>
              <a:rPr lang="en-GB" sz="1600" b="1" dirty="0">
                <a:solidFill>
                  <a:schemeClr val="tx2">
                    <a:lumMod val="75000"/>
                  </a:schemeClr>
                </a:solidFill>
                <a:latin typeface="Anaheim"/>
                <a:sym typeface="Anaheim"/>
              </a:rPr>
              <a:t>that the original scaling happened to encode the data such that some important features had more prominence in the model.</a:t>
            </a:r>
            <a:endParaRPr lang="en-IT" sz="1600" b="1" dirty="0">
              <a:solidFill>
                <a:schemeClr val="tx2">
                  <a:lumMod val="75000"/>
                </a:schemeClr>
              </a:solidFill>
              <a:latin typeface="Anaheim"/>
              <a:sym typeface="Anaheim"/>
            </a:endParaRPr>
          </a:p>
        </p:txBody>
      </p:sp>
    </p:spTree>
    <p:extLst>
      <p:ext uri="{BB962C8B-B14F-4D97-AF65-F5344CB8AC3E}">
        <p14:creationId xmlns:p14="http://schemas.microsoft.com/office/powerpoint/2010/main" val="41294570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solidFill>
                  <a:schemeClr val="accent6">
                    <a:lumMod val="25000"/>
                  </a:schemeClr>
                </a:solidFill>
              </a:rPr>
              <a:t>Learning Pipeline: </a:t>
            </a:r>
            <a:r>
              <a:rPr lang="en-US" b="0" dirty="0">
                <a:solidFill>
                  <a:schemeClr val="accent6">
                    <a:lumMod val="25000"/>
                  </a:schemeClr>
                </a:solidFill>
                <a:latin typeface="Livvic"/>
                <a:sym typeface="Arial"/>
              </a:rPr>
              <a:t>SVM</a:t>
            </a:r>
            <a:br>
              <a:rPr lang="en-US" b="0" dirty="0">
                <a:solidFill>
                  <a:schemeClr val="accent6">
                    <a:lumMod val="25000"/>
                  </a:schemeClr>
                </a:solidFill>
                <a:latin typeface="Livvic"/>
                <a:sym typeface="Arial"/>
              </a:rPr>
            </a:br>
            <a:endParaRPr dirty="0">
              <a:solidFill>
                <a:schemeClr val="accent6">
                  <a:lumMod val="25000"/>
                </a:schemeClr>
              </a:solidFill>
            </a:endParaRPr>
          </a:p>
        </p:txBody>
      </p:sp>
      <p:sp>
        <p:nvSpPr>
          <p:cNvPr id="14" name="Google Shape;2400;p45">
            <a:extLst>
              <a:ext uri="{FF2B5EF4-FFF2-40B4-BE49-F238E27FC236}">
                <a16:creationId xmlns:a16="http://schemas.microsoft.com/office/drawing/2014/main" id="{975C08DD-CCC6-D24C-BC86-5AE1D08276C7}"/>
              </a:ext>
            </a:extLst>
          </p:cNvPr>
          <p:cNvSpPr txBox="1">
            <a:spLocks/>
          </p:cNvSpPr>
          <p:nvPr/>
        </p:nvSpPr>
        <p:spPr>
          <a:xfrm>
            <a:off x="3742319" y="925990"/>
            <a:ext cx="1354416"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Why Not?</a:t>
            </a:r>
          </a:p>
        </p:txBody>
      </p:sp>
      <p:sp>
        <p:nvSpPr>
          <p:cNvPr id="27" name="Google Shape;2400;p45">
            <a:extLst>
              <a:ext uri="{FF2B5EF4-FFF2-40B4-BE49-F238E27FC236}">
                <a16:creationId xmlns:a16="http://schemas.microsoft.com/office/drawing/2014/main" id="{EEA10BDD-2717-074F-9BB3-C548D9249224}"/>
              </a:ext>
            </a:extLst>
          </p:cNvPr>
          <p:cNvSpPr txBox="1">
            <a:spLocks/>
          </p:cNvSpPr>
          <p:nvPr/>
        </p:nvSpPr>
        <p:spPr>
          <a:xfrm>
            <a:off x="1241788" y="1365999"/>
            <a:ext cx="6815528" cy="39535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600" dirty="0">
                <a:solidFill>
                  <a:srgbClr val="002060"/>
                </a:solidFill>
                <a:highlight>
                  <a:srgbClr val="E5C949"/>
                </a:highlight>
              </a:rPr>
              <a:t>This time I have tried even many more values for Hypermeters with Scaling data </a:t>
            </a:r>
          </a:p>
        </p:txBody>
      </p:sp>
      <p:sp>
        <p:nvSpPr>
          <p:cNvPr id="18" name="Rectangle 17">
            <a:extLst>
              <a:ext uri="{FF2B5EF4-FFF2-40B4-BE49-F238E27FC236}">
                <a16:creationId xmlns:a16="http://schemas.microsoft.com/office/drawing/2014/main" id="{C67A1AEF-4CA0-3947-9AC7-94F0DF77932E}"/>
              </a:ext>
            </a:extLst>
          </p:cNvPr>
          <p:cNvSpPr/>
          <p:nvPr/>
        </p:nvSpPr>
        <p:spPr>
          <a:xfrm>
            <a:off x="1172610" y="1893044"/>
            <a:ext cx="6884705" cy="338554"/>
          </a:xfrm>
          <a:prstGeom prst="rect">
            <a:avLst/>
          </a:prstGeom>
        </p:spPr>
        <p:txBody>
          <a:bodyPr wrap="square">
            <a:spAutoFit/>
          </a:bodyPr>
          <a:lstStyle/>
          <a:p>
            <a:r>
              <a:rPr lang="en-GB" sz="1600" b="1" dirty="0">
                <a:solidFill>
                  <a:schemeClr val="tx2">
                    <a:lumMod val="75000"/>
                  </a:schemeClr>
                </a:solidFill>
                <a:latin typeface="Anaheim"/>
                <a:sym typeface="Anaheim"/>
              </a:rPr>
              <a:t>There's no reason to believe that the new scaling is any better.</a:t>
            </a:r>
            <a:endParaRPr lang="en-IT" sz="1600" b="1" dirty="0">
              <a:solidFill>
                <a:schemeClr val="tx2">
                  <a:lumMod val="75000"/>
                </a:schemeClr>
              </a:solidFill>
              <a:latin typeface="Anaheim"/>
              <a:sym typeface="Anaheim"/>
            </a:endParaRPr>
          </a:p>
        </p:txBody>
      </p:sp>
      <p:sp>
        <p:nvSpPr>
          <p:cNvPr id="13" name="Rectangle 12">
            <a:extLst>
              <a:ext uri="{FF2B5EF4-FFF2-40B4-BE49-F238E27FC236}">
                <a16:creationId xmlns:a16="http://schemas.microsoft.com/office/drawing/2014/main" id="{FAAAC2BB-09CF-5B47-AB90-98DD5B1210DB}"/>
              </a:ext>
            </a:extLst>
          </p:cNvPr>
          <p:cNvSpPr/>
          <p:nvPr/>
        </p:nvSpPr>
        <p:spPr>
          <a:xfrm>
            <a:off x="1172608" y="2271273"/>
            <a:ext cx="6884705" cy="338554"/>
          </a:xfrm>
          <a:prstGeom prst="rect">
            <a:avLst/>
          </a:prstGeom>
        </p:spPr>
        <p:txBody>
          <a:bodyPr wrap="square">
            <a:spAutoFit/>
          </a:bodyPr>
          <a:lstStyle/>
          <a:p>
            <a:r>
              <a:rPr lang="en-GB" sz="1600" b="1" dirty="0">
                <a:solidFill>
                  <a:schemeClr val="tx2">
                    <a:lumMod val="75000"/>
                  </a:schemeClr>
                </a:solidFill>
                <a:latin typeface="Anaheim"/>
                <a:sym typeface="Anaheim"/>
              </a:rPr>
              <a:t>It’s true that the rescaled features will all vary in comparable units.</a:t>
            </a:r>
            <a:endParaRPr lang="en-IT" sz="1600" b="1" dirty="0">
              <a:solidFill>
                <a:schemeClr val="tx2">
                  <a:lumMod val="75000"/>
                </a:schemeClr>
              </a:solidFill>
              <a:latin typeface="Anaheim"/>
              <a:sym typeface="Anaheim"/>
            </a:endParaRPr>
          </a:p>
        </p:txBody>
      </p:sp>
      <p:sp>
        <p:nvSpPr>
          <p:cNvPr id="15" name="Rectangle 14">
            <a:extLst>
              <a:ext uri="{FF2B5EF4-FFF2-40B4-BE49-F238E27FC236}">
                <a16:creationId xmlns:a16="http://schemas.microsoft.com/office/drawing/2014/main" id="{6A6B890B-35BE-814F-B9F9-8C85E33216FA}"/>
              </a:ext>
            </a:extLst>
          </p:cNvPr>
          <p:cNvSpPr/>
          <p:nvPr/>
        </p:nvSpPr>
        <p:spPr>
          <a:xfrm>
            <a:off x="1172607" y="2696979"/>
            <a:ext cx="6884705" cy="584775"/>
          </a:xfrm>
          <a:prstGeom prst="rect">
            <a:avLst/>
          </a:prstGeom>
        </p:spPr>
        <p:txBody>
          <a:bodyPr wrap="square">
            <a:spAutoFit/>
          </a:bodyPr>
          <a:lstStyle/>
          <a:p>
            <a:r>
              <a:rPr lang="en-GB" sz="1600" b="1" dirty="0">
                <a:solidFill>
                  <a:schemeClr val="tx2">
                    <a:lumMod val="75000"/>
                  </a:schemeClr>
                </a:solidFill>
                <a:latin typeface="Anaheim"/>
                <a:sym typeface="Anaheim"/>
              </a:rPr>
              <a:t>H</a:t>
            </a:r>
            <a:r>
              <a:rPr lang="en-GB" sz="1600" b="1" dirty="0">
                <a:solidFill>
                  <a:srgbClr val="7030A0"/>
                </a:solidFill>
                <a:latin typeface="Anaheim"/>
                <a:sym typeface="Anaheim"/>
              </a:rPr>
              <a:t>owever, it is also possible </a:t>
            </a:r>
            <a:r>
              <a:rPr lang="en-GB" sz="1600" b="1" dirty="0">
                <a:solidFill>
                  <a:schemeClr val="tx2">
                    <a:lumMod val="75000"/>
                  </a:schemeClr>
                </a:solidFill>
                <a:latin typeface="Anaheim"/>
                <a:sym typeface="Anaheim"/>
              </a:rPr>
              <a:t>that the original scaling happened to encode the data such that some important features had more prominence in the model.</a:t>
            </a:r>
            <a:endParaRPr lang="en-IT" sz="1600" b="1" dirty="0">
              <a:solidFill>
                <a:schemeClr val="tx2">
                  <a:lumMod val="75000"/>
                </a:schemeClr>
              </a:solidFill>
              <a:latin typeface="Anaheim"/>
              <a:sym typeface="Anaheim"/>
            </a:endParaRPr>
          </a:p>
        </p:txBody>
      </p:sp>
      <p:sp>
        <p:nvSpPr>
          <p:cNvPr id="2" name="Rectangle 1">
            <a:extLst>
              <a:ext uri="{FF2B5EF4-FFF2-40B4-BE49-F238E27FC236}">
                <a16:creationId xmlns:a16="http://schemas.microsoft.com/office/drawing/2014/main" id="{5977C8B9-D590-EE4D-830D-0689CE5DC73F}"/>
              </a:ext>
            </a:extLst>
          </p:cNvPr>
          <p:cNvSpPr/>
          <p:nvPr/>
        </p:nvSpPr>
        <p:spPr>
          <a:xfrm>
            <a:off x="1172615" y="3306468"/>
            <a:ext cx="6815524" cy="615553"/>
          </a:xfrm>
          <a:prstGeom prst="rect">
            <a:avLst/>
          </a:prstGeom>
        </p:spPr>
        <p:txBody>
          <a:bodyPr wrap="square">
            <a:spAutoFit/>
          </a:bodyPr>
          <a:lstStyle/>
          <a:p>
            <a:r>
              <a:rPr lang="en-GB" sz="1600" b="1" dirty="0">
                <a:solidFill>
                  <a:schemeClr val="tx2">
                    <a:lumMod val="75000"/>
                  </a:schemeClr>
                </a:solidFill>
                <a:latin typeface="Anaheim"/>
              </a:rPr>
              <a:t>A feature in my dataset (</a:t>
            </a:r>
            <a:r>
              <a:rPr lang="en-GB" sz="1800" b="1" dirty="0">
                <a:solidFill>
                  <a:srgbClr val="AA0204"/>
                </a:solidFill>
                <a:latin typeface="Anaheim"/>
              </a:rPr>
              <a:t>fnlwgt</a:t>
            </a:r>
            <a:r>
              <a:rPr lang="en-GB" sz="1600" b="1" dirty="0">
                <a:solidFill>
                  <a:schemeClr val="tx2">
                    <a:lumMod val="75000"/>
                  </a:schemeClr>
                </a:solidFill>
                <a:latin typeface="Anaheim"/>
              </a:rPr>
              <a:t>) is happened to encode the data such that they become more important than others.</a:t>
            </a:r>
            <a:endParaRPr lang="en-IT" sz="1600" b="1" dirty="0">
              <a:solidFill>
                <a:schemeClr val="tx2">
                  <a:lumMod val="75000"/>
                </a:schemeClr>
              </a:solidFill>
              <a:latin typeface="Anaheim"/>
            </a:endParaRPr>
          </a:p>
        </p:txBody>
      </p:sp>
    </p:spTree>
    <p:extLst>
      <p:ext uri="{BB962C8B-B14F-4D97-AF65-F5344CB8AC3E}">
        <p14:creationId xmlns:p14="http://schemas.microsoft.com/office/powerpoint/2010/main" val="1553434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solidFill>
                  <a:schemeClr val="accent6">
                    <a:lumMod val="25000"/>
                  </a:schemeClr>
                </a:solidFill>
              </a:rPr>
              <a:t>Learning Pipeline: </a:t>
            </a:r>
            <a:r>
              <a:rPr lang="en-US" b="0" dirty="0">
                <a:solidFill>
                  <a:schemeClr val="accent6">
                    <a:lumMod val="25000"/>
                  </a:schemeClr>
                </a:solidFill>
                <a:latin typeface="Livvic"/>
                <a:sym typeface="Arial"/>
              </a:rPr>
              <a:t>SVM</a:t>
            </a:r>
            <a:br>
              <a:rPr lang="en-US" b="0" dirty="0">
                <a:solidFill>
                  <a:schemeClr val="accent6">
                    <a:lumMod val="25000"/>
                  </a:schemeClr>
                </a:solidFill>
                <a:latin typeface="Livvic"/>
                <a:sym typeface="Arial"/>
              </a:rPr>
            </a:br>
            <a:endParaRPr dirty="0">
              <a:solidFill>
                <a:schemeClr val="accent6">
                  <a:lumMod val="25000"/>
                </a:schemeClr>
              </a:solidFill>
            </a:endParaRPr>
          </a:p>
        </p:txBody>
      </p:sp>
      <p:sp>
        <p:nvSpPr>
          <p:cNvPr id="14" name="Google Shape;2400;p45">
            <a:extLst>
              <a:ext uri="{FF2B5EF4-FFF2-40B4-BE49-F238E27FC236}">
                <a16:creationId xmlns:a16="http://schemas.microsoft.com/office/drawing/2014/main" id="{975C08DD-CCC6-D24C-BC86-5AE1D08276C7}"/>
              </a:ext>
            </a:extLst>
          </p:cNvPr>
          <p:cNvSpPr txBox="1">
            <a:spLocks/>
          </p:cNvSpPr>
          <p:nvPr/>
        </p:nvSpPr>
        <p:spPr>
          <a:xfrm>
            <a:off x="3742319" y="925990"/>
            <a:ext cx="1354416" cy="44000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dirty="0">
                <a:solidFill>
                  <a:srgbClr val="7030A0"/>
                </a:solidFill>
              </a:rPr>
              <a:t>Why Not?</a:t>
            </a:r>
          </a:p>
        </p:txBody>
      </p:sp>
      <p:sp>
        <p:nvSpPr>
          <p:cNvPr id="27" name="Google Shape;2400;p45">
            <a:extLst>
              <a:ext uri="{FF2B5EF4-FFF2-40B4-BE49-F238E27FC236}">
                <a16:creationId xmlns:a16="http://schemas.microsoft.com/office/drawing/2014/main" id="{EEA10BDD-2717-074F-9BB3-C548D9249224}"/>
              </a:ext>
            </a:extLst>
          </p:cNvPr>
          <p:cNvSpPr txBox="1">
            <a:spLocks/>
          </p:cNvSpPr>
          <p:nvPr/>
        </p:nvSpPr>
        <p:spPr>
          <a:xfrm>
            <a:off x="1241788" y="1365999"/>
            <a:ext cx="6815528" cy="39535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600" dirty="0">
                <a:solidFill>
                  <a:srgbClr val="002060"/>
                </a:solidFill>
                <a:highlight>
                  <a:srgbClr val="E5C949"/>
                </a:highlight>
              </a:rPr>
              <a:t>This time I have tried even many more values for Hypermeters with Scaling data </a:t>
            </a:r>
          </a:p>
        </p:txBody>
      </p:sp>
      <p:sp>
        <p:nvSpPr>
          <p:cNvPr id="18" name="Rectangle 17">
            <a:extLst>
              <a:ext uri="{FF2B5EF4-FFF2-40B4-BE49-F238E27FC236}">
                <a16:creationId xmlns:a16="http://schemas.microsoft.com/office/drawing/2014/main" id="{C67A1AEF-4CA0-3947-9AC7-94F0DF77932E}"/>
              </a:ext>
            </a:extLst>
          </p:cNvPr>
          <p:cNvSpPr/>
          <p:nvPr/>
        </p:nvSpPr>
        <p:spPr>
          <a:xfrm>
            <a:off x="1172610" y="1893044"/>
            <a:ext cx="6884705" cy="338554"/>
          </a:xfrm>
          <a:prstGeom prst="rect">
            <a:avLst/>
          </a:prstGeom>
        </p:spPr>
        <p:txBody>
          <a:bodyPr wrap="square">
            <a:spAutoFit/>
          </a:bodyPr>
          <a:lstStyle/>
          <a:p>
            <a:r>
              <a:rPr lang="en-GB" sz="1600" b="1" dirty="0">
                <a:solidFill>
                  <a:schemeClr val="tx2">
                    <a:lumMod val="75000"/>
                  </a:schemeClr>
                </a:solidFill>
                <a:latin typeface="Anaheim"/>
                <a:sym typeface="Anaheim"/>
              </a:rPr>
              <a:t>There's no reason to believe that the new scaling is any better.</a:t>
            </a:r>
            <a:endParaRPr lang="en-IT" sz="1600" b="1" dirty="0">
              <a:solidFill>
                <a:schemeClr val="tx2">
                  <a:lumMod val="75000"/>
                </a:schemeClr>
              </a:solidFill>
              <a:latin typeface="Anaheim"/>
              <a:sym typeface="Anaheim"/>
            </a:endParaRPr>
          </a:p>
        </p:txBody>
      </p:sp>
      <p:sp>
        <p:nvSpPr>
          <p:cNvPr id="13" name="Rectangle 12">
            <a:extLst>
              <a:ext uri="{FF2B5EF4-FFF2-40B4-BE49-F238E27FC236}">
                <a16:creationId xmlns:a16="http://schemas.microsoft.com/office/drawing/2014/main" id="{FAAAC2BB-09CF-5B47-AB90-98DD5B1210DB}"/>
              </a:ext>
            </a:extLst>
          </p:cNvPr>
          <p:cNvSpPr/>
          <p:nvPr/>
        </p:nvSpPr>
        <p:spPr>
          <a:xfrm>
            <a:off x="1172608" y="2271273"/>
            <a:ext cx="6884705" cy="338554"/>
          </a:xfrm>
          <a:prstGeom prst="rect">
            <a:avLst/>
          </a:prstGeom>
        </p:spPr>
        <p:txBody>
          <a:bodyPr wrap="square">
            <a:spAutoFit/>
          </a:bodyPr>
          <a:lstStyle/>
          <a:p>
            <a:r>
              <a:rPr lang="en-GB" sz="1600" b="1" dirty="0">
                <a:solidFill>
                  <a:schemeClr val="tx2">
                    <a:lumMod val="75000"/>
                  </a:schemeClr>
                </a:solidFill>
                <a:latin typeface="Anaheim"/>
                <a:sym typeface="Anaheim"/>
              </a:rPr>
              <a:t>It’s true that the rescaled features will all vary in comparable units.</a:t>
            </a:r>
            <a:endParaRPr lang="en-IT" sz="1600" b="1" dirty="0">
              <a:solidFill>
                <a:schemeClr val="tx2">
                  <a:lumMod val="75000"/>
                </a:schemeClr>
              </a:solidFill>
              <a:latin typeface="Anaheim"/>
              <a:sym typeface="Anaheim"/>
            </a:endParaRPr>
          </a:p>
        </p:txBody>
      </p:sp>
      <p:sp>
        <p:nvSpPr>
          <p:cNvPr id="15" name="Rectangle 14">
            <a:extLst>
              <a:ext uri="{FF2B5EF4-FFF2-40B4-BE49-F238E27FC236}">
                <a16:creationId xmlns:a16="http://schemas.microsoft.com/office/drawing/2014/main" id="{6A6B890B-35BE-814F-B9F9-8C85E33216FA}"/>
              </a:ext>
            </a:extLst>
          </p:cNvPr>
          <p:cNvSpPr/>
          <p:nvPr/>
        </p:nvSpPr>
        <p:spPr>
          <a:xfrm>
            <a:off x="1172607" y="2696979"/>
            <a:ext cx="6884705" cy="584775"/>
          </a:xfrm>
          <a:prstGeom prst="rect">
            <a:avLst/>
          </a:prstGeom>
        </p:spPr>
        <p:txBody>
          <a:bodyPr wrap="square">
            <a:spAutoFit/>
          </a:bodyPr>
          <a:lstStyle/>
          <a:p>
            <a:r>
              <a:rPr lang="en-GB" sz="1600" b="1" dirty="0">
                <a:solidFill>
                  <a:schemeClr val="tx2">
                    <a:lumMod val="75000"/>
                  </a:schemeClr>
                </a:solidFill>
                <a:latin typeface="Anaheim"/>
                <a:sym typeface="Anaheim"/>
              </a:rPr>
              <a:t>H</a:t>
            </a:r>
            <a:r>
              <a:rPr lang="en-GB" sz="1600" b="1" dirty="0">
                <a:solidFill>
                  <a:srgbClr val="7030A0"/>
                </a:solidFill>
                <a:latin typeface="Anaheim"/>
                <a:sym typeface="Anaheim"/>
              </a:rPr>
              <a:t>owever, it is also possible </a:t>
            </a:r>
            <a:r>
              <a:rPr lang="en-GB" sz="1600" b="1" dirty="0">
                <a:solidFill>
                  <a:schemeClr val="tx2">
                    <a:lumMod val="75000"/>
                  </a:schemeClr>
                </a:solidFill>
                <a:latin typeface="Anaheim"/>
                <a:sym typeface="Anaheim"/>
              </a:rPr>
              <a:t>that the original scaling happened to encode the data such that some important features had more prominence in the model.</a:t>
            </a:r>
            <a:endParaRPr lang="en-IT" sz="1600" b="1" dirty="0">
              <a:solidFill>
                <a:schemeClr val="tx2">
                  <a:lumMod val="75000"/>
                </a:schemeClr>
              </a:solidFill>
              <a:latin typeface="Anaheim"/>
              <a:sym typeface="Anaheim"/>
            </a:endParaRPr>
          </a:p>
        </p:txBody>
      </p:sp>
      <p:sp>
        <p:nvSpPr>
          <p:cNvPr id="2" name="Rectangle 1">
            <a:extLst>
              <a:ext uri="{FF2B5EF4-FFF2-40B4-BE49-F238E27FC236}">
                <a16:creationId xmlns:a16="http://schemas.microsoft.com/office/drawing/2014/main" id="{5977C8B9-D590-EE4D-830D-0689CE5DC73F}"/>
              </a:ext>
            </a:extLst>
          </p:cNvPr>
          <p:cNvSpPr/>
          <p:nvPr/>
        </p:nvSpPr>
        <p:spPr>
          <a:xfrm>
            <a:off x="1172607" y="3301034"/>
            <a:ext cx="6815524" cy="1354217"/>
          </a:xfrm>
          <a:prstGeom prst="rect">
            <a:avLst/>
          </a:prstGeom>
        </p:spPr>
        <p:txBody>
          <a:bodyPr wrap="square">
            <a:spAutoFit/>
          </a:bodyPr>
          <a:lstStyle/>
          <a:p>
            <a:r>
              <a:rPr lang="en-GB" sz="1600" b="1" dirty="0">
                <a:solidFill>
                  <a:schemeClr val="tx2">
                    <a:lumMod val="75000"/>
                  </a:schemeClr>
                </a:solidFill>
                <a:latin typeface="Anaheim"/>
              </a:rPr>
              <a:t>A feature in my dataset (</a:t>
            </a:r>
            <a:r>
              <a:rPr lang="en-GB" sz="1800" b="1" dirty="0">
                <a:solidFill>
                  <a:srgbClr val="AA0204"/>
                </a:solidFill>
                <a:latin typeface="Anaheim"/>
              </a:rPr>
              <a:t>fnlwgt</a:t>
            </a:r>
            <a:r>
              <a:rPr lang="en-GB" sz="1600" b="1" dirty="0">
                <a:solidFill>
                  <a:schemeClr val="tx2">
                    <a:lumMod val="75000"/>
                  </a:schemeClr>
                </a:solidFill>
                <a:latin typeface="Anaheim"/>
              </a:rPr>
              <a:t>) is happened to encode the data such that they become more important than others.</a:t>
            </a:r>
          </a:p>
          <a:p>
            <a:endParaRPr lang="en-GB" sz="1600" b="1" dirty="0">
              <a:solidFill>
                <a:schemeClr val="tx2">
                  <a:lumMod val="75000"/>
                </a:schemeClr>
              </a:solidFill>
              <a:latin typeface="Anaheim"/>
            </a:endParaRPr>
          </a:p>
          <a:p>
            <a:r>
              <a:rPr lang="en-GB" sz="1600" b="1" dirty="0">
                <a:solidFill>
                  <a:schemeClr val="tx2">
                    <a:lumMod val="75000"/>
                  </a:schemeClr>
                </a:solidFill>
                <a:latin typeface="Anaheim"/>
              </a:rPr>
              <a:t>The new scale results they all appear on similar scales and are all treated as equally important.</a:t>
            </a:r>
            <a:endParaRPr lang="en-IT" sz="1600" b="1" dirty="0">
              <a:solidFill>
                <a:schemeClr val="tx2">
                  <a:lumMod val="75000"/>
                </a:schemeClr>
              </a:solidFill>
              <a:latin typeface="Anaheim"/>
            </a:endParaRPr>
          </a:p>
        </p:txBody>
      </p:sp>
    </p:spTree>
    <p:extLst>
      <p:ext uri="{BB962C8B-B14F-4D97-AF65-F5344CB8AC3E}">
        <p14:creationId xmlns:p14="http://schemas.microsoft.com/office/powerpoint/2010/main" val="204129689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2400;p45">
            <a:extLst>
              <a:ext uri="{FF2B5EF4-FFF2-40B4-BE49-F238E27FC236}">
                <a16:creationId xmlns:a16="http://schemas.microsoft.com/office/drawing/2014/main" id="{CB771DB8-E102-8C44-9908-5355C26B0A3E}"/>
              </a:ext>
            </a:extLst>
          </p:cNvPr>
          <p:cNvSpPr txBox="1">
            <a:spLocks/>
          </p:cNvSpPr>
          <p:nvPr/>
        </p:nvSpPr>
        <p:spPr>
          <a:xfrm>
            <a:off x="2153146" y="1173621"/>
            <a:ext cx="4622356" cy="1020022"/>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400" dirty="0">
                <a:solidFill>
                  <a:schemeClr val="accent6">
                    <a:lumMod val="50000"/>
                  </a:schemeClr>
                </a:solidFill>
              </a:rPr>
              <a:t>Check generalization (overfitting)</a:t>
            </a:r>
          </a:p>
          <a:p>
            <a:r>
              <a:rPr lang="en-GB" sz="2400" dirty="0">
                <a:solidFill>
                  <a:schemeClr val="accent6">
                    <a:lumMod val="50000"/>
                  </a:schemeClr>
                </a:solidFill>
              </a:rPr>
              <a:t>Best Model </a:t>
            </a:r>
          </a:p>
        </p:txBody>
      </p:sp>
      <p:sp>
        <p:nvSpPr>
          <p:cNvPr id="11" name="Google Shape;2400;p45">
            <a:extLst>
              <a:ext uri="{FF2B5EF4-FFF2-40B4-BE49-F238E27FC236}">
                <a16:creationId xmlns:a16="http://schemas.microsoft.com/office/drawing/2014/main" id="{9C66C0E8-A46A-E049-A911-A450A072CF08}"/>
              </a:ext>
            </a:extLst>
          </p:cNvPr>
          <p:cNvSpPr txBox="1">
            <a:spLocks/>
          </p:cNvSpPr>
          <p:nvPr/>
        </p:nvSpPr>
        <p:spPr>
          <a:xfrm>
            <a:off x="2153147" y="2673579"/>
            <a:ext cx="1850571" cy="69160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0.896</a:t>
            </a:r>
          </a:p>
        </p:txBody>
      </p:sp>
      <p:sp>
        <p:nvSpPr>
          <p:cNvPr id="13" name="Google Shape;2400;p45">
            <a:extLst>
              <a:ext uri="{FF2B5EF4-FFF2-40B4-BE49-F238E27FC236}">
                <a16:creationId xmlns:a16="http://schemas.microsoft.com/office/drawing/2014/main" id="{5745C526-EA4C-9C48-8759-61B470EC8866}"/>
              </a:ext>
            </a:extLst>
          </p:cNvPr>
          <p:cNvSpPr txBox="1">
            <a:spLocks/>
          </p:cNvSpPr>
          <p:nvPr/>
        </p:nvSpPr>
        <p:spPr>
          <a:xfrm>
            <a:off x="5122226" y="2669785"/>
            <a:ext cx="1850571" cy="678544"/>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0.893</a:t>
            </a:r>
          </a:p>
        </p:txBody>
      </p:sp>
      <p:sp>
        <p:nvSpPr>
          <p:cNvPr id="15" name="Google Shape;2400;p45">
            <a:extLst>
              <a:ext uri="{FF2B5EF4-FFF2-40B4-BE49-F238E27FC236}">
                <a16:creationId xmlns:a16="http://schemas.microsoft.com/office/drawing/2014/main" id="{F0B3796E-661A-0947-AE29-CCC54BFC0A7A}"/>
              </a:ext>
            </a:extLst>
          </p:cNvPr>
          <p:cNvSpPr txBox="1">
            <a:spLocks/>
          </p:cNvSpPr>
          <p:nvPr/>
        </p:nvSpPr>
        <p:spPr>
          <a:xfrm>
            <a:off x="2153146" y="2208917"/>
            <a:ext cx="1850571" cy="464662"/>
          </a:xfrm>
          <a:prstGeom prst="rect">
            <a:avLst/>
          </a:prstGeom>
          <a:noFill/>
          <a:ln>
            <a:solidFill>
              <a:schemeClr val="accent1"/>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70C0"/>
                </a:solidFill>
              </a:rPr>
              <a:t>Training Set</a:t>
            </a:r>
          </a:p>
        </p:txBody>
      </p:sp>
      <p:sp>
        <p:nvSpPr>
          <p:cNvPr id="16" name="Google Shape;2400;p45">
            <a:extLst>
              <a:ext uri="{FF2B5EF4-FFF2-40B4-BE49-F238E27FC236}">
                <a16:creationId xmlns:a16="http://schemas.microsoft.com/office/drawing/2014/main" id="{D07B12A8-39FE-7A48-BC06-FF50E8576CF3}"/>
              </a:ext>
            </a:extLst>
          </p:cNvPr>
          <p:cNvSpPr txBox="1">
            <a:spLocks/>
          </p:cNvSpPr>
          <p:nvPr/>
        </p:nvSpPr>
        <p:spPr>
          <a:xfrm>
            <a:off x="5122227" y="2193643"/>
            <a:ext cx="1850571" cy="464662"/>
          </a:xfrm>
          <a:prstGeom prst="rect">
            <a:avLst/>
          </a:prstGeom>
          <a:noFill/>
          <a:ln>
            <a:solidFill>
              <a:srgbClr val="00B050"/>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B050"/>
                </a:solidFill>
              </a:rPr>
              <a:t>Test Set</a:t>
            </a:r>
          </a:p>
        </p:txBody>
      </p:sp>
      <p:sp>
        <p:nvSpPr>
          <p:cNvPr id="18" name="Google Shape;2400;p45">
            <a:extLst>
              <a:ext uri="{FF2B5EF4-FFF2-40B4-BE49-F238E27FC236}">
                <a16:creationId xmlns:a16="http://schemas.microsoft.com/office/drawing/2014/main" id="{1F8BE41A-CEC2-594B-B576-2833EE192BCF}"/>
              </a:ext>
            </a:extLst>
          </p:cNvPr>
          <p:cNvSpPr txBox="1">
            <a:spLocks/>
          </p:cNvSpPr>
          <p:nvPr/>
        </p:nvSpPr>
        <p:spPr>
          <a:xfrm>
            <a:off x="930967" y="377173"/>
            <a:ext cx="6977120" cy="5727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dirty="0"/>
              <a:t>Learning Pipeline: </a:t>
            </a:r>
            <a:r>
              <a:rPr lang="en-GB" b="0" dirty="0">
                <a:solidFill>
                  <a:schemeClr val="bg2"/>
                </a:solidFill>
                <a:latin typeface="Livvic"/>
                <a:sym typeface="Arial"/>
              </a:rPr>
              <a:t>SVM</a:t>
            </a:r>
            <a:br>
              <a:rPr lang="en-GB" b="0" dirty="0">
                <a:solidFill>
                  <a:schemeClr val="bg2"/>
                </a:solidFill>
                <a:latin typeface="Livvic"/>
                <a:sym typeface="Arial"/>
              </a:rPr>
            </a:br>
            <a:endParaRPr lang="en-GB" dirty="0"/>
          </a:p>
        </p:txBody>
      </p:sp>
      <p:sp>
        <p:nvSpPr>
          <p:cNvPr id="14" name="Google Shape;2400;p45">
            <a:extLst>
              <a:ext uri="{FF2B5EF4-FFF2-40B4-BE49-F238E27FC236}">
                <a16:creationId xmlns:a16="http://schemas.microsoft.com/office/drawing/2014/main" id="{45162A7F-9000-4E48-8CDB-39F1BAEB9FFB}"/>
              </a:ext>
            </a:extLst>
          </p:cNvPr>
          <p:cNvSpPr txBox="1">
            <a:spLocks/>
          </p:cNvSpPr>
          <p:nvPr/>
        </p:nvSpPr>
        <p:spPr>
          <a:xfrm>
            <a:off x="1433559" y="3678327"/>
            <a:ext cx="6061529" cy="84014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800" dirty="0">
                <a:solidFill>
                  <a:srgbClr val="7030A0"/>
                </a:solidFill>
              </a:rPr>
              <a:t>My model is not overfitted and it would be able to generalize well to the new data as like my test set</a:t>
            </a:r>
          </a:p>
        </p:txBody>
      </p:sp>
    </p:spTree>
    <p:extLst>
      <p:ext uri="{BB962C8B-B14F-4D97-AF65-F5344CB8AC3E}">
        <p14:creationId xmlns:p14="http://schemas.microsoft.com/office/powerpoint/2010/main" val="18040390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Random Forest</a:t>
            </a:r>
            <a:endParaRPr dirty="0"/>
          </a:p>
        </p:txBody>
      </p:sp>
      <p:sp>
        <p:nvSpPr>
          <p:cNvPr id="10" name="Google Shape;2677;p63">
            <a:extLst>
              <a:ext uri="{FF2B5EF4-FFF2-40B4-BE49-F238E27FC236}">
                <a16:creationId xmlns:a16="http://schemas.microsoft.com/office/drawing/2014/main" id="{C5632FD1-9802-2A46-B78D-F75BAECD7BBC}"/>
              </a:ext>
            </a:extLst>
          </p:cNvPr>
          <p:cNvSpPr txBox="1">
            <a:spLocks noGrp="1"/>
          </p:cNvSpPr>
          <p:nvPr>
            <p:ph type="subTitle" idx="1"/>
          </p:nvPr>
        </p:nvSpPr>
        <p:spPr>
          <a:xfrm>
            <a:off x="1820636" y="1045736"/>
            <a:ext cx="5803322" cy="5727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US" sz="1600" dirty="0"/>
              <a:t>I could not apply </a:t>
            </a:r>
            <a:r>
              <a:rPr lang="en-US" sz="1600" dirty="0">
                <a:solidFill>
                  <a:srgbClr val="AA0204"/>
                </a:solidFill>
              </a:rPr>
              <a:t>param_grid </a:t>
            </a:r>
            <a:r>
              <a:rPr lang="en-US" sz="1600" dirty="0"/>
              <a:t>at one shot: </a:t>
            </a:r>
          </a:p>
          <a:p>
            <a:pPr marL="0" lvl="0" indent="0" algn="ctr" rtl="0">
              <a:spcBef>
                <a:spcPts val="0"/>
              </a:spcBef>
              <a:spcAft>
                <a:spcPts val="0"/>
              </a:spcAft>
              <a:buNone/>
            </a:pPr>
            <a:r>
              <a:rPr lang="en-US" sz="1600" dirty="0">
                <a:solidFill>
                  <a:srgbClr val="AA0204"/>
                </a:solidFill>
              </a:rPr>
              <a:t>Failed</a:t>
            </a:r>
            <a:r>
              <a:rPr lang="en-US" sz="1600" dirty="0"/>
              <a:t> all the time both on databricks and Google Colab </a:t>
            </a:r>
          </a:p>
        </p:txBody>
      </p:sp>
      <p:sp>
        <p:nvSpPr>
          <p:cNvPr id="11" name="Google Shape;2677;p63">
            <a:extLst>
              <a:ext uri="{FF2B5EF4-FFF2-40B4-BE49-F238E27FC236}">
                <a16:creationId xmlns:a16="http://schemas.microsoft.com/office/drawing/2014/main" id="{92443A20-4195-6647-905B-8289D68FC0B6}"/>
              </a:ext>
            </a:extLst>
          </p:cNvPr>
          <p:cNvSpPr txBox="1">
            <a:spLocks/>
          </p:cNvSpPr>
          <p:nvPr/>
        </p:nvSpPr>
        <p:spPr>
          <a:xfrm>
            <a:off x="1820636" y="2129189"/>
            <a:ext cx="5803322" cy="5727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Livvic"/>
              <a:buNone/>
              <a:defRPr sz="1900" b="0" i="0" u="none" strike="noStrike" cap="none">
                <a:solidFill>
                  <a:schemeClr val="lt2"/>
                </a:solidFill>
                <a:highlight>
                  <a:srgbClr val="FFFFFF"/>
                </a:highlight>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2pPr>
            <a:lvl3pPr marL="1371600" marR="0" lvl="2"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3pPr>
            <a:lvl4pPr marL="1828800" marR="0" lvl="3"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4pPr>
            <a:lvl5pPr marL="2286000" marR="0" lvl="4"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5pPr>
            <a:lvl6pPr marL="2743200" marR="0" lvl="5"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6pPr>
            <a:lvl7pPr marL="3200400" marR="0" lvl="6"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7pPr>
            <a:lvl8pPr marL="3657600" marR="0" lvl="7"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8pPr>
            <a:lvl9pPr marL="4114800" marR="0" lvl="8"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9pPr>
          </a:lstStyle>
          <a:p>
            <a:pPr marL="0" indent="0"/>
            <a:r>
              <a:rPr lang="en-US" sz="1600" dirty="0"/>
              <a:t>Create </a:t>
            </a:r>
            <a:r>
              <a:rPr lang="en-US" sz="1600" dirty="0">
                <a:solidFill>
                  <a:srgbClr val="AA0204"/>
                </a:solidFill>
              </a:rPr>
              <a:t>small Grids</a:t>
            </a:r>
            <a:r>
              <a:rPr lang="en-US" sz="1600" dirty="0"/>
              <a:t> with different hyperparameters </a:t>
            </a:r>
          </a:p>
          <a:p>
            <a:pPr marL="0" indent="0"/>
            <a:r>
              <a:rPr lang="en-US" sz="1600" dirty="0"/>
              <a:t>And run every small Grid separately!</a:t>
            </a:r>
          </a:p>
        </p:txBody>
      </p:sp>
      <p:sp>
        <p:nvSpPr>
          <p:cNvPr id="2" name="Down Arrow 1">
            <a:extLst>
              <a:ext uri="{FF2B5EF4-FFF2-40B4-BE49-F238E27FC236}">
                <a16:creationId xmlns:a16="http://schemas.microsoft.com/office/drawing/2014/main" id="{9FB130B0-6E03-D641-B947-5110E5A5ABE6}"/>
              </a:ext>
            </a:extLst>
          </p:cNvPr>
          <p:cNvSpPr/>
          <p:nvPr/>
        </p:nvSpPr>
        <p:spPr>
          <a:xfrm>
            <a:off x="4572000" y="1665104"/>
            <a:ext cx="344384" cy="43595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3" name="Down Arrow 12">
            <a:extLst>
              <a:ext uri="{FF2B5EF4-FFF2-40B4-BE49-F238E27FC236}">
                <a16:creationId xmlns:a16="http://schemas.microsoft.com/office/drawing/2014/main" id="{758ED079-CB7B-5144-82B6-E6CD1F1E64CA}"/>
              </a:ext>
            </a:extLst>
          </p:cNvPr>
          <p:cNvSpPr/>
          <p:nvPr/>
        </p:nvSpPr>
        <p:spPr>
          <a:xfrm>
            <a:off x="4619863" y="2712785"/>
            <a:ext cx="344384" cy="43595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a:p>
        </p:txBody>
      </p:sp>
      <p:sp>
        <p:nvSpPr>
          <p:cNvPr id="14" name="Google Shape;2677;p63">
            <a:extLst>
              <a:ext uri="{FF2B5EF4-FFF2-40B4-BE49-F238E27FC236}">
                <a16:creationId xmlns:a16="http://schemas.microsoft.com/office/drawing/2014/main" id="{D270FDDD-72E0-EE4D-989E-95C2CA67B62F}"/>
              </a:ext>
            </a:extLst>
          </p:cNvPr>
          <p:cNvSpPr txBox="1">
            <a:spLocks/>
          </p:cNvSpPr>
          <p:nvPr/>
        </p:nvSpPr>
        <p:spPr>
          <a:xfrm>
            <a:off x="1842531" y="3163656"/>
            <a:ext cx="5803322" cy="5727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Livvic"/>
              <a:buNone/>
              <a:defRPr sz="1900" b="0" i="0" u="none" strike="noStrike" cap="none">
                <a:solidFill>
                  <a:schemeClr val="lt2"/>
                </a:solidFill>
                <a:highlight>
                  <a:srgbClr val="FFFFFF"/>
                </a:highlight>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2pPr>
            <a:lvl3pPr marL="1371600" marR="0" lvl="2"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3pPr>
            <a:lvl4pPr marL="1828800" marR="0" lvl="3"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4pPr>
            <a:lvl5pPr marL="2286000" marR="0" lvl="4"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5pPr>
            <a:lvl6pPr marL="2743200" marR="0" lvl="5"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6pPr>
            <a:lvl7pPr marL="3200400" marR="0" lvl="6"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7pPr>
            <a:lvl8pPr marL="3657600" marR="0" lvl="7"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8pPr>
            <a:lvl9pPr marL="4114800" marR="0" lvl="8"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9pPr>
          </a:lstStyle>
          <a:p>
            <a:pPr marL="0" indent="0"/>
            <a:r>
              <a:rPr lang="en-US" sz="1600" dirty="0"/>
              <a:t>Even if fails, I won’t lose everything. Some of the </a:t>
            </a:r>
          </a:p>
          <a:p>
            <a:pPr marL="0" indent="0"/>
            <a:r>
              <a:rPr lang="en-US" sz="1600" dirty="0">
                <a:solidFill>
                  <a:srgbClr val="0C6330"/>
                </a:solidFill>
              </a:rPr>
              <a:t>small grids</a:t>
            </a:r>
            <a:r>
              <a:rPr lang="en-US" sz="1600" dirty="0"/>
              <a:t> were able to finish their job.</a:t>
            </a:r>
          </a:p>
        </p:txBody>
      </p:sp>
      <p:sp>
        <p:nvSpPr>
          <p:cNvPr id="15" name="Google Shape;2677;p63">
            <a:extLst>
              <a:ext uri="{FF2B5EF4-FFF2-40B4-BE49-F238E27FC236}">
                <a16:creationId xmlns:a16="http://schemas.microsoft.com/office/drawing/2014/main" id="{5488F1C2-EB65-5B40-9523-83C776FD725B}"/>
              </a:ext>
            </a:extLst>
          </p:cNvPr>
          <p:cNvSpPr txBox="1">
            <a:spLocks/>
          </p:cNvSpPr>
          <p:nvPr/>
        </p:nvSpPr>
        <p:spPr>
          <a:xfrm>
            <a:off x="1928182" y="3891517"/>
            <a:ext cx="5803322" cy="435627"/>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Livvic"/>
              <a:buNone/>
              <a:defRPr sz="1900" b="0" i="0" u="none" strike="noStrike" cap="none">
                <a:solidFill>
                  <a:schemeClr val="lt2"/>
                </a:solidFill>
                <a:highlight>
                  <a:srgbClr val="FFFFFF"/>
                </a:highlight>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2pPr>
            <a:lvl3pPr marL="1371600" marR="0" lvl="2"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3pPr>
            <a:lvl4pPr marL="1828800" marR="0" lvl="3"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4pPr>
            <a:lvl5pPr marL="2286000" marR="0" lvl="4"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5pPr>
            <a:lvl6pPr marL="2743200" marR="0" lvl="5"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6pPr>
            <a:lvl7pPr marL="3200400" marR="0" lvl="6"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7pPr>
            <a:lvl8pPr marL="3657600" marR="0" lvl="7"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8pPr>
            <a:lvl9pPr marL="4114800" marR="0" lvl="8"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9pPr>
          </a:lstStyle>
          <a:p>
            <a:pPr marL="0" indent="0"/>
            <a:r>
              <a:rPr lang="en-US" sz="2000" dirty="0">
                <a:solidFill>
                  <a:srgbClr val="0C6330"/>
                </a:solidFill>
              </a:rPr>
              <a:t>Successful grids will be documented separately.</a:t>
            </a:r>
          </a:p>
        </p:txBody>
      </p:sp>
    </p:spTree>
    <p:extLst>
      <p:ext uri="{BB962C8B-B14F-4D97-AF65-F5344CB8AC3E}">
        <p14:creationId xmlns:p14="http://schemas.microsoft.com/office/powerpoint/2010/main" val="1572015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Random Forest</a:t>
            </a:r>
            <a:endParaRPr dirty="0"/>
          </a:p>
        </p:txBody>
      </p:sp>
      <p:pic>
        <p:nvPicPr>
          <p:cNvPr id="7" name="Picture 6" descr="Table&#10;&#10;Description automatically generated with low confidence">
            <a:extLst>
              <a:ext uri="{FF2B5EF4-FFF2-40B4-BE49-F238E27FC236}">
                <a16:creationId xmlns:a16="http://schemas.microsoft.com/office/drawing/2014/main" id="{82C85C2F-B719-5D43-B631-221224E972AB}"/>
              </a:ext>
            </a:extLst>
          </p:cNvPr>
          <p:cNvPicPr>
            <a:picLocks noChangeAspect="1"/>
          </p:cNvPicPr>
          <p:nvPr/>
        </p:nvPicPr>
        <p:blipFill>
          <a:blip r:embed="rId3"/>
          <a:stretch>
            <a:fillRect/>
          </a:stretch>
        </p:blipFill>
        <p:spPr>
          <a:xfrm>
            <a:off x="515820" y="1775753"/>
            <a:ext cx="3611210" cy="1160123"/>
          </a:xfrm>
          <a:prstGeom prst="rect">
            <a:avLst/>
          </a:prstGeom>
          <a:ln>
            <a:solidFill>
              <a:schemeClr val="accent5">
                <a:lumMod val="40000"/>
                <a:lumOff val="60000"/>
              </a:schemeClr>
            </a:solidFill>
          </a:ln>
        </p:spPr>
      </p:pic>
      <p:sp>
        <p:nvSpPr>
          <p:cNvPr id="17" name="Google Shape;2677;p63">
            <a:extLst>
              <a:ext uri="{FF2B5EF4-FFF2-40B4-BE49-F238E27FC236}">
                <a16:creationId xmlns:a16="http://schemas.microsoft.com/office/drawing/2014/main" id="{B1087E74-8761-AE49-AF28-4367B499472A}"/>
              </a:ext>
            </a:extLst>
          </p:cNvPr>
          <p:cNvSpPr txBox="1">
            <a:spLocks noGrp="1"/>
          </p:cNvSpPr>
          <p:nvPr>
            <p:ph type="subTitle" idx="1"/>
          </p:nvPr>
        </p:nvSpPr>
        <p:spPr>
          <a:xfrm>
            <a:off x="1820636" y="1045736"/>
            <a:ext cx="5803322" cy="5727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US" sz="1600" dirty="0"/>
              <a:t>Documented Result.</a:t>
            </a:r>
          </a:p>
          <a:p>
            <a:pPr marL="0" lvl="0" indent="0" algn="ctr" rtl="0">
              <a:spcBef>
                <a:spcPts val="0"/>
              </a:spcBef>
              <a:spcAft>
                <a:spcPts val="0"/>
              </a:spcAft>
              <a:buNone/>
            </a:pPr>
            <a:r>
              <a:rPr lang="en-US" sz="1600" dirty="0"/>
              <a:t>Complete summary of each small grid is in the notebook</a:t>
            </a:r>
          </a:p>
        </p:txBody>
      </p:sp>
      <p:pic>
        <p:nvPicPr>
          <p:cNvPr id="9" name="Picture 8" descr="Table&#10;&#10;Description automatically generated">
            <a:extLst>
              <a:ext uri="{FF2B5EF4-FFF2-40B4-BE49-F238E27FC236}">
                <a16:creationId xmlns:a16="http://schemas.microsoft.com/office/drawing/2014/main" id="{4476B240-049B-6640-8661-E1982BC29B6D}"/>
              </a:ext>
            </a:extLst>
          </p:cNvPr>
          <p:cNvPicPr>
            <a:picLocks noChangeAspect="1"/>
          </p:cNvPicPr>
          <p:nvPr/>
        </p:nvPicPr>
        <p:blipFill>
          <a:blip r:embed="rId4"/>
          <a:stretch>
            <a:fillRect/>
          </a:stretch>
        </p:blipFill>
        <p:spPr>
          <a:xfrm>
            <a:off x="515820" y="3093193"/>
            <a:ext cx="3611210" cy="1160123"/>
          </a:xfrm>
          <a:prstGeom prst="rect">
            <a:avLst/>
          </a:prstGeom>
          <a:ln>
            <a:solidFill>
              <a:schemeClr val="accent5">
                <a:lumMod val="40000"/>
                <a:lumOff val="60000"/>
              </a:schemeClr>
            </a:solidFill>
          </a:ln>
        </p:spPr>
      </p:pic>
      <p:pic>
        <p:nvPicPr>
          <p:cNvPr id="16" name="Picture 15" descr="Table&#10;&#10;Description automatically generated with medium confidence">
            <a:extLst>
              <a:ext uri="{FF2B5EF4-FFF2-40B4-BE49-F238E27FC236}">
                <a16:creationId xmlns:a16="http://schemas.microsoft.com/office/drawing/2014/main" id="{F4E87802-C63C-C048-A6CD-B06F08CEB414}"/>
              </a:ext>
            </a:extLst>
          </p:cNvPr>
          <p:cNvPicPr>
            <a:picLocks noChangeAspect="1"/>
          </p:cNvPicPr>
          <p:nvPr/>
        </p:nvPicPr>
        <p:blipFill>
          <a:blip r:embed="rId5"/>
          <a:stretch>
            <a:fillRect/>
          </a:stretch>
        </p:blipFill>
        <p:spPr>
          <a:xfrm>
            <a:off x="4649552" y="1775753"/>
            <a:ext cx="3639779" cy="1169301"/>
          </a:xfrm>
          <a:prstGeom prst="rect">
            <a:avLst/>
          </a:prstGeom>
          <a:ln>
            <a:solidFill>
              <a:schemeClr val="accent5">
                <a:lumMod val="40000"/>
                <a:lumOff val="60000"/>
              </a:schemeClr>
            </a:solidFill>
          </a:ln>
        </p:spPr>
      </p:pic>
      <p:pic>
        <p:nvPicPr>
          <p:cNvPr id="14" name="Picture 13" descr="Text&#10;&#10;Description automatically generated with low confidence">
            <a:extLst>
              <a:ext uri="{FF2B5EF4-FFF2-40B4-BE49-F238E27FC236}">
                <a16:creationId xmlns:a16="http://schemas.microsoft.com/office/drawing/2014/main" id="{CB9423D7-2354-304C-BCE2-12907CE34EDE}"/>
              </a:ext>
            </a:extLst>
          </p:cNvPr>
          <p:cNvPicPr>
            <a:picLocks noChangeAspect="1"/>
          </p:cNvPicPr>
          <p:nvPr/>
        </p:nvPicPr>
        <p:blipFill>
          <a:blip r:embed="rId6"/>
          <a:stretch>
            <a:fillRect/>
          </a:stretch>
        </p:blipFill>
        <p:spPr>
          <a:xfrm>
            <a:off x="4649552" y="3033557"/>
            <a:ext cx="3639779" cy="1219759"/>
          </a:xfrm>
          <a:prstGeom prst="rect">
            <a:avLst/>
          </a:prstGeom>
          <a:ln>
            <a:solidFill>
              <a:srgbClr val="0A833F"/>
            </a:solidFill>
          </a:ln>
        </p:spPr>
      </p:pic>
    </p:spTree>
    <p:extLst>
      <p:ext uri="{BB962C8B-B14F-4D97-AF65-F5344CB8AC3E}">
        <p14:creationId xmlns:p14="http://schemas.microsoft.com/office/powerpoint/2010/main" val="109565726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0967" y="377173"/>
            <a:ext cx="6977120" cy="572700"/>
          </a:xfrm>
          <a:prstGeom prst="rect">
            <a:avLst/>
          </a:prstGeom>
        </p:spPr>
        <p:txBody>
          <a:bodyPr spcFirstLastPara="1" wrap="square" lIns="0" tIns="91425" rIns="0" bIns="91425" anchor="t" anchorCtr="0">
            <a:noAutofit/>
          </a:bodyPr>
          <a:lstStyle/>
          <a:p>
            <a:r>
              <a:rPr lang="en" dirty="0"/>
              <a:t>Learning Pipeline: </a:t>
            </a:r>
            <a:r>
              <a:rPr lang="en-US" b="0" dirty="0">
                <a:solidFill>
                  <a:schemeClr val="bg2"/>
                </a:solidFill>
                <a:latin typeface="Livvic"/>
                <a:sym typeface="Arial"/>
              </a:rPr>
              <a:t>Random Forest</a:t>
            </a:r>
            <a:br>
              <a:rPr lang="en-US" b="0" dirty="0">
                <a:solidFill>
                  <a:schemeClr val="bg2"/>
                </a:solidFill>
                <a:latin typeface="Livvic"/>
                <a:sym typeface="Arial"/>
              </a:rPr>
            </a:br>
            <a:endParaRPr dirty="0"/>
          </a:p>
        </p:txBody>
      </p:sp>
      <mc:AlternateContent xmlns:mc="http://schemas.openxmlformats.org/markup-compatibility/2006" xmlns:a14="http://schemas.microsoft.com/office/drawing/2010/main">
        <mc:Choice Requires="a14">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452730477"/>
                  </p:ext>
                </p:extLst>
              </p:nvPr>
            </p:nvGraphicFramePr>
            <p:xfrm>
              <a:off x="1928182" y="1109703"/>
              <a:ext cx="5587880" cy="3265642"/>
            </p:xfrm>
            <a:graphic>
              <a:graphicData uri="http://schemas.openxmlformats.org/drawingml/2006/table">
                <a:tbl>
                  <a:tblPr>
                    <a:noFill/>
                    <a:tableStyleId>{E583041A-9D64-4DDE-9A3C-45836DE9BF83}</a:tableStyleId>
                  </a:tblPr>
                  <a:tblGrid>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59428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0.919</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0.915</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Accuracy</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83.6 %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Precision</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83.41 %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627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 sz="1400" dirty="0" smtClean="0">
                                    <a:solidFill>
                                      <a:schemeClr val="lt2"/>
                                    </a:solidFill>
                                    <a:latin typeface="Livvic"/>
                                    <a:ea typeface="Livvic"/>
                                    <a:cs typeface="Livvic"/>
                                    <a:sym typeface="Livvic"/>
                                  </a:rPr>
                                  <m:t>Recall</m:t>
                                </m:r>
                              </m:oMath>
                            </m:oMathPara>
                          </a14:m>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83.6 %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8627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400" b="0" i="0" u="none" strike="noStrike" cap="none" dirty="0" smtClean="0">
                                    <a:solidFill>
                                      <a:schemeClr val="lt2"/>
                                    </a:solidFill>
                                    <a:latin typeface="Livvic"/>
                                    <a:cs typeface="Arial"/>
                                    <a:sym typeface="Arial"/>
                                  </a:rPr>
                                  <m:t>F</m:t>
                                </m:r>
                                <m:r>
                                  <m:rPr>
                                    <m:nor/>
                                  </m:rPr>
                                  <a:rPr lang="en-US" sz="1400" b="0" i="0" u="none" strike="noStrike" cap="none" dirty="0" smtClean="0">
                                    <a:solidFill>
                                      <a:schemeClr val="lt2"/>
                                    </a:solidFill>
                                    <a:latin typeface="Livvic"/>
                                    <a:cs typeface="Arial"/>
                                    <a:sym typeface="Arial"/>
                                  </a:rPr>
                                  <m:t>1−</m:t>
                                </m:r>
                                <m:r>
                                  <m:rPr>
                                    <m:nor/>
                                  </m:rPr>
                                  <a:rPr lang="en-US" sz="1400" b="0" i="0" u="none" strike="noStrike" cap="none" dirty="0" smtClean="0">
                                    <a:solidFill>
                                      <a:schemeClr val="lt2"/>
                                    </a:solidFill>
                                    <a:latin typeface="Livvic"/>
                                    <a:cs typeface="Arial"/>
                                    <a:sym typeface="Arial"/>
                                  </a:rPr>
                                  <m:t>Score</m:t>
                                </m:r>
                              </m:oMath>
                            </m:oMathPara>
                          </a14:m>
                          <a:endParaRPr lang="en" sz="1400" b="0" i="0" u="none" strike="noStrike" cap="none" dirty="0">
                            <a:solidFill>
                              <a:schemeClr val="lt2"/>
                            </a:solidFill>
                            <a:latin typeface="Livvic"/>
                            <a:cs typeface="Arial"/>
                            <a:sym typeface="Arial"/>
                          </a:endParaRP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dirty="0">
                              <a:solidFill>
                                <a:schemeClr val="lt2"/>
                              </a:solidFill>
                              <a:ea typeface="Livvic"/>
                              <a:cs typeface="Livvic"/>
                              <a:sym typeface="Livvic"/>
                            </a:rPr>
                            <a:t> </a:t>
                          </a:r>
                          <a14:m>
                            <m:oMath xmlns:m="http://schemas.openxmlformats.org/officeDocument/2006/math">
                              <m:r>
                                <m:rPr>
                                  <m:nor/>
                                </m:rPr>
                                <a:rPr lang="en-US" sz="1400" b="0" i="0" dirty="0" smtClean="0">
                                  <a:solidFill>
                                    <a:schemeClr val="lt2"/>
                                  </a:solidFill>
                                  <a:latin typeface="Livvic"/>
                                  <a:ea typeface="Livvic"/>
                                  <a:cs typeface="Livvic"/>
                                  <a:sym typeface="Livvic"/>
                                </a:rPr>
                                <m:t>0.835</m:t>
                              </m:r>
                            </m:oMath>
                          </a14:m>
                          <a:endParaRPr lang="en-US"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0152457"/>
                      </a:ext>
                    </a:extLst>
                  </a:tr>
                </a:tbl>
              </a:graphicData>
            </a:graphic>
          </p:graphicFrame>
        </mc:Choice>
        <mc:Fallback xmlns="">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452730477"/>
                  </p:ext>
                </p:extLst>
              </p:nvPr>
            </p:nvGraphicFramePr>
            <p:xfrm>
              <a:off x="1928182" y="1109703"/>
              <a:ext cx="5587880" cy="3265642"/>
            </p:xfrm>
            <a:graphic>
              <a:graphicData uri="http://schemas.openxmlformats.org/drawingml/2006/table">
                <a:tbl>
                  <a:tblPr>
                    <a:noFill/>
                    <a:tableStyleId>{E583041A-9D64-4DDE-9A3C-45836DE9BF83}</a:tableStyleId>
                  </a:tblPr>
                  <a:tblGrid>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60957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0.919</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0.915</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Accuracy</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83.6 %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Precision</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83.41 %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96210">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blipFill>
                          <a:blip r:embed="rId3"/>
                          <a:stretch>
                            <a:fillRect t="-612500" r="-142077" b="-103125"/>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83.6 %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96210">
                    <a:tc>
                      <a:txBody>
                        <a:bodyPr/>
                        <a:lstStyle/>
                        <a:p>
                          <a:endParaRPr lang="en-IT"/>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t="-735484" r="-142077" b="-6452"/>
                          </a:stretch>
                        </a:blipFill>
                      </a:tcPr>
                    </a:tc>
                    <a:tc>
                      <a:txBody>
                        <a:bodyPr/>
                        <a:lstStyle/>
                        <a:p>
                          <a:endParaRPr lang="en-IT"/>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l="-70930" t="-735484" r="-775" b="-6452"/>
                          </a:stretch>
                        </a:blipFill>
                      </a:tcPr>
                    </a:tc>
                    <a:extLst>
                      <a:ext uri="{0D108BD9-81ED-4DB2-BD59-A6C34878D82A}">
                        <a16:rowId xmlns:a16="http://schemas.microsoft.com/office/drawing/2014/main" val="2900152457"/>
                      </a:ext>
                    </a:extLst>
                  </a:tr>
                </a:tbl>
              </a:graphicData>
            </a:graphic>
          </p:graphicFrame>
        </mc:Fallback>
      </mc:AlternateContent>
    </p:spTree>
    <p:extLst>
      <p:ext uri="{BB962C8B-B14F-4D97-AF65-F5344CB8AC3E}">
        <p14:creationId xmlns:p14="http://schemas.microsoft.com/office/powerpoint/2010/main" val="64856969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2400;p45">
            <a:extLst>
              <a:ext uri="{FF2B5EF4-FFF2-40B4-BE49-F238E27FC236}">
                <a16:creationId xmlns:a16="http://schemas.microsoft.com/office/drawing/2014/main" id="{CB771DB8-E102-8C44-9908-5355C26B0A3E}"/>
              </a:ext>
            </a:extLst>
          </p:cNvPr>
          <p:cNvSpPr txBox="1">
            <a:spLocks/>
          </p:cNvSpPr>
          <p:nvPr/>
        </p:nvSpPr>
        <p:spPr>
          <a:xfrm>
            <a:off x="2153146" y="1173621"/>
            <a:ext cx="4622356" cy="1020022"/>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400" dirty="0">
                <a:solidFill>
                  <a:schemeClr val="accent6">
                    <a:lumMod val="50000"/>
                  </a:schemeClr>
                </a:solidFill>
              </a:rPr>
              <a:t>Check generalization (overfitting)</a:t>
            </a:r>
          </a:p>
          <a:p>
            <a:r>
              <a:rPr lang="en-GB" sz="2400" dirty="0">
                <a:solidFill>
                  <a:schemeClr val="accent6">
                    <a:lumMod val="50000"/>
                  </a:schemeClr>
                </a:solidFill>
              </a:rPr>
              <a:t>Best Model </a:t>
            </a:r>
          </a:p>
        </p:txBody>
      </p:sp>
      <p:sp>
        <p:nvSpPr>
          <p:cNvPr id="11" name="Google Shape;2400;p45">
            <a:extLst>
              <a:ext uri="{FF2B5EF4-FFF2-40B4-BE49-F238E27FC236}">
                <a16:creationId xmlns:a16="http://schemas.microsoft.com/office/drawing/2014/main" id="{9C66C0E8-A46A-E049-A911-A450A072CF08}"/>
              </a:ext>
            </a:extLst>
          </p:cNvPr>
          <p:cNvSpPr txBox="1">
            <a:spLocks/>
          </p:cNvSpPr>
          <p:nvPr/>
        </p:nvSpPr>
        <p:spPr>
          <a:xfrm>
            <a:off x="2153147" y="2673579"/>
            <a:ext cx="1850571" cy="69160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0.912</a:t>
            </a:r>
          </a:p>
        </p:txBody>
      </p:sp>
      <p:sp>
        <p:nvSpPr>
          <p:cNvPr id="13" name="Google Shape;2400;p45">
            <a:extLst>
              <a:ext uri="{FF2B5EF4-FFF2-40B4-BE49-F238E27FC236}">
                <a16:creationId xmlns:a16="http://schemas.microsoft.com/office/drawing/2014/main" id="{5745C526-EA4C-9C48-8759-61B470EC8866}"/>
              </a:ext>
            </a:extLst>
          </p:cNvPr>
          <p:cNvSpPr txBox="1">
            <a:spLocks/>
          </p:cNvSpPr>
          <p:nvPr/>
        </p:nvSpPr>
        <p:spPr>
          <a:xfrm>
            <a:off x="5122226" y="2669785"/>
            <a:ext cx="1850571" cy="678544"/>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0.919</a:t>
            </a:r>
          </a:p>
        </p:txBody>
      </p:sp>
      <p:sp>
        <p:nvSpPr>
          <p:cNvPr id="15" name="Google Shape;2400;p45">
            <a:extLst>
              <a:ext uri="{FF2B5EF4-FFF2-40B4-BE49-F238E27FC236}">
                <a16:creationId xmlns:a16="http://schemas.microsoft.com/office/drawing/2014/main" id="{F0B3796E-661A-0947-AE29-CCC54BFC0A7A}"/>
              </a:ext>
            </a:extLst>
          </p:cNvPr>
          <p:cNvSpPr txBox="1">
            <a:spLocks/>
          </p:cNvSpPr>
          <p:nvPr/>
        </p:nvSpPr>
        <p:spPr>
          <a:xfrm>
            <a:off x="2153146" y="2208917"/>
            <a:ext cx="1850571" cy="464662"/>
          </a:xfrm>
          <a:prstGeom prst="rect">
            <a:avLst/>
          </a:prstGeom>
          <a:noFill/>
          <a:ln>
            <a:solidFill>
              <a:schemeClr val="accent1"/>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70C0"/>
                </a:solidFill>
              </a:rPr>
              <a:t>Training Set</a:t>
            </a:r>
          </a:p>
        </p:txBody>
      </p:sp>
      <p:sp>
        <p:nvSpPr>
          <p:cNvPr id="16" name="Google Shape;2400;p45">
            <a:extLst>
              <a:ext uri="{FF2B5EF4-FFF2-40B4-BE49-F238E27FC236}">
                <a16:creationId xmlns:a16="http://schemas.microsoft.com/office/drawing/2014/main" id="{D07B12A8-39FE-7A48-BC06-FF50E8576CF3}"/>
              </a:ext>
            </a:extLst>
          </p:cNvPr>
          <p:cNvSpPr txBox="1">
            <a:spLocks/>
          </p:cNvSpPr>
          <p:nvPr/>
        </p:nvSpPr>
        <p:spPr>
          <a:xfrm>
            <a:off x="5122227" y="2193643"/>
            <a:ext cx="1850571" cy="464662"/>
          </a:xfrm>
          <a:prstGeom prst="rect">
            <a:avLst/>
          </a:prstGeom>
          <a:noFill/>
          <a:ln>
            <a:solidFill>
              <a:srgbClr val="00B050"/>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B050"/>
                </a:solidFill>
              </a:rPr>
              <a:t>Test Set</a:t>
            </a:r>
          </a:p>
        </p:txBody>
      </p:sp>
      <p:sp>
        <p:nvSpPr>
          <p:cNvPr id="18" name="Google Shape;2400;p45">
            <a:extLst>
              <a:ext uri="{FF2B5EF4-FFF2-40B4-BE49-F238E27FC236}">
                <a16:creationId xmlns:a16="http://schemas.microsoft.com/office/drawing/2014/main" id="{1F8BE41A-CEC2-594B-B576-2833EE192BCF}"/>
              </a:ext>
            </a:extLst>
          </p:cNvPr>
          <p:cNvSpPr txBox="1">
            <a:spLocks/>
          </p:cNvSpPr>
          <p:nvPr/>
        </p:nvSpPr>
        <p:spPr>
          <a:xfrm>
            <a:off x="930967" y="377173"/>
            <a:ext cx="6977120" cy="5727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dirty="0"/>
              <a:t>Learning Pipeline: </a:t>
            </a:r>
            <a:r>
              <a:rPr lang="en-GB" b="0" dirty="0">
                <a:solidFill>
                  <a:schemeClr val="bg2"/>
                </a:solidFill>
                <a:latin typeface="Livvic"/>
                <a:sym typeface="Arial"/>
              </a:rPr>
              <a:t>Random Forest</a:t>
            </a:r>
            <a:br>
              <a:rPr lang="en-GB" b="0" dirty="0">
                <a:solidFill>
                  <a:schemeClr val="bg2"/>
                </a:solidFill>
                <a:latin typeface="Livvic"/>
                <a:sym typeface="Arial"/>
              </a:rPr>
            </a:br>
            <a:endParaRPr lang="en-GB" dirty="0"/>
          </a:p>
        </p:txBody>
      </p:sp>
      <p:sp>
        <p:nvSpPr>
          <p:cNvPr id="14" name="Google Shape;2400;p45">
            <a:extLst>
              <a:ext uri="{FF2B5EF4-FFF2-40B4-BE49-F238E27FC236}">
                <a16:creationId xmlns:a16="http://schemas.microsoft.com/office/drawing/2014/main" id="{C9B449F2-0B0E-3944-B373-9001B61B8353}"/>
              </a:ext>
            </a:extLst>
          </p:cNvPr>
          <p:cNvSpPr txBox="1">
            <a:spLocks/>
          </p:cNvSpPr>
          <p:nvPr/>
        </p:nvSpPr>
        <p:spPr>
          <a:xfrm>
            <a:off x="1433559" y="3678327"/>
            <a:ext cx="6061529" cy="84014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800" dirty="0">
                <a:solidFill>
                  <a:srgbClr val="7030A0"/>
                </a:solidFill>
              </a:rPr>
              <a:t>My model is not overfitted and it would be able to generalize well to the new data as like my test set</a:t>
            </a:r>
          </a:p>
        </p:txBody>
      </p:sp>
    </p:spTree>
    <p:extLst>
      <p:ext uri="{BB962C8B-B14F-4D97-AF65-F5344CB8AC3E}">
        <p14:creationId xmlns:p14="http://schemas.microsoft.com/office/powerpoint/2010/main" val="43883223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45"/>
          <p:cNvSpPr txBox="1">
            <a:spLocks noGrp="1"/>
          </p:cNvSpPr>
          <p:nvPr>
            <p:ph type="title" idx="2"/>
          </p:nvPr>
        </p:nvSpPr>
        <p:spPr>
          <a:xfrm>
            <a:off x="935158" y="284521"/>
            <a:ext cx="7428788" cy="572700"/>
          </a:xfrm>
          <a:prstGeom prst="rect">
            <a:avLst/>
          </a:prstGeom>
        </p:spPr>
        <p:txBody>
          <a:bodyPr spcFirstLastPara="1" wrap="square" lIns="0" tIns="91425" rIns="0" bIns="91425" anchor="t" anchorCtr="0">
            <a:noAutofit/>
          </a:bodyPr>
          <a:lstStyle/>
          <a:p>
            <a:r>
              <a:rPr lang="en" dirty="0"/>
              <a:t>Learning Pipeline: </a:t>
            </a:r>
            <a:r>
              <a:rPr lang="en-GB" b="0" dirty="0"/>
              <a:t>Gradient Boosted Decision Tree</a:t>
            </a:r>
            <a:br>
              <a:rPr lang="en-GB" b="0" dirty="0"/>
            </a:br>
            <a:endParaRPr dirty="0"/>
          </a:p>
        </p:txBody>
      </p:sp>
      <p:sp>
        <p:nvSpPr>
          <p:cNvPr id="10" name="Google Shape;2677;p63">
            <a:extLst>
              <a:ext uri="{FF2B5EF4-FFF2-40B4-BE49-F238E27FC236}">
                <a16:creationId xmlns:a16="http://schemas.microsoft.com/office/drawing/2014/main" id="{C5632FD1-9802-2A46-B78D-F75BAECD7BBC}"/>
              </a:ext>
            </a:extLst>
          </p:cNvPr>
          <p:cNvSpPr txBox="1">
            <a:spLocks noGrp="1"/>
          </p:cNvSpPr>
          <p:nvPr>
            <p:ph type="subTitle" idx="1"/>
          </p:nvPr>
        </p:nvSpPr>
        <p:spPr>
          <a:xfrm>
            <a:off x="1747891" y="1025206"/>
            <a:ext cx="5803322" cy="5727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US" sz="1600" dirty="0"/>
              <a:t>The same approach of small grids. Even with small grid</a:t>
            </a:r>
          </a:p>
          <a:p>
            <a:pPr marL="0" lvl="0" indent="0" algn="ctr" rtl="0">
              <a:spcBef>
                <a:spcPts val="0"/>
              </a:spcBef>
              <a:spcAft>
                <a:spcPts val="0"/>
              </a:spcAft>
              <a:buNone/>
            </a:pPr>
            <a:r>
              <a:rPr lang="en-US" sz="1600" dirty="0"/>
              <a:t>Failed many times after hours of running!</a:t>
            </a:r>
          </a:p>
        </p:txBody>
      </p:sp>
      <p:sp>
        <p:nvSpPr>
          <p:cNvPr id="16" name="Google Shape;2677;p63">
            <a:extLst>
              <a:ext uri="{FF2B5EF4-FFF2-40B4-BE49-F238E27FC236}">
                <a16:creationId xmlns:a16="http://schemas.microsoft.com/office/drawing/2014/main" id="{57327CB0-6765-3D4B-9399-1492D92813B2}"/>
              </a:ext>
            </a:extLst>
          </p:cNvPr>
          <p:cNvSpPr txBox="1">
            <a:spLocks/>
          </p:cNvSpPr>
          <p:nvPr/>
        </p:nvSpPr>
        <p:spPr>
          <a:xfrm>
            <a:off x="1747891" y="1825935"/>
            <a:ext cx="5803322" cy="572700"/>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212121"/>
              </a:buClr>
              <a:buSzPts val="1400"/>
              <a:buFont typeface="Livvic"/>
              <a:buNone/>
              <a:defRPr sz="1900" b="0" i="0" u="none" strike="noStrike" cap="none">
                <a:solidFill>
                  <a:schemeClr val="lt2"/>
                </a:solidFill>
                <a:highlight>
                  <a:srgbClr val="FFFFFF"/>
                </a:highlight>
                <a:latin typeface="Livvic"/>
                <a:ea typeface="Livvic"/>
                <a:cs typeface="Livvic"/>
                <a:sym typeface="Livvic"/>
              </a:defRPr>
            </a:lvl1pPr>
            <a:lvl2pPr marL="914400" marR="0" lvl="1"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2pPr>
            <a:lvl3pPr marL="1371600" marR="0" lvl="2"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3pPr>
            <a:lvl4pPr marL="1828800" marR="0" lvl="3"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4pPr>
            <a:lvl5pPr marL="2286000" marR="0" lvl="4"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5pPr>
            <a:lvl6pPr marL="2743200" marR="0" lvl="5"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6pPr>
            <a:lvl7pPr marL="3200400" marR="0" lvl="6"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7pPr>
            <a:lvl8pPr marL="3657600" marR="0" lvl="7"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8pPr>
            <a:lvl9pPr marL="4114800" marR="0" lvl="8" indent="-317500" algn="l" rtl="0">
              <a:lnSpc>
                <a:spcPct val="100000"/>
              </a:lnSpc>
              <a:spcBef>
                <a:spcPts val="0"/>
              </a:spcBef>
              <a:spcAft>
                <a:spcPts val="0"/>
              </a:spcAft>
              <a:buClr>
                <a:srgbClr val="212121"/>
              </a:buClr>
              <a:buSzPts val="1400"/>
              <a:buFont typeface="Livvic"/>
              <a:buNone/>
              <a:defRPr sz="1400" b="0" i="0" u="none" strike="noStrike" cap="none">
                <a:solidFill>
                  <a:srgbClr val="212121"/>
                </a:solidFill>
                <a:latin typeface="Livvic"/>
                <a:ea typeface="Livvic"/>
                <a:cs typeface="Livvic"/>
                <a:sym typeface="Livvic"/>
              </a:defRPr>
            </a:lvl9pPr>
          </a:lstStyle>
          <a:p>
            <a:pPr marL="0" indent="0"/>
            <a:r>
              <a:rPr lang="en-US" sz="1600" dirty="0"/>
              <a:t>I could not train too many models to find the best one.</a:t>
            </a:r>
          </a:p>
          <a:p>
            <a:pPr marL="0" indent="0"/>
            <a:r>
              <a:rPr lang="en-US" sz="1600" dirty="0"/>
              <a:t>This is all I have for Gradient Boosted Decision Tree</a:t>
            </a:r>
          </a:p>
        </p:txBody>
      </p:sp>
      <p:pic>
        <p:nvPicPr>
          <p:cNvPr id="4" name="Picture 3" descr="Text&#10;&#10;Description automatically generated">
            <a:extLst>
              <a:ext uri="{FF2B5EF4-FFF2-40B4-BE49-F238E27FC236}">
                <a16:creationId xmlns:a16="http://schemas.microsoft.com/office/drawing/2014/main" id="{86FD486A-42F1-5642-9CA0-AAF0CFB3D82F}"/>
              </a:ext>
            </a:extLst>
          </p:cNvPr>
          <p:cNvPicPr>
            <a:picLocks noChangeAspect="1"/>
          </p:cNvPicPr>
          <p:nvPr/>
        </p:nvPicPr>
        <p:blipFill>
          <a:blip r:embed="rId3"/>
          <a:stretch>
            <a:fillRect/>
          </a:stretch>
        </p:blipFill>
        <p:spPr>
          <a:xfrm>
            <a:off x="1059458" y="2649608"/>
            <a:ext cx="6654800" cy="1524000"/>
          </a:xfrm>
          <a:prstGeom prst="rect">
            <a:avLst/>
          </a:prstGeom>
        </p:spPr>
      </p:pic>
    </p:spTree>
    <p:extLst>
      <p:ext uri="{BB962C8B-B14F-4D97-AF65-F5344CB8AC3E}">
        <p14:creationId xmlns:p14="http://schemas.microsoft.com/office/powerpoint/2010/main" val="267570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16" name="Google Shape;2316;p38"/>
          <p:cNvSpPr txBox="1">
            <a:spLocks noGrp="1"/>
          </p:cNvSpPr>
          <p:nvPr>
            <p:ph type="subTitle" idx="1"/>
          </p:nvPr>
        </p:nvSpPr>
        <p:spPr>
          <a:xfrm>
            <a:off x="2264480" y="690675"/>
            <a:ext cx="38589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Possible application</a:t>
            </a:r>
            <a:endParaRPr sz="3200" dirty="0"/>
          </a:p>
        </p:txBody>
      </p:sp>
      <p:sp>
        <p:nvSpPr>
          <p:cNvPr id="27" name="Google Shape;2317;p38">
            <a:extLst>
              <a:ext uri="{FF2B5EF4-FFF2-40B4-BE49-F238E27FC236}">
                <a16:creationId xmlns:a16="http://schemas.microsoft.com/office/drawing/2014/main" id="{F21EC922-86F6-AF49-8464-E9D79B0BCA02}"/>
              </a:ext>
            </a:extLst>
          </p:cNvPr>
          <p:cNvSpPr txBox="1">
            <a:spLocks/>
          </p:cNvSpPr>
          <p:nvPr/>
        </p:nvSpPr>
        <p:spPr>
          <a:xfrm>
            <a:off x="1051144" y="1702779"/>
            <a:ext cx="6580582" cy="7302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Font typeface="Livvic"/>
              <a:buNone/>
            </a:pPr>
            <a:r>
              <a:rPr lang="en-GB" dirty="0">
                <a:solidFill>
                  <a:schemeClr val="accent6">
                    <a:lumMod val="50000"/>
                  </a:schemeClr>
                </a:solidFill>
              </a:rPr>
              <a:t>The recent coronavirus outbreak has seen a tremendous amount of people who signed up for the </a:t>
            </a:r>
            <a:r>
              <a:rPr lang="en-GB" dirty="0">
                <a:solidFill>
                  <a:schemeClr val="accent6">
                    <a:lumMod val="10000"/>
                  </a:schemeClr>
                </a:solidFill>
              </a:rPr>
              <a:t>stimulus checks </a:t>
            </a:r>
            <a:r>
              <a:rPr lang="en-GB" dirty="0">
                <a:solidFill>
                  <a:schemeClr val="accent6">
                    <a:lumMod val="50000"/>
                  </a:schemeClr>
                </a:solidFill>
              </a:rPr>
              <a:t>of $1200 in America after losing their jobs. </a:t>
            </a:r>
          </a:p>
        </p:txBody>
      </p:sp>
      <p:grpSp>
        <p:nvGrpSpPr>
          <p:cNvPr id="42" name="Google Shape;12444;p88">
            <a:extLst>
              <a:ext uri="{FF2B5EF4-FFF2-40B4-BE49-F238E27FC236}">
                <a16:creationId xmlns:a16="http://schemas.microsoft.com/office/drawing/2014/main" id="{9EAA1D7D-9991-0749-A6EC-9D95B66C8CA6}"/>
              </a:ext>
            </a:extLst>
          </p:cNvPr>
          <p:cNvGrpSpPr/>
          <p:nvPr/>
        </p:nvGrpSpPr>
        <p:grpSpPr>
          <a:xfrm>
            <a:off x="708141" y="1766066"/>
            <a:ext cx="310690" cy="368980"/>
            <a:chOff x="-60232588" y="2671230"/>
            <a:chExt cx="268600" cy="318995"/>
          </a:xfrm>
        </p:grpSpPr>
        <p:sp>
          <p:nvSpPr>
            <p:cNvPr id="43" name="Google Shape;12445;p88">
              <a:extLst>
                <a:ext uri="{FF2B5EF4-FFF2-40B4-BE49-F238E27FC236}">
                  <a16:creationId xmlns:a16="http://schemas.microsoft.com/office/drawing/2014/main" id="{2ACD1186-98DB-0140-AAEB-C21F84A3D8D3}"/>
                </a:ext>
              </a:extLst>
            </p:cNvPr>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446;p88">
              <a:extLst>
                <a:ext uri="{FF2B5EF4-FFF2-40B4-BE49-F238E27FC236}">
                  <a16:creationId xmlns:a16="http://schemas.microsoft.com/office/drawing/2014/main" id="{F5FA1FC4-7DA5-FC4E-B9D6-C556A7FCE383}"/>
                </a:ext>
              </a:extLst>
            </p:cNvPr>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008897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xmlns:a14="http://schemas.microsoft.com/office/drawing/2010/main">
        <mc:Choice Requires="a14">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1937735342"/>
                  </p:ext>
                </p:extLst>
              </p:nvPr>
            </p:nvGraphicFramePr>
            <p:xfrm>
              <a:off x="1928182" y="1109703"/>
              <a:ext cx="5587880" cy="3265642"/>
            </p:xfrm>
            <a:graphic>
              <a:graphicData uri="http://schemas.openxmlformats.org/drawingml/2006/table">
                <a:tbl>
                  <a:tblPr>
                    <a:noFill/>
                    <a:tableStyleId>{E583041A-9D64-4DDE-9A3C-45836DE9BF83}</a:tableStyleId>
                  </a:tblPr>
                  <a:tblGrid>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59428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0.915</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0.921</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Accuracy</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82.7 %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Precision</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82.9 %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627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 sz="1400" dirty="0" smtClean="0">
                                    <a:solidFill>
                                      <a:schemeClr val="lt2"/>
                                    </a:solidFill>
                                    <a:latin typeface="Livvic"/>
                                    <a:ea typeface="Livvic"/>
                                    <a:cs typeface="Livvic"/>
                                    <a:sym typeface="Livvic"/>
                                  </a:rPr>
                                  <m:t>Recall</m:t>
                                </m:r>
                              </m:oMath>
                            </m:oMathPara>
                          </a14:m>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82.7 %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8627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m:rPr>
                                    <m:nor/>
                                  </m:rPr>
                                  <a:rPr lang="en-US" sz="1400" b="0" i="0" u="none" strike="noStrike" cap="none" dirty="0" smtClean="0">
                                    <a:solidFill>
                                      <a:schemeClr val="lt2"/>
                                    </a:solidFill>
                                    <a:latin typeface="Livvic"/>
                                    <a:cs typeface="Arial"/>
                                    <a:sym typeface="Arial"/>
                                  </a:rPr>
                                  <m:t>F</m:t>
                                </m:r>
                                <m:r>
                                  <m:rPr>
                                    <m:nor/>
                                  </m:rPr>
                                  <a:rPr lang="en-US" sz="1400" b="0" i="0" u="none" strike="noStrike" cap="none" dirty="0" smtClean="0">
                                    <a:solidFill>
                                      <a:schemeClr val="lt2"/>
                                    </a:solidFill>
                                    <a:latin typeface="Livvic"/>
                                    <a:cs typeface="Arial"/>
                                    <a:sym typeface="Arial"/>
                                  </a:rPr>
                                  <m:t>1−</m:t>
                                </m:r>
                                <m:r>
                                  <m:rPr>
                                    <m:nor/>
                                  </m:rPr>
                                  <a:rPr lang="en-US" sz="1400" b="0" i="0" u="none" strike="noStrike" cap="none" dirty="0" smtClean="0">
                                    <a:solidFill>
                                      <a:schemeClr val="lt2"/>
                                    </a:solidFill>
                                    <a:latin typeface="Livvic"/>
                                    <a:cs typeface="Arial"/>
                                    <a:sym typeface="Arial"/>
                                  </a:rPr>
                                  <m:t>Score</m:t>
                                </m:r>
                              </m:oMath>
                            </m:oMathPara>
                          </a14:m>
                          <a:endParaRPr lang="en" sz="1400" b="0" i="0" u="none" strike="noStrike" cap="none" dirty="0">
                            <a:solidFill>
                              <a:schemeClr val="lt2"/>
                            </a:solidFill>
                            <a:latin typeface="Livvic"/>
                            <a:cs typeface="Arial"/>
                            <a:sym typeface="Arial"/>
                          </a:endParaRP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dirty="0">
                              <a:solidFill>
                                <a:schemeClr val="lt2"/>
                              </a:solidFill>
                              <a:ea typeface="Livvic"/>
                              <a:cs typeface="Livvic"/>
                              <a:sym typeface="Livvic"/>
                            </a:rPr>
                            <a:t> </a:t>
                          </a:r>
                          <a14:m>
                            <m:oMath xmlns:m="http://schemas.openxmlformats.org/officeDocument/2006/math">
                              <m:r>
                                <m:rPr>
                                  <m:nor/>
                                </m:rPr>
                                <a:rPr lang="en-US" sz="1400" b="0" i="0" dirty="0" smtClean="0">
                                  <a:solidFill>
                                    <a:schemeClr val="lt2"/>
                                  </a:solidFill>
                                  <a:latin typeface="Livvic"/>
                                  <a:ea typeface="Livvic"/>
                                  <a:cs typeface="Livvic"/>
                                  <a:sym typeface="Livvic"/>
                                </a:rPr>
                                <m:t>0.826</m:t>
                              </m:r>
                            </m:oMath>
                          </a14:m>
                          <a:endParaRPr lang="en-US"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00152457"/>
                      </a:ext>
                    </a:extLst>
                  </a:tr>
                </a:tbl>
              </a:graphicData>
            </a:graphic>
          </p:graphicFrame>
        </mc:Choice>
        <mc:Fallback xmlns="">
          <p:graphicFrame>
            <p:nvGraphicFramePr>
              <p:cNvPr id="14" name="Google Shape;2413;p46">
                <a:extLst>
                  <a:ext uri="{FF2B5EF4-FFF2-40B4-BE49-F238E27FC236}">
                    <a16:creationId xmlns:a16="http://schemas.microsoft.com/office/drawing/2014/main" id="{E0BFB416-8CA3-9A44-92F8-D2127A8550BA}"/>
                  </a:ext>
                </a:extLst>
              </p:cNvPr>
              <p:cNvGraphicFramePr/>
              <p:nvPr>
                <p:extLst>
                  <p:ext uri="{D42A27DB-BD31-4B8C-83A1-F6EECF244321}">
                    <p14:modId xmlns:p14="http://schemas.microsoft.com/office/powerpoint/2010/main" val="1937735342"/>
                  </p:ext>
                </p:extLst>
              </p:nvPr>
            </p:nvGraphicFramePr>
            <p:xfrm>
              <a:off x="1928182" y="1109703"/>
              <a:ext cx="5587880" cy="3265642"/>
            </p:xfrm>
            <a:graphic>
              <a:graphicData uri="http://schemas.openxmlformats.org/drawingml/2006/table">
                <a:tbl>
                  <a:tblPr>
                    <a:noFill/>
                    <a:tableStyleId>{E583041A-9D64-4DDE-9A3C-45836DE9BF83}</a:tableStyleId>
                  </a:tblPr>
                  <a:tblGrid>
                    <a:gridCol w="2318758">
                      <a:extLst>
                        <a:ext uri="{9D8B030D-6E8A-4147-A177-3AD203B41FA5}">
                          <a16:colId xmlns:a16="http://schemas.microsoft.com/office/drawing/2014/main" val="20001"/>
                        </a:ext>
                      </a:extLst>
                    </a:gridCol>
                    <a:gridCol w="3269122">
                      <a:extLst>
                        <a:ext uri="{9D8B030D-6E8A-4147-A177-3AD203B41FA5}">
                          <a16:colId xmlns:a16="http://schemas.microsoft.com/office/drawing/2014/main" val="20002"/>
                        </a:ext>
                      </a:extLst>
                    </a:gridCol>
                  </a:tblGrid>
                  <a:tr h="60957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Metrics used for evaluation</a:t>
                          </a: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12700" cap="flat" cmpd="sng" algn="ctr">
                          <a:solidFill>
                            <a:schemeClr val="tx1"/>
                          </a:solidFill>
                          <a:prstDash val="solid"/>
                          <a:round/>
                          <a:headEnd type="none" w="med" len="med"/>
                          <a:tailEnd type="none" w="med" len="med"/>
                        </a:lnT>
                        <a:lnB w="28575" cap="flat" cmpd="sng" algn="ctr">
                          <a:solidFill>
                            <a:schemeClr val="lt2"/>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Best Model Resulting Cross Validation and HP-tuning</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0"/>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ROC</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28575" cap="flat" cmpd="sng" algn="ctr">
                          <a:solidFill>
                            <a:schemeClr val="lt2"/>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400" dirty="0">
                              <a:solidFill>
                                <a:schemeClr val="lt2"/>
                              </a:solidFill>
                              <a:latin typeface="Livvic"/>
                              <a:ea typeface="Livvic"/>
                              <a:cs typeface="Livvic"/>
                              <a:sym typeface="Livvic"/>
                            </a:rPr>
                            <a:t>0.915</a:t>
                          </a:r>
                          <a:endParaRPr sz="1400" dirty="0">
                            <a:solidFill>
                              <a:schemeClr val="lt2"/>
                            </a:solidFill>
                            <a:latin typeface="Livvic"/>
                            <a:ea typeface="Livvic"/>
                            <a:cs typeface="Livvic"/>
                            <a:sym typeface="Livvic"/>
                          </a:endParaRP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28575" cap="flat" cmpd="sng" algn="ctr">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lt2"/>
                              </a:solidFill>
                              <a:latin typeface="Livvic"/>
                              <a:sym typeface="Arial"/>
                            </a:rPr>
                            <a:t>Area under PR</a:t>
                          </a:r>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0.921</a:t>
                          </a:r>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lgn="ctr">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3752684215"/>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Accuracy</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82.7 %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465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400" dirty="0">
                              <a:solidFill>
                                <a:schemeClr val="lt2"/>
                              </a:solidFill>
                              <a:latin typeface="Livvic"/>
                              <a:ea typeface="Livvic"/>
                              <a:cs typeface="Livvic"/>
                              <a:sym typeface="Livvic"/>
                            </a:rPr>
                            <a:t>Precision</a:t>
                          </a:r>
                          <a:endParaRPr lang="en-US" sz="1400" dirty="0">
                            <a:solidFill>
                              <a:schemeClr val="lt2"/>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82.9 %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96210">
                    <a:tc>
                      <a:txBody>
                        <a:bodyPr/>
                        <a:lstStyle/>
                        <a:p>
                          <a:endParaRPr lang="en-IT"/>
                        </a:p>
                      </a:txBody>
                      <a:tcPr marL="91425" marR="91425" marT="91425" marB="91425" anchor="ctr">
                        <a:lnL w="9525" cap="flat" cmpd="sng">
                          <a:solidFill>
                            <a:srgbClr val="9E9E9E">
                              <a:alpha val="0"/>
                            </a:srgbClr>
                          </a:solidFill>
                          <a:prstDash val="solid"/>
                          <a:round/>
                          <a:headEnd type="none" w="sm" len="sm"/>
                          <a:tailEnd type="none" w="sm" len="sm"/>
                        </a:lnL>
                        <a:lnR w="28575" cap="flat" cmpd="sng">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blipFill>
                          <a:blip r:embed="rId3"/>
                          <a:stretch>
                            <a:fillRect t="-612500" r="-142077" b="-103125"/>
                          </a:stretch>
                        </a:blip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lt2"/>
                              </a:solidFill>
                              <a:latin typeface="Livvic"/>
                              <a:ea typeface="Livvic"/>
                              <a:cs typeface="Livvic"/>
                              <a:sym typeface="Livvic"/>
                            </a:rPr>
                            <a:t> 82.7 %</a:t>
                          </a:r>
                        </a:p>
                      </a:txBody>
                      <a:tcPr marL="91425" marR="91425" marT="91425" marB="91425" anchor="ctr">
                        <a:lnL w="28575" cap="flat" cmpd="sng">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396210">
                    <a:tc>
                      <a:txBody>
                        <a:bodyPr/>
                        <a:lstStyle/>
                        <a:p>
                          <a:endParaRPr lang="en-IT"/>
                        </a:p>
                      </a:txBody>
                      <a:tcPr marL="91425" marR="91425" marT="91425" marB="91425" anchor="ctr">
                        <a:lnL w="9525" cap="flat" cmpd="sng" algn="ctr">
                          <a:solidFill>
                            <a:srgbClr val="9E9E9E">
                              <a:alpha val="0"/>
                            </a:srgbClr>
                          </a:solidFill>
                          <a:prstDash val="solid"/>
                          <a:round/>
                          <a:headEnd type="none" w="sm" len="sm"/>
                          <a:tailEnd type="none" w="sm" len="sm"/>
                        </a:lnL>
                        <a:lnR w="28575" cap="flat" cmpd="sng" algn="ctr">
                          <a:solidFill>
                            <a:schemeClr val="lt2"/>
                          </a:solidFill>
                          <a:prstDash val="solid"/>
                          <a:round/>
                          <a:headEnd type="none" w="sm" len="sm"/>
                          <a:tailEnd type="none" w="sm" len="sm"/>
                        </a:lnR>
                        <a:lnT w="9525" cap="flat" cmpd="sng" algn="ctr">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t="-735484" r="-142077" b="-6452"/>
                          </a:stretch>
                        </a:blipFill>
                      </a:tcPr>
                    </a:tc>
                    <a:tc>
                      <a:txBody>
                        <a:bodyPr/>
                        <a:lstStyle/>
                        <a:p>
                          <a:endParaRPr lang="en-IT"/>
                        </a:p>
                      </a:txBody>
                      <a:tcPr marL="91425" marR="91425" marT="91425" marB="91425" anchor="ctr">
                        <a:lnL w="28575" cap="flat" cmpd="sng" algn="ctr">
                          <a:solidFill>
                            <a:schemeClr val="lt2"/>
                          </a:solidFill>
                          <a:prstDash val="solid"/>
                          <a:round/>
                          <a:headEnd type="none" w="sm" len="sm"/>
                          <a:tailEnd type="none" w="sm" len="sm"/>
                        </a:lnL>
                        <a:lnR w="12700" cap="flat" cmpd="sng" algn="ctr">
                          <a:solidFill>
                            <a:schemeClr val="tx1"/>
                          </a:solidFill>
                          <a:prstDash val="solid"/>
                          <a:round/>
                          <a:headEnd type="none" w="med" len="med"/>
                          <a:tailEnd type="none" w="med" len="med"/>
                        </a:lnR>
                        <a:lnT w="9525" cap="flat" cmpd="sng">
                          <a:solidFill>
                            <a:srgbClr val="9E9E9E">
                              <a:alpha val="0"/>
                            </a:srgbClr>
                          </a:solidFill>
                          <a:prstDash val="solid"/>
                          <a:round/>
                          <a:headEnd type="none" w="sm" len="sm"/>
                          <a:tailEnd type="none" w="sm" len="sm"/>
                        </a:lnT>
                        <a:lnB w="12700" cap="flat" cmpd="sng" algn="ctr">
                          <a:solidFill>
                            <a:schemeClr val="tx1"/>
                          </a:solidFill>
                          <a:prstDash val="solid"/>
                          <a:round/>
                          <a:headEnd type="none" w="med" len="med"/>
                          <a:tailEnd type="none" w="med" len="med"/>
                        </a:lnB>
                        <a:blipFill>
                          <a:blip r:embed="rId3"/>
                          <a:stretch>
                            <a:fillRect l="-70930" t="-735484" r="-775" b="-6452"/>
                          </a:stretch>
                        </a:blipFill>
                      </a:tcPr>
                    </a:tc>
                    <a:extLst>
                      <a:ext uri="{0D108BD9-81ED-4DB2-BD59-A6C34878D82A}">
                        <a16:rowId xmlns:a16="http://schemas.microsoft.com/office/drawing/2014/main" val="2900152457"/>
                      </a:ext>
                    </a:extLst>
                  </a:tr>
                </a:tbl>
              </a:graphicData>
            </a:graphic>
          </p:graphicFrame>
        </mc:Fallback>
      </mc:AlternateContent>
      <p:sp>
        <p:nvSpPr>
          <p:cNvPr id="13" name="Google Shape;2400;p45">
            <a:extLst>
              <a:ext uri="{FF2B5EF4-FFF2-40B4-BE49-F238E27FC236}">
                <a16:creationId xmlns:a16="http://schemas.microsoft.com/office/drawing/2014/main" id="{43B39DAF-2A06-0548-91A0-5EDA096C7818}"/>
              </a:ext>
            </a:extLst>
          </p:cNvPr>
          <p:cNvSpPr txBox="1">
            <a:spLocks/>
          </p:cNvSpPr>
          <p:nvPr/>
        </p:nvSpPr>
        <p:spPr>
          <a:xfrm>
            <a:off x="935158" y="284521"/>
            <a:ext cx="7428788" cy="5727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a:t>Learning Pipeline: </a:t>
            </a:r>
            <a:r>
              <a:rPr lang="en-GB" b="0"/>
              <a:t>Gradient Boosted Decision Tree</a:t>
            </a:r>
            <a:br>
              <a:rPr lang="en-GB" b="0"/>
            </a:br>
            <a:endParaRPr lang="en-GB" dirty="0"/>
          </a:p>
        </p:txBody>
      </p:sp>
    </p:spTree>
    <p:extLst>
      <p:ext uri="{BB962C8B-B14F-4D97-AF65-F5344CB8AC3E}">
        <p14:creationId xmlns:p14="http://schemas.microsoft.com/office/powerpoint/2010/main" val="262634746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2401" name="Google Shape;2401;p4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Oval 11">
            <a:extLst>
              <a:ext uri="{FF2B5EF4-FFF2-40B4-BE49-F238E27FC236}">
                <a16:creationId xmlns:a16="http://schemas.microsoft.com/office/drawing/2014/main" id="{625E1E0F-D7E2-DB48-B964-4B2801339F15}"/>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grpSp>
        <p:nvGrpSpPr>
          <p:cNvPr id="2403" name="Google Shape;2403;p45"/>
          <p:cNvGrpSpPr/>
          <p:nvPr/>
        </p:nvGrpSpPr>
        <p:grpSpPr>
          <a:xfrm>
            <a:off x="720000" y="775899"/>
            <a:ext cx="625231" cy="730988"/>
            <a:chOff x="-48237000" y="2342650"/>
            <a:chExt cx="256800" cy="300225"/>
          </a:xfrm>
        </p:grpSpPr>
        <p:sp>
          <p:nvSpPr>
            <p:cNvPr id="2404" name="Google Shape;2404;p4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2400;p45">
            <a:extLst>
              <a:ext uri="{FF2B5EF4-FFF2-40B4-BE49-F238E27FC236}">
                <a16:creationId xmlns:a16="http://schemas.microsoft.com/office/drawing/2014/main" id="{CB771DB8-E102-8C44-9908-5355C26B0A3E}"/>
              </a:ext>
            </a:extLst>
          </p:cNvPr>
          <p:cNvSpPr txBox="1">
            <a:spLocks/>
          </p:cNvSpPr>
          <p:nvPr/>
        </p:nvSpPr>
        <p:spPr>
          <a:xfrm>
            <a:off x="2153146" y="1173621"/>
            <a:ext cx="4622356" cy="1020022"/>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400" dirty="0">
                <a:solidFill>
                  <a:schemeClr val="accent6">
                    <a:lumMod val="50000"/>
                  </a:schemeClr>
                </a:solidFill>
              </a:rPr>
              <a:t>Check generalization (overfitting)</a:t>
            </a:r>
          </a:p>
          <a:p>
            <a:r>
              <a:rPr lang="en-GB" sz="2400" dirty="0">
                <a:solidFill>
                  <a:schemeClr val="accent6">
                    <a:lumMod val="50000"/>
                  </a:schemeClr>
                </a:solidFill>
              </a:rPr>
              <a:t>Best Model </a:t>
            </a:r>
          </a:p>
        </p:txBody>
      </p:sp>
      <p:sp>
        <p:nvSpPr>
          <p:cNvPr id="11" name="Google Shape;2400;p45">
            <a:extLst>
              <a:ext uri="{FF2B5EF4-FFF2-40B4-BE49-F238E27FC236}">
                <a16:creationId xmlns:a16="http://schemas.microsoft.com/office/drawing/2014/main" id="{9C66C0E8-A46A-E049-A911-A450A072CF08}"/>
              </a:ext>
            </a:extLst>
          </p:cNvPr>
          <p:cNvSpPr txBox="1">
            <a:spLocks/>
          </p:cNvSpPr>
          <p:nvPr/>
        </p:nvSpPr>
        <p:spPr>
          <a:xfrm>
            <a:off x="2153147" y="2673579"/>
            <a:ext cx="1850571" cy="69160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0.903</a:t>
            </a:r>
          </a:p>
        </p:txBody>
      </p:sp>
      <p:sp>
        <p:nvSpPr>
          <p:cNvPr id="13" name="Google Shape;2400;p45">
            <a:extLst>
              <a:ext uri="{FF2B5EF4-FFF2-40B4-BE49-F238E27FC236}">
                <a16:creationId xmlns:a16="http://schemas.microsoft.com/office/drawing/2014/main" id="{5745C526-EA4C-9C48-8759-61B470EC8866}"/>
              </a:ext>
            </a:extLst>
          </p:cNvPr>
          <p:cNvSpPr txBox="1">
            <a:spLocks/>
          </p:cNvSpPr>
          <p:nvPr/>
        </p:nvSpPr>
        <p:spPr>
          <a:xfrm>
            <a:off x="5122226" y="2669785"/>
            <a:ext cx="1850571" cy="678544"/>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t>areaUnderROC:</a:t>
            </a:r>
          </a:p>
          <a:p>
            <a:r>
              <a:rPr lang="en-GB" sz="2000" b="0" dirty="0"/>
              <a:t>0.915</a:t>
            </a:r>
          </a:p>
        </p:txBody>
      </p:sp>
      <p:sp>
        <p:nvSpPr>
          <p:cNvPr id="15" name="Google Shape;2400;p45">
            <a:extLst>
              <a:ext uri="{FF2B5EF4-FFF2-40B4-BE49-F238E27FC236}">
                <a16:creationId xmlns:a16="http://schemas.microsoft.com/office/drawing/2014/main" id="{F0B3796E-661A-0947-AE29-CCC54BFC0A7A}"/>
              </a:ext>
            </a:extLst>
          </p:cNvPr>
          <p:cNvSpPr txBox="1">
            <a:spLocks/>
          </p:cNvSpPr>
          <p:nvPr/>
        </p:nvSpPr>
        <p:spPr>
          <a:xfrm>
            <a:off x="2153146" y="2208917"/>
            <a:ext cx="1850571" cy="464662"/>
          </a:xfrm>
          <a:prstGeom prst="rect">
            <a:avLst/>
          </a:prstGeom>
          <a:noFill/>
          <a:ln>
            <a:solidFill>
              <a:schemeClr val="accent1"/>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70C0"/>
                </a:solidFill>
              </a:rPr>
              <a:t>Training Set</a:t>
            </a:r>
          </a:p>
        </p:txBody>
      </p:sp>
      <p:sp>
        <p:nvSpPr>
          <p:cNvPr id="16" name="Google Shape;2400;p45">
            <a:extLst>
              <a:ext uri="{FF2B5EF4-FFF2-40B4-BE49-F238E27FC236}">
                <a16:creationId xmlns:a16="http://schemas.microsoft.com/office/drawing/2014/main" id="{D07B12A8-39FE-7A48-BC06-FF50E8576CF3}"/>
              </a:ext>
            </a:extLst>
          </p:cNvPr>
          <p:cNvSpPr txBox="1">
            <a:spLocks/>
          </p:cNvSpPr>
          <p:nvPr/>
        </p:nvSpPr>
        <p:spPr>
          <a:xfrm>
            <a:off x="5122227" y="2193643"/>
            <a:ext cx="1850571" cy="464662"/>
          </a:xfrm>
          <a:prstGeom prst="rect">
            <a:avLst/>
          </a:prstGeom>
          <a:noFill/>
          <a:ln>
            <a:solidFill>
              <a:srgbClr val="00B050"/>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000" b="0" dirty="0">
                <a:solidFill>
                  <a:srgbClr val="00B050"/>
                </a:solidFill>
              </a:rPr>
              <a:t>Test Set</a:t>
            </a:r>
          </a:p>
        </p:txBody>
      </p:sp>
      <p:sp>
        <p:nvSpPr>
          <p:cNvPr id="14" name="Google Shape;2400;p45">
            <a:extLst>
              <a:ext uri="{FF2B5EF4-FFF2-40B4-BE49-F238E27FC236}">
                <a16:creationId xmlns:a16="http://schemas.microsoft.com/office/drawing/2014/main" id="{C9B449F2-0B0E-3944-B373-9001B61B8353}"/>
              </a:ext>
            </a:extLst>
          </p:cNvPr>
          <p:cNvSpPr txBox="1">
            <a:spLocks/>
          </p:cNvSpPr>
          <p:nvPr/>
        </p:nvSpPr>
        <p:spPr>
          <a:xfrm>
            <a:off x="1433559" y="3678327"/>
            <a:ext cx="6061529" cy="84014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800" dirty="0">
                <a:solidFill>
                  <a:srgbClr val="7030A0"/>
                </a:solidFill>
              </a:rPr>
              <a:t>My model is not overfitted and it would be able to generalize well to the new data as like my test set</a:t>
            </a:r>
          </a:p>
        </p:txBody>
      </p:sp>
      <p:sp>
        <p:nvSpPr>
          <p:cNvPr id="17" name="Google Shape;2400;p45">
            <a:extLst>
              <a:ext uri="{FF2B5EF4-FFF2-40B4-BE49-F238E27FC236}">
                <a16:creationId xmlns:a16="http://schemas.microsoft.com/office/drawing/2014/main" id="{08D1CF9B-7DFF-EF47-89A9-E94A30A797FC}"/>
              </a:ext>
            </a:extLst>
          </p:cNvPr>
          <p:cNvSpPr txBox="1">
            <a:spLocks/>
          </p:cNvSpPr>
          <p:nvPr/>
        </p:nvSpPr>
        <p:spPr>
          <a:xfrm>
            <a:off x="935158" y="284521"/>
            <a:ext cx="7428788" cy="5727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dirty="0"/>
              <a:t>Learning Pipeline: </a:t>
            </a:r>
            <a:r>
              <a:rPr lang="en-GB" b="0" dirty="0"/>
              <a:t>Gradient Boosted Decision Tree</a:t>
            </a:r>
            <a:br>
              <a:rPr lang="en-GB" b="0" dirty="0"/>
            </a:br>
            <a:endParaRPr lang="en-GB" dirty="0"/>
          </a:p>
        </p:txBody>
      </p:sp>
    </p:spTree>
    <p:extLst>
      <p:ext uri="{BB962C8B-B14F-4D97-AF65-F5344CB8AC3E}">
        <p14:creationId xmlns:p14="http://schemas.microsoft.com/office/powerpoint/2010/main" val="35487066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674"/>
        <p:cNvGrpSpPr/>
        <p:nvPr/>
      </p:nvGrpSpPr>
      <p:grpSpPr>
        <a:xfrm>
          <a:off x="0" y="0"/>
          <a:ext cx="0" cy="0"/>
          <a:chOff x="0" y="0"/>
          <a:chExt cx="0" cy="0"/>
        </a:xfrm>
      </p:grpSpPr>
      <p:sp>
        <p:nvSpPr>
          <p:cNvPr id="2675" name="Google Shape;2675;p63"/>
          <p:cNvSpPr txBox="1">
            <a:spLocks noGrp="1"/>
          </p:cNvSpPr>
          <p:nvPr>
            <p:ph type="title"/>
          </p:nvPr>
        </p:nvSpPr>
        <p:spPr>
          <a:xfrm>
            <a:off x="616091" y="607016"/>
            <a:ext cx="7704000" cy="5727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dirty="0"/>
              <a:t>Note: Without down-sampling</a:t>
            </a:r>
            <a:endParaRPr dirty="0"/>
          </a:p>
        </p:txBody>
      </p:sp>
      <p:sp>
        <p:nvSpPr>
          <p:cNvPr id="2676" name="Google Shape;2676;p63"/>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txBox="1">
            <a:spLocks noGrp="1"/>
          </p:cNvSpPr>
          <p:nvPr>
            <p:ph type="subTitle" idx="1"/>
          </p:nvPr>
        </p:nvSpPr>
        <p:spPr>
          <a:xfrm>
            <a:off x="1593004" y="1179716"/>
            <a:ext cx="6113096" cy="2448598"/>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US" sz="2200" dirty="0"/>
              <a:t>Same Pipeline has been applied to </a:t>
            </a:r>
          </a:p>
          <a:p>
            <a:pPr marL="0" indent="0"/>
            <a:r>
              <a:rPr lang="en-US" sz="2200" dirty="0"/>
              <a:t>Decision Tree &amp; SVM</a:t>
            </a:r>
          </a:p>
          <a:p>
            <a:pPr marL="0" indent="0"/>
            <a:endParaRPr lang="en-US" sz="2200" b="1" dirty="0"/>
          </a:p>
          <a:p>
            <a:pPr marL="0" indent="0"/>
            <a:r>
              <a:rPr lang="en-US" sz="2200" dirty="0"/>
              <a:t>The result and comparison between all models are summarized in the next slide</a:t>
            </a:r>
          </a:p>
        </p:txBody>
      </p:sp>
    </p:spTree>
    <p:extLst>
      <p:ext uri="{BB962C8B-B14F-4D97-AF65-F5344CB8AC3E}">
        <p14:creationId xmlns:p14="http://schemas.microsoft.com/office/powerpoint/2010/main" val="1927176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399"/>
        <p:cNvGrpSpPr/>
        <p:nvPr/>
      </p:nvGrpSpPr>
      <p:grpSpPr>
        <a:xfrm>
          <a:off x="0" y="0"/>
          <a:ext cx="0" cy="0"/>
          <a:chOff x="0" y="0"/>
          <a:chExt cx="0" cy="0"/>
        </a:xfrm>
      </p:grpSpPr>
      <p:sp>
        <p:nvSpPr>
          <p:cNvPr id="18" name="Oval 17">
            <a:extLst>
              <a:ext uri="{FF2B5EF4-FFF2-40B4-BE49-F238E27FC236}">
                <a16:creationId xmlns:a16="http://schemas.microsoft.com/office/drawing/2014/main" id="{6B26E7D1-A998-AD47-AA7C-55A1570845CA}"/>
              </a:ext>
            </a:extLst>
          </p:cNvPr>
          <p:cNvSpPr/>
          <p:nvPr/>
        </p:nvSpPr>
        <p:spPr>
          <a:xfrm>
            <a:off x="495036" y="525632"/>
            <a:ext cx="1433146" cy="13661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T" dirty="0"/>
          </a:p>
        </p:txBody>
      </p:sp>
      <p:sp>
        <p:nvSpPr>
          <p:cNvPr id="19" name="Google Shape;2400;p45">
            <a:extLst>
              <a:ext uri="{FF2B5EF4-FFF2-40B4-BE49-F238E27FC236}">
                <a16:creationId xmlns:a16="http://schemas.microsoft.com/office/drawing/2014/main" id="{0ADFC6FC-0FC9-8044-8499-C9AC8300BEA3}"/>
              </a:ext>
            </a:extLst>
          </p:cNvPr>
          <p:cNvSpPr txBox="1">
            <a:spLocks/>
          </p:cNvSpPr>
          <p:nvPr/>
        </p:nvSpPr>
        <p:spPr>
          <a:xfrm>
            <a:off x="1606038" y="329291"/>
            <a:ext cx="5547235" cy="555023"/>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2400" dirty="0">
                <a:solidFill>
                  <a:srgbClr val="7030A0"/>
                </a:solidFill>
              </a:rPr>
              <a:t>Comparison: with/ without Down-sampling</a:t>
            </a:r>
          </a:p>
        </p:txBody>
      </p:sp>
      <p:graphicFrame>
        <p:nvGraphicFramePr>
          <p:cNvPr id="3" name="Table 3">
            <a:extLst>
              <a:ext uri="{FF2B5EF4-FFF2-40B4-BE49-F238E27FC236}">
                <a16:creationId xmlns:a16="http://schemas.microsoft.com/office/drawing/2014/main" id="{BB7D4658-6DB2-5E46-B520-289EC9A96043}"/>
              </a:ext>
            </a:extLst>
          </p:cNvPr>
          <p:cNvGraphicFramePr>
            <a:graphicFrameLocks noGrp="1"/>
          </p:cNvGraphicFramePr>
          <p:nvPr>
            <p:extLst>
              <p:ext uri="{D42A27DB-BD31-4B8C-83A1-F6EECF244321}">
                <p14:modId xmlns:p14="http://schemas.microsoft.com/office/powerpoint/2010/main" val="548531537"/>
              </p:ext>
            </p:extLst>
          </p:nvPr>
        </p:nvGraphicFramePr>
        <p:xfrm>
          <a:off x="847217" y="1080655"/>
          <a:ext cx="7039486" cy="3136506"/>
        </p:xfrm>
        <a:graphic>
          <a:graphicData uri="http://schemas.openxmlformats.org/drawingml/2006/table">
            <a:tbl>
              <a:tblPr firstRow="1" bandRow="1">
                <a:tableStyleId>{E583041A-9D64-4DDE-9A3C-45836DE9BF83}</a:tableStyleId>
              </a:tblPr>
              <a:tblGrid>
                <a:gridCol w="1536639">
                  <a:extLst>
                    <a:ext uri="{9D8B030D-6E8A-4147-A177-3AD203B41FA5}">
                      <a16:colId xmlns:a16="http://schemas.microsoft.com/office/drawing/2014/main" val="1822256525"/>
                    </a:ext>
                  </a:extLst>
                </a:gridCol>
                <a:gridCol w="785371">
                  <a:extLst>
                    <a:ext uri="{9D8B030D-6E8A-4147-A177-3AD203B41FA5}">
                      <a16:colId xmlns:a16="http://schemas.microsoft.com/office/drawing/2014/main" val="4235399103"/>
                    </a:ext>
                  </a:extLst>
                </a:gridCol>
                <a:gridCol w="881799">
                  <a:extLst>
                    <a:ext uri="{9D8B030D-6E8A-4147-A177-3AD203B41FA5}">
                      <a16:colId xmlns:a16="http://schemas.microsoft.com/office/drawing/2014/main" val="1436565758"/>
                    </a:ext>
                  </a:extLst>
                </a:gridCol>
                <a:gridCol w="1030771">
                  <a:extLst>
                    <a:ext uri="{9D8B030D-6E8A-4147-A177-3AD203B41FA5}">
                      <a16:colId xmlns:a16="http://schemas.microsoft.com/office/drawing/2014/main" val="4018758215"/>
                    </a:ext>
                  </a:extLst>
                </a:gridCol>
                <a:gridCol w="914080">
                  <a:extLst>
                    <a:ext uri="{9D8B030D-6E8A-4147-A177-3AD203B41FA5}">
                      <a16:colId xmlns:a16="http://schemas.microsoft.com/office/drawing/2014/main" val="1102321367"/>
                    </a:ext>
                  </a:extLst>
                </a:gridCol>
                <a:gridCol w="885185">
                  <a:extLst>
                    <a:ext uri="{9D8B030D-6E8A-4147-A177-3AD203B41FA5}">
                      <a16:colId xmlns:a16="http://schemas.microsoft.com/office/drawing/2014/main" val="3332989475"/>
                    </a:ext>
                  </a:extLst>
                </a:gridCol>
                <a:gridCol w="1005641">
                  <a:extLst>
                    <a:ext uri="{9D8B030D-6E8A-4147-A177-3AD203B41FA5}">
                      <a16:colId xmlns:a16="http://schemas.microsoft.com/office/drawing/2014/main" val="1883157698"/>
                    </a:ext>
                  </a:extLst>
                </a:gridCol>
              </a:tblGrid>
              <a:tr h="534914">
                <a:tc>
                  <a:txBody>
                    <a:bodyPr/>
                    <a:lstStyle/>
                    <a:p>
                      <a:endParaRPr lang="en-IT" sz="1500" b="0" i="0" u="none" strike="noStrike" cap="none" dirty="0">
                        <a:solidFill>
                          <a:schemeClr val="bg2"/>
                        </a:solidFill>
                        <a:latin typeface="Anaheim"/>
                        <a:cs typeface="Arial"/>
                        <a:sym typeface="Arial"/>
                      </a:endParaRP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marR="0" algn="ctr" rtl="0">
                        <a:lnSpc>
                          <a:spcPct val="100000"/>
                        </a:lnSpc>
                        <a:spcBef>
                          <a:spcPts val="0"/>
                        </a:spcBef>
                        <a:spcAft>
                          <a:spcPts val="0"/>
                        </a:spcAft>
                        <a:buClr>
                          <a:srgbClr val="212121"/>
                        </a:buClr>
                        <a:buSzPts val="2800"/>
                        <a:buFont typeface="Anaheim"/>
                        <a:buNone/>
                      </a:pPr>
                      <a:r>
                        <a:rPr lang="en-GB" sz="1500" b="1" i="0" u="none" strike="noStrike" cap="none" dirty="0">
                          <a:solidFill>
                            <a:schemeClr val="bg2"/>
                          </a:solidFill>
                          <a:latin typeface="Anaheim"/>
                          <a:cs typeface="Arial"/>
                          <a:sym typeface="Anaheim"/>
                        </a:rPr>
                        <a:t>AUC</a:t>
                      </a:r>
                      <a:endParaRPr lang="en-IT" sz="1500" b="1" i="0" u="none" strike="noStrike" cap="none" dirty="0">
                        <a:solidFill>
                          <a:schemeClr val="bg2"/>
                        </a:solidFill>
                        <a:latin typeface="Anaheim"/>
                        <a:cs typeface="Arial"/>
                        <a:sym typeface="Anaheim"/>
                      </a:endParaRPr>
                    </a:p>
                  </a:txBody>
                  <a:tcPr anchor="ctr">
                    <a:lnT w="12700" cap="flat" cmpd="sng" algn="ctr">
                      <a:solidFill>
                        <a:schemeClr val="tx1"/>
                      </a:solidFill>
                      <a:prstDash val="solid"/>
                      <a:round/>
                      <a:headEnd type="none" w="med" len="med"/>
                      <a:tailEnd type="none" w="med" len="med"/>
                    </a:lnT>
                  </a:tcPr>
                </a:tc>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1" i="0" u="none" strike="noStrike" cap="none" dirty="0">
                          <a:solidFill>
                            <a:schemeClr val="bg2"/>
                          </a:solidFill>
                          <a:latin typeface="Anaheim"/>
                          <a:cs typeface="Arial"/>
                          <a:sym typeface="Anaheim"/>
                        </a:rPr>
                        <a:t>AU-PR</a:t>
                      </a:r>
                    </a:p>
                  </a:txBody>
                  <a:tcPr anchor="ctr">
                    <a:lnT w="12700" cap="flat" cmpd="sng" algn="ctr">
                      <a:solidFill>
                        <a:schemeClr val="tx1"/>
                      </a:solidFill>
                      <a:prstDash val="solid"/>
                      <a:round/>
                      <a:headEnd type="none" w="med" len="med"/>
                      <a:tailEnd type="none" w="med" len="med"/>
                    </a:lnT>
                  </a:tcPr>
                </a:tc>
                <a:tc>
                  <a:txBody>
                    <a:bodyPr/>
                    <a:lstStyle/>
                    <a:p>
                      <a:pPr marR="0" algn="ctr" rtl="0">
                        <a:lnSpc>
                          <a:spcPct val="100000"/>
                        </a:lnSpc>
                        <a:spcBef>
                          <a:spcPts val="0"/>
                        </a:spcBef>
                        <a:spcAft>
                          <a:spcPts val="0"/>
                        </a:spcAft>
                        <a:buClr>
                          <a:srgbClr val="212121"/>
                        </a:buClr>
                        <a:buSzPts val="2800"/>
                        <a:buFont typeface="Anaheim"/>
                        <a:buNone/>
                      </a:pPr>
                      <a:r>
                        <a:rPr lang="en-GB" sz="1500" b="1" i="0" u="none" strike="noStrike" cap="none" dirty="0">
                          <a:solidFill>
                            <a:schemeClr val="bg2"/>
                          </a:solidFill>
                          <a:latin typeface="Anaheim"/>
                          <a:cs typeface="Arial"/>
                          <a:sym typeface="Anaheim"/>
                        </a:rPr>
                        <a:t>Accuracy</a:t>
                      </a:r>
                      <a:endParaRPr lang="en-IT" sz="1500" b="1" i="0" u="none" strike="noStrike" cap="none" dirty="0">
                        <a:solidFill>
                          <a:schemeClr val="bg2"/>
                        </a:solidFill>
                        <a:latin typeface="Anaheim"/>
                        <a:cs typeface="Arial"/>
                        <a:sym typeface="Anaheim"/>
                      </a:endParaRPr>
                    </a:p>
                  </a:txBody>
                  <a:tcPr anchor="ctr">
                    <a:lnT w="12700" cap="flat" cmpd="sng" algn="ctr">
                      <a:solidFill>
                        <a:schemeClr val="tx1"/>
                      </a:solidFill>
                      <a:prstDash val="solid"/>
                      <a:round/>
                      <a:headEnd type="none" w="med" len="med"/>
                      <a:tailEnd type="none" w="med" len="med"/>
                    </a:lnT>
                  </a:tcPr>
                </a:tc>
                <a:tc>
                  <a:txBody>
                    <a:bodyPr/>
                    <a:lstStyle/>
                    <a:p>
                      <a:pPr marR="0" algn="ctr" rtl="0">
                        <a:lnSpc>
                          <a:spcPct val="100000"/>
                        </a:lnSpc>
                        <a:spcBef>
                          <a:spcPts val="0"/>
                        </a:spcBef>
                        <a:spcAft>
                          <a:spcPts val="0"/>
                        </a:spcAft>
                        <a:buClr>
                          <a:srgbClr val="212121"/>
                        </a:buClr>
                        <a:buSzPts val="2800"/>
                        <a:buFont typeface="Anaheim"/>
                        <a:buNone/>
                      </a:pPr>
                      <a:r>
                        <a:rPr lang="en-GB" sz="1500" b="1" i="0" u="none" strike="noStrike" cap="none" dirty="0">
                          <a:solidFill>
                            <a:schemeClr val="bg2"/>
                          </a:solidFill>
                          <a:latin typeface="Anaheim"/>
                          <a:cs typeface="Arial"/>
                          <a:sym typeface="Anaheim"/>
                        </a:rPr>
                        <a:t>PR</a:t>
                      </a:r>
                      <a:endParaRPr lang="en-IT" sz="1500" b="1" i="0" u="none" strike="noStrike" cap="none" dirty="0">
                        <a:solidFill>
                          <a:schemeClr val="bg2"/>
                        </a:solidFill>
                        <a:latin typeface="Anaheim"/>
                        <a:cs typeface="Arial"/>
                        <a:sym typeface="Anaheim"/>
                      </a:endParaRPr>
                    </a:p>
                  </a:txBody>
                  <a:tcPr anchor="ctr">
                    <a:lnT w="12700" cap="flat" cmpd="sng" algn="ctr">
                      <a:solidFill>
                        <a:schemeClr val="tx1"/>
                      </a:solidFill>
                      <a:prstDash val="solid"/>
                      <a:round/>
                      <a:headEnd type="none" w="med" len="med"/>
                      <a:tailEnd type="none" w="med" len="med"/>
                    </a:lnT>
                  </a:tcPr>
                </a:tc>
                <a:tc>
                  <a:txBody>
                    <a:bodyPr/>
                    <a:lstStyle/>
                    <a:p>
                      <a:pPr marR="0" algn="ctr" rtl="0">
                        <a:lnSpc>
                          <a:spcPct val="100000"/>
                        </a:lnSpc>
                        <a:spcBef>
                          <a:spcPts val="0"/>
                        </a:spcBef>
                        <a:spcAft>
                          <a:spcPts val="0"/>
                        </a:spcAft>
                        <a:buClr>
                          <a:srgbClr val="212121"/>
                        </a:buClr>
                        <a:buSzPts val="2800"/>
                        <a:buFont typeface="Anaheim"/>
                        <a:buNone/>
                      </a:pPr>
                      <a:r>
                        <a:rPr lang="en-GB" sz="1500" b="1" i="0" u="none" strike="noStrike" cap="none" dirty="0">
                          <a:solidFill>
                            <a:schemeClr val="bg2"/>
                          </a:solidFill>
                          <a:latin typeface="Anaheim"/>
                          <a:cs typeface="Arial"/>
                          <a:sym typeface="Anaheim"/>
                        </a:rPr>
                        <a:t>Recall</a:t>
                      </a:r>
                      <a:endParaRPr lang="en-IT" sz="1500" b="1" i="0" u="none" strike="noStrike" cap="none" dirty="0">
                        <a:solidFill>
                          <a:schemeClr val="bg2"/>
                        </a:solidFill>
                        <a:latin typeface="Anaheim"/>
                        <a:cs typeface="Arial"/>
                        <a:sym typeface="Anaheim"/>
                      </a:endParaRPr>
                    </a:p>
                  </a:txBody>
                  <a:tcPr anchor="ctr">
                    <a:lnT w="12700" cap="flat" cmpd="sng" algn="ctr">
                      <a:solidFill>
                        <a:schemeClr val="tx1"/>
                      </a:solidFill>
                      <a:prstDash val="solid"/>
                      <a:round/>
                      <a:headEnd type="none" w="med" len="med"/>
                      <a:tailEnd type="none" w="med" len="med"/>
                    </a:lnT>
                  </a:tcPr>
                </a:tc>
                <a:tc>
                  <a:txBody>
                    <a:bodyPr/>
                    <a:lstStyle/>
                    <a:p>
                      <a:pPr marR="0" algn="ctr" rtl="0">
                        <a:lnSpc>
                          <a:spcPct val="100000"/>
                        </a:lnSpc>
                        <a:spcBef>
                          <a:spcPts val="0"/>
                        </a:spcBef>
                        <a:spcAft>
                          <a:spcPts val="0"/>
                        </a:spcAft>
                        <a:buClr>
                          <a:srgbClr val="212121"/>
                        </a:buClr>
                        <a:buSzPts val="2800"/>
                        <a:buFont typeface="Anaheim"/>
                        <a:buNone/>
                      </a:pPr>
                      <a:r>
                        <a:rPr lang="en-IT" sz="1500" b="1" i="0" u="none" strike="noStrike" cap="none" dirty="0">
                          <a:solidFill>
                            <a:schemeClr val="bg2"/>
                          </a:solidFill>
                          <a:latin typeface="Anaheim"/>
                          <a:cs typeface="Arial"/>
                          <a:sym typeface="Anaheim"/>
                        </a:rPr>
                        <a:t>F1 Score</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981094246"/>
                  </a:ext>
                </a:extLst>
              </a:tr>
              <a:tr h="650398">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1" i="0" u="none" strike="noStrike" cap="none" dirty="0">
                          <a:solidFill>
                            <a:schemeClr val="bg2"/>
                          </a:solidFill>
                          <a:latin typeface="Anaheim"/>
                          <a:cs typeface="Arial"/>
                          <a:sym typeface="Anaheim"/>
                        </a:rPr>
                        <a:t>DT</a:t>
                      </a:r>
                      <a:r>
                        <a:rPr lang="en-GB" sz="1500" b="0" i="0" u="none" strike="noStrike" cap="none" dirty="0">
                          <a:solidFill>
                            <a:schemeClr val="bg2"/>
                          </a:solidFill>
                          <a:latin typeface="Anaheim"/>
                          <a:cs typeface="Arial"/>
                          <a:sym typeface="Anaheim"/>
                        </a:rPr>
                        <a:t>: Down-sampled data</a:t>
                      </a:r>
                    </a:p>
                  </a:txBody>
                  <a:tcPr anchor="ctr">
                    <a:lnL w="12700" cap="flat" cmpd="sng" algn="ctr">
                      <a:solidFill>
                        <a:schemeClr val="tx1"/>
                      </a:solidFill>
                      <a:prstDash val="solid"/>
                      <a:round/>
                      <a:headEnd type="none" w="med" len="med"/>
                      <a:tailEnd type="none" w="med" len="med"/>
                    </a:lnL>
                  </a:tcPr>
                </a:tc>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0" i="0" u="none" strike="noStrike" cap="none" dirty="0">
                          <a:solidFill>
                            <a:schemeClr val="bg2"/>
                          </a:solidFill>
                          <a:latin typeface="Anaheim"/>
                          <a:cs typeface="Arial"/>
                          <a:sym typeface="Arial"/>
                        </a:rPr>
                        <a:t>0.839</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0" i="0" u="none" strike="noStrike" cap="none" dirty="0">
                          <a:solidFill>
                            <a:schemeClr val="bg2"/>
                          </a:solidFill>
                          <a:latin typeface="Anaheim"/>
                          <a:cs typeface="Arial"/>
                          <a:sym typeface="Arial"/>
                        </a:rPr>
                        <a:t>0.856</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0" i="0" u="none" strike="noStrike" cap="none" dirty="0">
                          <a:solidFill>
                            <a:schemeClr val="bg2"/>
                          </a:solidFill>
                          <a:latin typeface="Anaheim"/>
                          <a:cs typeface="Arial"/>
                          <a:sym typeface="Arial"/>
                        </a:rPr>
                        <a:t>78.7%</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0" i="0" u="none" strike="noStrike" cap="none" dirty="0">
                          <a:solidFill>
                            <a:schemeClr val="bg2"/>
                          </a:solidFill>
                          <a:latin typeface="Anaheim"/>
                          <a:cs typeface="Arial"/>
                          <a:sym typeface="Arial"/>
                        </a:rPr>
                        <a:t>78.8%</a:t>
                      </a:r>
                    </a:p>
                  </a:txBody>
                  <a:tcPr anchor="ct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78.7%</a:t>
                      </a:r>
                    </a:p>
                  </a:txBody>
                  <a:tcPr anchor="ct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0.787</a:t>
                      </a: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5929918"/>
                  </a:ext>
                </a:extLst>
              </a:tr>
              <a:tr h="650398">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1" i="0" u="none" strike="noStrike" cap="none" dirty="0">
                          <a:solidFill>
                            <a:schemeClr val="bg2"/>
                          </a:solidFill>
                          <a:latin typeface="Anaheim"/>
                          <a:cs typeface="Arial"/>
                          <a:sym typeface="Anaheim"/>
                        </a:rPr>
                        <a:t>DT</a:t>
                      </a:r>
                      <a:r>
                        <a:rPr lang="en-GB" sz="1500" b="0" i="0" u="none" strike="noStrike" cap="none" dirty="0">
                          <a:solidFill>
                            <a:schemeClr val="bg2"/>
                          </a:solidFill>
                          <a:latin typeface="Anaheim"/>
                          <a:cs typeface="Arial"/>
                          <a:sym typeface="Anaheim"/>
                        </a:rPr>
                        <a:t>: No change on dataset</a:t>
                      </a:r>
                    </a:p>
                  </a:txBody>
                  <a:tcPr anchor="ctr">
                    <a:lnL w="12700" cap="flat" cmpd="sng" algn="ctr">
                      <a:solidFill>
                        <a:schemeClr val="tx1"/>
                      </a:solidFill>
                      <a:prstDash val="solid"/>
                      <a:round/>
                      <a:headEnd type="none" w="med" len="med"/>
                      <a:tailEnd type="none" w="med" len="med"/>
                    </a:lnL>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0" i="0" u="none" strike="noStrike" cap="none" dirty="0">
                          <a:solidFill>
                            <a:schemeClr val="bg2"/>
                          </a:solidFill>
                          <a:latin typeface="Anaheim"/>
                          <a:cs typeface="Arial"/>
                          <a:sym typeface="Arial"/>
                        </a:rPr>
                        <a:t>0.810</a:t>
                      </a:r>
                    </a:p>
                  </a:txBody>
                  <a:tcPr anchor="c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0" i="0" u="none" strike="noStrike" cap="none" dirty="0">
                          <a:solidFill>
                            <a:schemeClr val="bg2"/>
                          </a:solidFill>
                          <a:latin typeface="Anaheim"/>
                          <a:cs typeface="Arial"/>
                          <a:sym typeface="Arial"/>
                        </a:rPr>
                        <a:t>0.618</a:t>
                      </a:r>
                    </a:p>
                  </a:txBody>
                  <a:tcPr anchor="c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0" i="0" u="none" strike="noStrike" cap="none" dirty="0">
                          <a:solidFill>
                            <a:schemeClr val="bg2"/>
                          </a:solidFill>
                          <a:latin typeface="Anaheim"/>
                          <a:cs typeface="Arial"/>
                          <a:sym typeface="Arial"/>
                        </a:rPr>
                        <a:t>83.9%</a:t>
                      </a:r>
                    </a:p>
                  </a:txBody>
                  <a:tcPr anchor="c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0" i="0" u="none" strike="noStrike" cap="none" dirty="0">
                          <a:solidFill>
                            <a:schemeClr val="bg2"/>
                          </a:solidFill>
                          <a:latin typeface="Anaheim"/>
                          <a:cs typeface="Arial"/>
                          <a:sym typeface="Arial"/>
                        </a:rPr>
                        <a:t>83.2%</a:t>
                      </a:r>
                    </a:p>
                  </a:txBody>
                  <a:tcPr anchor="ctr">
                    <a:solidFill>
                      <a:schemeClr val="accent1">
                        <a:lumMod val="20000"/>
                        <a:lumOff val="80000"/>
                      </a:schemeClr>
                    </a:solidFill>
                  </a:tcP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83.9%</a:t>
                      </a:r>
                    </a:p>
                  </a:txBody>
                  <a:tcPr anchor="ctr">
                    <a:solidFill>
                      <a:schemeClr val="accent1">
                        <a:lumMod val="20000"/>
                        <a:lumOff val="80000"/>
                      </a:schemeClr>
                    </a:solidFill>
                  </a:tcP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0.834</a:t>
                      </a:r>
                    </a:p>
                  </a:txBody>
                  <a:tcPr anchor="ctr">
                    <a:lnR w="12700" cap="flat" cmpd="sng" algn="ctr">
                      <a:solidFill>
                        <a:schemeClr val="tx1"/>
                      </a:solidFill>
                      <a:prstDash val="solid"/>
                      <a:round/>
                      <a:headEnd type="none" w="med" len="med"/>
                      <a:tailEnd type="none" w="med" len="med"/>
                    </a:lnR>
                    <a:solidFill>
                      <a:schemeClr val="accent1">
                        <a:lumMod val="20000"/>
                        <a:lumOff val="80000"/>
                      </a:schemeClr>
                    </a:solidFill>
                  </a:tcPr>
                </a:tc>
                <a:extLst>
                  <a:ext uri="{0D108BD9-81ED-4DB2-BD59-A6C34878D82A}">
                    <a16:rowId xmlns:a16="http://schemas.microsoft.com/office/drawing/2014/main" val="3315208451"/>
                  </a:ext>
                </a:extLst>
              </a:tr>
              <a:tr h="650398">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1" i="0" u="none" strike="noStrike" cap="none" dirty="0">
                          <a:solidFill>
                            <a:schemeClr val="bg2"/>
                          </a:solidFill>
                          <a:latin typeface="Anaheim"/>
                          <a:cs typeface="Arial"/>
                          <a:sym typeface="Anaheim"/>
                        </a:rPr>
                        <a:t>SVM</a:t>
                      </a:r>
                      <a:r>
                        <a:rPr lang="en-GB" sz="1500" b="0" i="0" u="none" strike="noStrike" cap="none" dirty="0">
                          <a:solidFill>
                            <a:schemeClr val="bg2"/>
                          </a:solidFill>
                          <a:latin typeface="Anaheim"/>
                          <a:cs typeface="Arial"/>
                          <a:sym typeface="Anaheim"/>
                        </a:rPr>
                        <a:t>: Down-sampled data</a:t>
                      </a:r>
                    </a:p>
                  </a:txBody>
                  <a:tcPr anchor="ctr">
                    <a:lnL w="12700" cap="flat" cmpd="sng" algn="ctr">
                      <a:solidFill>
                        <a:schemeClr val="tx1"/>
                      </a:solidFill>
                      <a:prstDash val="solid"/>
                      <a:round/>
                      <a:headEnd type="none" w="med" len="med"/>
                      <a:tailEnd type="none" w="med" len="med"/>
                    </a:lnL>
                  </a:tcP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0.893</a:t>
                      </a:r>
                    </a:p>
                  </a:txBody>
                  <a:tcPr anchor="ct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0.901</a:t>
                      </a:r>
                    </a:p>
                  </a:txBody>
                  <a:tcPr anchor="ct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80.7%</a:t>
                      </a:r>
                    </a:p>
                  </a:txBody>
                  <a:tcPr anchor="ct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81.2%</a:t>
                      </a:r>
                    </a:p>
                  </a:txBody>
                  <a:tcPr anchor="ct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80.7%</a:t>
                      </a:r>
                    </a:p>
                  </a:txBody>
                  <a:tcPr anchor="ct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0.806</a:t>
                      </a: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736424493"/>
                  </a:ext>
                </a:extLst>
              </a:tr>
              <a:tr h="650398">
                <a:tc>
                  <a:txBody>
                    <a:bodyPr/>
                    <a:lstStyle/>
                    <a:p>
                      <a:pPr marL="0" marR="0" lvl="0" indent="0" algn="ctr" defTabSz="914400" rtl="0" eaLnBrk="1" fontAlgn="auto" latinLnBrk="0" hangingPunct="1">
                        <a:lnSpc>
                          <a:spcPct val="100000"/>
                        </a:lnSpc>
                        <a:spcBef>
                          <a:spcPts val="0"/>
                        </a:spcBef>
                        <a:spcAft>
                          <a:spcPts val="0"/>
                        </a:spcAft>
                        <a:buClr>
                          <a:srgbClr val="212121"/>
                        </a:buClr>
                        <a:buSzPts val="2800"/>
                        <a:buFont typeface="Anaheim"/>
                        <a:buNone/>
                        <a:tabLst/>
                        <a:defRPr/>
                      </a:pPr>
                      <a:r>
                        <a:rPr lang="en-GB" sz="1500" b="1" i="0" u="none" strike="noStrike" cap="none" dirty="0">
                          <a:solidFill>
                            <a:schemeClr val="bg2"/>
                          </a:solidFill>
                          <a:latin typeface="Anaheim"/>
                          <a:cs typeface="Arial"/>
                          <a:sym typeface="Anaheim"/>
                        </a:rPr>
                        <a:t>SVM</a:t>
                      </a:r>
                      <a:r>
                        <a:rPr lang="en-GB" sz="1500" b="0" i="0" u="none" strike="noStrike" cap="none" dirty="0">
                          <a:solidFill>
                            <a:schemeClr val="bg2"/>
                          </a:solidFill>
                          <a:latin typeface="Anaheim"/>
                          <a:cs typeface="Arial"/>
                          <a:sym typeface="Anaheim"/>
                        </a:rPr>
                        <a:t>: No change on dataset</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0.897</a:t>
                      </a:r>
                    </a:p>
                  </a:txBody>
                  <a:tcPr anchor="ctr">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0.751</a:t>
                      </a:r>
                    </a:p>
                  </a:txBody>
                  <a:tcPr anchor="ctr">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84.5%</a:t>
                      </a:r>
                    </a:p>
                  </a:txBody>
                  <a:tcPr anchor="ctr">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83.8%</a:t>
                      </a:r>
                    </a:p>
                  </a:txBody>
                  <a:tcPr anchor="ctr">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84.5%</a:t>
                      </a:r>
                    </a:p>
                  </a:txBody>
                  <a:tcPr anchor="ctr">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R="0" algn="ctr" rtl="0">
                        <a:lnSpc>
                          <a:spcPct val="100000"/>
                        </a:lnSpc>
                        <a:spcBef>
                          <a:spcPts val="0"/>
                        </a:spcBef>
                        <a:spcAft>
                          <a:spcPts val="0"/>
                        </a:spcAft>
                        <a:buClr>
                          <a:srgbClr val="212121"/>
                        </a:buClr>
                        <a:buSzPts val="2800"/>
                        <a:buFont typeface="Anaheim"/>
                        <a:buNone/>
                      </a:pPr>
                      <a:r>
                        <a:rPr lang="en-IT" sz="1500" b="0" i="0" u="none" strike="noStrike" cap="none" dirty="0">
                          <a:solidFill>
                            <a:schemeClr val="bg2"/>
                          </a:solidFill>
                          <a:latin typeface="Anaheim"/>
                          <a:cs typeface="Arial"/>
                          <a:sym typeface="Anaheim"/>
                        </a:rPr>
                        <a:t>0.836</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611961241"/>
                  </a:ext>
                </a:extLst>
              </a:tr>
            </a:tbl>
          </a:graphicData>
        </a:graphic>
      </p:graphicFrame>
    </p:spTree>
    <p:extLst>
      <p:ext uri="{BB962C8B-B14F-4D97-AF65-F5344CB8AC3E}">
        <p14:creationId xmlns:p14="http://schemas.microsoft.com/office/powerpoint/2010/main" val="15477348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477"/>
        <p:cNvGrpSpPr/>
        <p:nvPr/>
      </p:nvGrpSpPr>
      <p:grpSpPr>
        <a:xfrm>
          <a:off x="0" y="0"/>
          <a:ext cx="0" cy="0"/>
          <a:chOff x="0" y="0"/>
          <a:chExt cx="0" cy="0"/>
        </a:xfrm>
      </p:grpSpPr>
      <p:sp>
        <p:nvSpPr>
          <p:cNvPr id="2478" name="Google Shape;2478;p51"/>
          <p:cNvSpPr txBox="1">
            <a:spLocks noGrp="1"/>
          </p:cNvSpPr>
          <p:nvPr>
            <p:ph type="title"/>
          </p:nvPr>
        </p:nvSpPr>
        <p:spPr>
          <a:xfrm>
            <a:off x="3888871" y="1932196"/>
            <a:ext cx="3888900" cy="66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Best Model?</a:t>
            </a:r>
            <a:endParaRPr dirty="0"/>
          </a:p>
        </p:txBody>
      </p:sp>
      <p:sp>
        <p:nvSpPr>
          <p:cNvPr id="2479" name="Google Shape;2479;p51"/>
          <p:cNvSpPr txBox="1">
            <a:spLocks noGrp="1"/>
          </p:cNvSpPr>
          <p:nvPr>
            <p:ph type="subTitle" idx="1"/>
          </p:nvPr>
        </p:nvSpPr>
        <p:spPr>
          <a:xfrm>
            <a:off x="3611130" y="2539507"/>
            <a:ext cx="4156800" cy="279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W</a:t>
            </a:r>
            <a:r>
              <a:rPr lang="en" dirty="0"/>
              <a:t>hat is the best model?</a:t>
            </a:r>
            <a:endParaRPr dirty="0"/>
          </a:p>
        </p:txBody>
      </p:sp>
      <p:sp>
        <p:nvSpPr>
          <p:cNvPr id="2484" name="Google Shape;2484;p51"/>
          <p:cNvSpPr/>
          <p:nvPr/>
        </p:nvSpPr>
        <p:spPr>
          <a:xfrm rot="-3694751">
            <a:off x="2775287" y="835851"/>
            <a:ext cx="616886" cy="616886"/>
          </a:xfrm>
          <a:custGeom>
            <a:avLst/>
            <a:gdLst/>
            <a:ahLst/>
            <a:cxnLst/>
            <a:rect l="l" t="t" r="r" b="b"/>
            <a:pathLst>
              <a:path w="14682" h="14682" extrusionOk="0">
                <a:moveTo>
                  <a:pt x="7418" y="4690"/>
                </a:moveTo>
                <a:cubicBezTo>
                  <a:pt x="8715" y="4690"/>
                  <a:pt x="9863" y="5645"/>
                  <a:pt x="10031" y="6961"/>
                </a:cubicBezTo>
                <a:cubicBezTo>
                  <a:pt x="10254" y="8658"/>
                  <a:pt x="8902" y="9929"/>
                  <a:pt x="7434" y="9929"/>
                </a:cubicBezTo>
                <a:cubicBezTo>
                  <a:pt x="6904" y="9929"/>
                  <a:pt x="6358" y="9764"/>
                  <a:pt x="5867" y="9393"/>
                </a:cubicBezTo>
                <a:cubicBezTo>
                  <a:pt x="4012" y="7994"/>
                  <a:pt x="4772" y="5046"/>
                  <a:pt x="7082" y="4712"/>
                </a:cubicBezTo>
                <a:cubicBezTo>
                  <a:pt x="7195" y="4697"/>
                  <a:pt x="7307" y="4690"/>
                  <a:pt x="7418" y="4690"/>
                </a:cubicBezTo>
                <a:close/>
                <a:moveTo>
                  <a:pt x="7569" y="0"/>
                </a:moveTo>
                <a:lnTo>
                  <a:pt x="5168" y="335"/>
                </a:lnTo>
                <a:lnTo>
                  <a:pt x="5046" y="1794"/>
                </a:lnTo>
                <a:cubicBezTo>
                  <a:pt x="4529" y="2007"/>
                  <a:pt x="4073" y="2250"/>
                  <a:pt x="3648" y="2584"/>
                </a:cubicBezTo>
                <a:lnTo>
                  <a:pt x="2310" y="1976"/>
                </a:lnTo>
                <a:lnTo>
                  <a:pt x="851" y="3921"/>
                </a:lnTo>
                <a:lnTo>
                  <a:pt x="1794" y="5046"/>
                </a:lnTo>
                <a:cubicBezTo>
                  <a:pt x="1581" y="5532"/>
                  <a:pt x="1459" y="6049"/>
                  <a:pt x="1398" y="6596"/>
                </a:cubicBezTo>
                <a:lnTo>
                  <a:pt x="0" y="7113"/>
                </a:lnTo>
                <a:lnTo>
                  <a:pt x="335" y="9514"/>
                </a:lnTo>
                <a:lnTo>
                  <a:pt x="1794" y="9666"/>
                </a:lnTo>
                <a:cubicBezTo>
                  <a:pt x="2006" y="10153"/>
                  <a:pt x="2280" y="10608"/>
                  <a:pt x="2584" y="11034"/>
                </a:cubicBezTo>
                <a:lnTo>
                  <a:pt x="1976" y="12371"/>
                </a:lnTo>
                <a:lnTo>
                  <a:pt x="3921" y="13830"/>
                </a:lnTo>
                <a:lnTo>
                  <a:pt x="5076" y="12888"/>
                </a:lnTo>
                <a:cubicBezTo>
                  <a:pt x="5563" y="13101"/>
                  <a:pt x="6049" y="13223"/>
                  <a:pt x="6596" y="13314"/>
                </a:cubicBezTo>
                <a:lnTo>
                  <a:pt x="7113" y="14681"/>
                </a:lnTo>
                <a:lnTo>
                  <a:pt x="9514" y="14347"/>
                </a:lnTo>
                <a:lnTo>
                  <a:pt x="9636" y="12888"/>
                </a:lnTo>
                <a:cubicBezTo>
                  <a:pt x="10122" y="12675"/>
                  <a:pt x="10608" y="12402"/>
                  <a:pt x="11034" y="12098"/>
                </a:cubicBezTo>
                <a:lnTo>
                  <a:pt x="12341" y="12675"/>
                </a:lnTo>
                <a:lnTo>
                  <a:pt x="13830" y="10730"/>
                </a:lnTo>
                <a:lnTo>
                  <a:pt x="12888" y="9605"/>
                </a:lnTo>
                <a:cubicBezTo>
                  <a:pt x="13070" y="9119"/>
                  <a:pt x="13222" y="8602"/>
                  <a:pt x="13283" y="8086"/>
                </a:cubicBezTo>
                <a:lnTo>
                  <a:pt x="14681" y="7569"/>
                </a:lnTo>
                <a:lnTo>
                  <a:pt x="14347" y="5137"/>
                </a:lnTo>
                <a:lnTo>
                  <a:pt x="12888" y="5016"/>
                </a:lnTo>
                <a:cubicBezTo>
                  <a:pt x="12675" y="4529"/>
                  <a:pt x="12402" y="4073"/>
                  <a:pt x="12067" y="3648"/>
                </a:cubicBezTo>
                <a:lnTo>
                  <a:pt x="12675" y="2310"/>
                </a:lnTo>
                <a:lnTo>
                  <a:pt x="10760" y="821"/>
                </a:lnTo>
                <a:lnTo>
                  <a:pt x="9605" y="1794"/>
                </a:lnTo>
                <a:cubicBezTo>
                  <a:pt x="9119" y="1581"/>
                  <a:pt x="8602" y="1429"/>
                  <a:pt x="8086" y="1368"/>
                </a:cubicBezTo>
                <a:lnTo>
                  <a:pt x="7569"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51"/>
          <p:cNvGrpSpPr/>
          <p:nvPr/>
        </p:nvGrpSpPr>
        <p:grpSpPr>
          <a:xfrm rot="-3694810">
            <a:off x="3406236" y="1232772"/>
            <a:ext cx="409789" cy="409850"/>
            <a:chOff x="2948201" y="3788666"/>
            <a:chExt cx="450728" cy="450728"/>
          </a:xfrm>
        </p:grpSpPr>
        <p:sp>
          <p:nvSpPr>
            <p:cNvPr id="2486" name="Google Shape;2486;p51"/>
            <p:cNvSpPr/>
            <p:nvPr/>
          </p:nvSpPr>
          <p:spPr>
            <a:xfrm>
              <a:off x="3092498" y="3933353"/>
              <a:ext cx="199732" cy="163729"/>
            </a:xfrm>
            <a:custGeom>
              <a:avLst/>
              <a:gdLst/>
              <a:ahLst/>
              <a:cxnLst/>
              <a:rect l="l" t="t" r="r" b="b"/>
              <a:pathLst>
                <a:path w="4122" h="3379" extrusionOk="0">
                  <a:moveTo>
                    <a:pt x="1806" y="1"/>
                  </a:moveTo>
                  <a:cubicBezTo>
                    <a:pt x="1756" y="1"/>
                    <a:pt x="1703" y="8"/>
                    <a:pt x="1642" y="24"/>
                  </a:cubicBezTo>
                  <a:lnTo>
                    <a:pt x="1551" y="24"/>
                  </a:lnTo>
                  <a:cubicBezTo>
                    <a:pt x="1551" y="54"/>
                    <a:pt x="1703" y="24"/>
                    <a:pt x="1977" y="84"/>
                  </a:cubicBezTo>
                  <a:cubicBezTo>
                    <a:pt x="2311" y="115"/>
                    <a:pt x="2645" y="297"/>
                    <a:pt x="2919" y="540"/>
                  </a:cubicBezTo>
                  <a:cubicBezTo>
                    <a:pt x="3284" y="935"/>
                    <a:pt x="3436" y="1483"/>
                    <a:pt x="3314" y="1999"/>
                  </a:cubicBezTo>
                  <a:cubicBezTo>
                    <a:pt x="3253" y="2303"/>
                    <a:pt x="3101" y="2607"/>
                    <a:pt x="2888" y="2820"/>
                  </a:cubicBezTo>
                  <a:cubicBezTo>
                    <a:pt x="2571" y="3100"/>
                    <a:pt x="2174" y="3253"/>
                    <a:pt x="1775" y="3253"/>
                  </a:cubicBezTo>
                  <a:cubicBezTo>
                    <a:pt x="1523" y="3253"/>
                    <a:pt x="1269" y="3192"/>
                    <a:pt x="1034" y="3063"/>
                  </a:cubicBezTo>
                  <a:cubicBezTo>
                    <a:pt x="761" y="2911"/>
                    <a:pt x="518" y="2698"/>
                    <a:pt x="396" y="2425"/>
                  </a:cubicBezTo>
                  <a:cubicBezTo>
                    <a:pt x="122" y="1938"/>
                    <a:pt x="122" y="1361"/>
                    <a:pt x="396" y="905"/>
                  </a:cubicBezTo>
                  <a:cubicBezTo>
                    <a:pt x="548" y="571"/>
                    <a:pt x="852" y="328"/>
                    <a:pt x="1186" y="176"/>
                  </a:cubicBezTo>
                  <a:cubicBezTo>
                    <a:pt x="1399" y="84"/>
                    <a:pt x="1551" y="54"/>
                    <a:pt x="1551" y="54"/>
                  </a:cubicBezTo>
                  <a:lnTo>
                    <a:pt x="1460" y="54"/>
                  </a:lnTo>
                  <a:cubicBezTo>
                    <a:pt x="1338" y="54"/>
                    <a:pt x="1247" y="84"/>
                    <a:pt x="1156" y="115"/>
                  </a:cubicBezTo>
                  <a:cubicBezTo>
                    <a:pt x="791" y="236"/>
                    <a:pt x="487" y="510"/>
                    <a:pt x="305" y="844"/>
                  </a:cubicBezTo>
                  <a:cubicBezTo>
                    <a:pt x="31" y="1331"/>
                    <a:pt x="1" y="1938"/>
                    <a:pt x="274" y="2455"/>
                  </a:cubicBezTo>
                  <a:cubicBezTo>
                    <a:pt x="426" y="2759"/>
                    <a:pt x="670" y="3002"/>
                    <a:pt x="974" y="3154"/>
                  </a:cubicBezTo>
                  <a:cubicBezTo>
                    <a:pt x="1254" y="3310"/>
                    <a:pt x="1534" y="3378"/>
                    <a:pt x="1800" y="3378"/>
                  </a:cubicBezTo>
                  <a:cubicBezTo>
                    <a:pt x="3145" y="3378"/>
                    <a:pt x="4122" y="1622"/>
                    <a:pt x="2980" y="479"/>
                  </a:cubicBezTo>
                  <a:cubicBezTo>
                    <a:pt x="2706" y="206"/>
                    <a:pt x="2341" y="54"/>
                    <a:pt x="1946" y="24"/>
                  </a:cubicBezTo>
                  <a:cubicBezTo>
                    <a:pt x="1901" y="8"/>
                    <a:pt x="1855" y="1"/>
                    <a:pt x="18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1"/>
            <p:cNvSpPr/>
            <p:nvPr/>
          </p:nvSpPr>
          <p:spPr>
            <a:xfrm>
              <a:off x="2948201" y="3788666"/>
              <a:ext cx="450728" cy="450728"/>
            </a:xfrm>
            <a:custGeom>
              <a:avLst/>
              <a:gdLst/>
              <a:ahLst/>
              <a:cxnLst/>
              <a:rect l="l" t="t" r="r" b="b"/>
              <a:pathLst>
                <a:path w="9302" h="9302" extrusionOk="0">
                  <a:moveTo>
                    <a:pt x="4987" y="483"/>
                  </a:moveTo>
                  <a:lnTo>
                    <a:pt x="5046" y="669"/>
                  </a:lnTo>
                  <a:lnTo>
                    <a:pt x="5107" y="821"/>
                  </a:lnTo>
                  <a:cubicBezTo>
                    <a:pt x="5114" y="828"/>
                    <a:pt x="5119" y="836"/>
                    <a:pt x="5124" y="843"/>
                  </a:cubicBezTo>
                  <a:lnTo>
                    <a:pt x="5124" y="843"/>
                  </a:lnTo>
                  <a:lnTo>
                    <a:pt x="5076" y="699"/>
                  </a:lnTo>
                  <a:cubicBezTo>
                    <a:pt x="5051" y="638"/>
                    <a:pt x="5022" y="565"/>
                    <a:pt x="4987" y="483"/>
                  </a:cubicBezTo>
                  <a:close/>
                  <a:moveTo>
                    <a:pt x="5124" y="843"/>
                  </a:moveTo>
                  <a:lnTo>
                    <a:pt x="5137" y="882"/>
                  </a:lnTo>
                  <a:lnTo>
                    <a:pt x="5167" y="912"/>
                  </a:lnTo>
                  <a:cubicBezTo>
                    <a:pt x="5144" y="889"/>
                    <a:pt x="5139" y="866"/>
                    <a:pt x="5124" y="843"/>
                  </a:cubicBezTo>
                  <a:close/>
                  <a:moveTo>
                    <a:pt x="4833" y="0"/>
                  </a:moveTo>
                  <a:lnTo>
                    <a:pt x="3313" y="213"/>
                  </a:lnTo>
                  <a:lnTo>
                    <a:pt x="3283" y="213"/>
                  </a:lnTo>
                  <a:lnTo>
                    <a:pt x="3283" y="244"/>
                  </a:lnTo>
                  <a:lnTo>
                    <a:pt x="3194" y="1136"/>
                  </a:lnTo>
                  <a:lnTo>
                    <a:pt x="3194" y="1136"/>
                  </a:lnTo>
                  <a:cubicBezTo>
                    <a:pt x="2881" y="1254"/>
                    <a:pt x="2622" y="1425"/>
                    <a:pt x="2363" y="1624"/>
                  </a:cubicBezTo>
                  <a:lnTo>
                    <a:pt x="2363" y="1624"/>
                  </a:lnTo>
                  <a:lnTo>
                    <a:pt x="1550" y="1247"/>
                  </a:lnTo>
                  <a:lnTo>
                    <a:pt x="1520" y="1247"/>
                  </a:lnTo>
                  <a:lnTo>
                    <a:pt x="1489" y="1277"/>
                  </a:lnTo>
                  <a:lnTo>
                    <a:pt x="547" y="2493"/>
                  </a:lnTo>
                  <a:lnTo>
                    <a:pt x="547" y="2523"/>
                  </a:lnTo>
                  <a:lnTo>
                    <a:pt x="578" y="2554"/>
                  </a:lnTo>
                  <a:lnTo>
                    <a:pt x="1137" y="3260"/>
                  </a:lnTo>
                  <a:lnTo>
                    <a:pt x="1137" y="3260"/>
                  </a:lnTo>
                  <a:cubicBezTo>
                    <a:pt x="1001" y="3547"/>
                    <a:pt x="942" y="3860"/>
                    <a:pt x="885" y="4174"/>
                  </a:cubicBezTo>
                  <a:lnTo>
                    <a:pt x="885" y="4174"/>
                  </a:lnTo>
                  <a:lnTo>
                    <a:pt x="61" y="4469"/>
                  </a:lnTo>
                  <a:lnTo>
                    <a:pt x="0" y="4469"/>
                  </a:lnTo>
                  <a:lnTo>
                    <a:pt x="0" y="4529"/>
                  </a:lnTo>
                  <a:cubicBezTo>
                    <a:pt x="91" y="5016"/>
                    <a:pt x="152" y="5532"/>
                    <a:pt x="213" y="6049"/>
                  </a:cubicBezTo>
                  <a:lnTo>
                    <a:pt x="213" y="6110"/>
                  </a:lnTo>
                  <a:lnTo>
                    <a:pt x="274" y="6110"/>
                  </a:lnTo>
                  <a:lnTo>
                    <a:pt x="1138" y="6168"/>
                  </a:lnTo>
                  <a:lnTo>
                    <a:pt x="1138" y="6168"/>
                  </a:lnTo>
                  <a:cubicBezTo>
                    <a:pt x="1282" y="6454"/>
                    <a:pt x="1427" y="6740"/>
                    <a:pt x="1624" y="7000"/>
                  </a:cubicBezTo>
                  <a:lnTo>
                    <a:pt x="1624" y="7000"/>
                  </a:lnTo>
                  <a:lnTo>
                    <a:pt x="1277" y="7782"/>
                  </a:lnTo>
                  <a:lnTo>
                    <a:pt x="1246" y="7842"/>
                  </a:lnTo>
                  <a:lnTo>
                    <a:pt x="1277" y="7873"/>
                  </a:lnTo>
                  <a:lnTo>
                    <a:pt x="2493" y="8785"/>
                  </a:lnTo>
                  <a:lnTo>
                    <a:pt x="2523" y="8815"/>
                  </a:lnTo>
                  <a:lnTo>
                    <a:pt x="2584" y="8785"/>
                  </a:lnTo>
                  <a:lnTo>
                    <a:pt x="3264" y="8193"/>
                  </a:lnTo>
                  <a:lnTo>
                    <a:pt x="3264" y="8193"/>
                  </a:lnTo>
                  <a:cubicBezTo>
                    <a:pt x="3538" y="8299"/>
                    <a:pt x="3835" y="8381"/>
                    <a:pt x="4134" y="8439"/>
                  </a:cubicBezTo>
                  <a:lnTo>
                    <a:pt x="4134" y="8439"/>
                  </a:lnTo>
                  <a:lnTo>
                    <a:pt x="4134" y="8450"/>
                  </a:lnTo>
                  <a:lnTo>
                    <a:pt x="4134" y="8511"/>
                  </a:lnTo>
                  <a:lnTo>
                    <a:pt x="4195" y="8602"/>
                  </a:lnTo>
                  <a:lnTo>
                    <a:pt x="4286" y="8815"/>
                  </a:lnTo>
                  <a:lnTo>
                    <a:pt x="4438" y="9271"/>
                  </a:lnTo>
                  <a:lnTo>
                    <a:pt x="4438" y="9301"/>
                  </a:lnTo>
                  <a:lnTo>
                    <a:pt x="4499" y="9301"/>
                  </a:lnTo>
                  <a:lnTo>
                    <a:pt x="6018" y="9089"/>
                  </a:lnTo>
                  <a:lnTo>
                    <a:pt x="6079" y="9089"/>
                  </a:lnTo>
                  <a:lnTo>
                    <a:pt x="6079" y="9058"/>
                  </a:lnTo>
                  <a:cubicBezTo>
                    <a:pt x="6108" y="8742"/>
                    <a:pt x="6137" y="8452"/>
                    <a:pt x="6140" y="8165"/>
                  </a:cubicBezTo>
                  <a:lnTo>
                    <a:pt x="6140" y="8165"/>
                  </a:lnTo>
                  <a:cubicBezTo>
                    <a:pt x="6425" y="8047"/>
                    <a:pt x="6709" y="7876"/>
                    <a:pt x="6968" y="7678"/>
                  </a:cubicBezTo>
                  <a:lnTo>
                    <a:pt x="6968" y="7678"/>
                  </a:lnTo>
                  <a:lnTo>
                    <a:pt x="7751" y="8055"/>
                  </a:lnTo>
                  <a:lnTo>
                    <a:pt x="7812" y="8055"/>
                  </a:lnTo>
                  <a:lnTo>
                    <a:pt x="7842" y="7994"/>
                  </a:lnTo>
                  <a:lnTo>
                    <a:pt x="8754" y="6779"/>
                  </a:lnTo>
                  <a:lnTo>
                    <a:pt x="8784" y="6748"/>
                  </a:lnTo>
                  <a:lnTo>
                    <a:pt x="8754" y="6718"/>
                  </a:lnTo>
                  <a:lnTo>
                    <a:pt x="8192" y="6037"/>
                  </a:lnTo>
                  <a:lnTo>
                    <a:pt x="8192" y="6037"/>
                  </a:lnTo>
                  <a:cubicBezTo>
                    <a:pt x="8300" y="5734"/>
                    <a:pt x="8381" y="5431"/>
                    <a:pt x="8415" y="5128"/>
                  </a:cubicBezTo>
                  <a:lnTo>
                    <a:pt x="8415" y="5128"/>
                  </a:lnTo>
                  <a:lnTo>
                    <a:pt x="9271" y="4803"/>
                  </a:lnTo>
                  <a:lnTo>
                    <a:pt x="9301" y="4803"/>
                  </a:lnTo>
                  <a:lnTo>
                    <a:pt x="9301" y="4772"/>
                  </a:lnTo>
                  <a:cubicBezTo>
                    <a:pt x="9240" y="4225"/>
                    <a:pt x="9149" y="3709"/>
                    <a:pt x="9088" y="3253"/>
                  </a:cubicBezTo>
                  <a:lnTo>
                    <a:pt x="9088" y="3192"/>
                  </a:lnTo>
                  <a:lnTo>
                    <a:pt x="9058" y="3192"/>
                  </a:lnTo>
                  <a:lnTo>
                    <a:pt x="8166" y="3134"/>
                  </a:lnTo>
                  <a:lnTo>
                    <a:pt x="8166" y="3134"/>
                  </a:lnTo>
                  <a:cubicBezTo>
                    <a:pt x="8048" y="2821"/>
                    <a:pt x="7877" y="2561"/>
                    <a:pt x="7677" y="2303"/>
                  </a:cubicBezTo>
                  <a:lnTo>
                    <a:pt x="7677" y="2303"/>
                  </a:lnTo>
                  <a:cubicBezTo>
                    <a:pt x="7821" y="1985"/>
                    <a:pt x="7937" y="1724"/>
                    <a:pt x="8025" y="1490"/>
                  </a:cubicBezTo>
                  <a:lnTo>
                    <a:pt x="8025" y="1459"/>
                  </a:lnTo>
                  <a:lnTo>
                    <a:pt x="6778" y="548"/>
                  </a:lnTo>
                  <a:lnTo>
                    <a:pt x="6079" y="1125"/>
                  </a:lnTo>
                  <a:cubicBezTo>
                    <a:pt x="5866" y="1034"/>
                    <a:pt x="5623" y="973"/>
                    <a:pt x="5350" y="943"/>
                  </a:cubicBezTo>
                  <a:lnTo>
                    <a:pt x="5350" y="943"/>
                  </a:lnTo>
                  <a:cubicBezTo>
                    <a:pt x="5593" y="1003"/>
                    <a:pt x="5836" y="1064"/>
                    <a:pt x="6079" y="1155"/>
                  </a:cubicBezTo>
                  <a:lnTo>
                    <a:pt x="6764" y="590"/>
                  </a:lnTo>
                  <a:lnTo>
                    <a:pt x="6764" y="590"/>
                  </a:lnTo>
                  <a:lnTo>
                    <a:pt x="7944" y="1505"/>
                  </a:lnTo>
                  <a:lnTo>
                    <a:pt x="7944" y="1505"/>
                  </a:lnTo>
                  <a:cubicBezTo>
                    <a:pt x="7829" y="1763"/>
                    <a:pt x="7714" y="2023"/>
                    <a:pt x="7599" y="2310"/>
                  </a:cubicBezTo>
                  <a:lnTo>
                    <a:pt x="7599" y="2341"/>
                  </a:lnTo>
                  <a:cubicBezTo>
                    <a:pt x="7781" y="2614"/>
                    <a:pt x="7964" y="2888"/>
                    <a:pt x="8085" y="3192"/>
                  </a:cubicBezTo>
                  <a:lnTo>
                    <a:pt x="8085" y="3222"/>
                  </a:lnTo>
                  <a:lnTo>
                    <a:pt x="8116" y="3222"/>
                  </a:lnTo>
                  <a:lnTo>
                    <a:pt x="9001" y="3311"/>
                  </a:lnTo>
                  <a:lnTo>
                    <a:pt x="9001" y="3311"/>
                  </a:lnTo>
                  <a:cubicBezTo>
                    <a:pt x="9059" y="3747"/>
                    <a:pt x="9116" y="4237"/>
                    <a:pt x="9174" y="4755"/>
                  </a:cubicBezTo>
                  <a:lnTo>
                    <a:pt x="9174" y="4755"/>
                  </a:lnTo>
                  <a:lnTo>
                    <a:pt x="8359" y="5046"/>
                  </a:lnTo>
                  <a:lnTo>
                    <a:pt x="8328" y="5046"/>
                  </a:lnTo>
                  <a:lnTo>
                    <a:pt x="8328" y="5076"/>
                  </a:lnTo>
                  <a:cubicBezTo>
                    <a:pt x="8268" y="5411"/>
                    <a:pt x="8207" y="5745"/>
                    <a:pt x="8055" y="6049"/>
                  </a:cubicBezTo>
                  <a:lnTo>
                    <a:pt x="8055" y="6080"/>
                  </a:lnTo>
                  <a:lnTo>
                    <a:pt x="8085" y="6110"/>
                  </a:lnTo>
                  <a:lnTo>
                    <a:pt x="8657" y="6768"/>
                  </a:lnTo>
                  <a:lnTo>
                    <a:pt x="8657" y="6768"/>
                  </a:lnTo>
                  <a:cubicBezTo>
                    <a:pt x="8378" y="7157"/>
                    <a:pt x="8098" y="7522"/>
                    <a:pt x="7793" y="7911"/>
                  </a:cubicBezTo>
                  <a:lnTo>
                    <a:pt x="7793" y="7911"/>
                  </a:lnTo>
                  <a:lnTo>
                    <a:pt x="6991" y="7538"/>
                  </a:lnTo>
                  <a:lnTo>
                    <a:pt x="6961" y="7538"/>
                  </a:lnTo>
                  <a:lnTo>
                    <a:pt x="6930" y="7569"/>
                  </a:lnTo>
                  <a:cubicBezTo>
                    <a:pt x="6657" y="7782"/>
                    <a:pt x="6383" y="7934"/>
                    <a:pt x="6079" y="8055"/>
                  </a:cubicBezTo>
                  <a:lnTo>
                    <a:pt x="6049" y="8055"/>
                  </a:lnTo>
                  <a:lnTo>
                    <a:pt x="6049" y="8116"/>
                  </a:lnTo>
                  <a:cubicBezTo>
                    <a:pt x="6020" y="8402"/>
                    <a:pt x="5992" y="8689"/>
                    <a:pt x="5963" y="8975"/>
                  </a:cubicBezTo>
                  <a:lnTo>
                    <a:pt x="5963" y="8975"/>
                  </a:lnTo>
                  <a:lnTo>
                    <a:pt x="4551" y="9173"/>
                  </a:lnTo>
                  <a:lnTo>
                    <a:pt x="4551" y="9173"/>
                  </a:lnTo>
                  <a:cubicBezTo>
                    <a:pt x="4519" y="9038"/>
                    <a:pt x="4463" y="8924"/>
                    <a:pt x="4407" y="8785"/>
                  </a:cubicBezTo>
                  <a:lnTo>
                    <a:pt x="4316" y="8572"/>
                  </a:lnTo>
                  <a:lnTo>
                    <a:pt x="4286" y="8450"/>
                  </a:lnTo>
                  <a:lnTo>
                    <a:pt x="4255" y="8390"/>
                  </a:lnTo>
                  <a:lnTo>
                    <a:pt x="4255" y="8359"/>
                  </a:lnTo>
                  <a:lnTo>
                    <a:pt x="4225" y="8298"/>
                  </a:lnTo>
                  <a:cubicBezTo>
                    <a:pt x="3891" y="8268"/>
                    <a:pt x="3556" y="8177"/>
                    <a:pt x="3283" y="8055"/>
                  </a:cubicBezTo>
                  <a:lnTo>
                    <a:pt x="3222" y="8055"/>
                  </a:lnTo>
                  <a:lnTo>
                    <a:pt x="3192" y="8086"/>
                  </a:lnTo>
                  <a:cubicBezTo>
                    <a:pt x="2969" y="8281"/>
                    <a:pt x="2746" y="8450"/>
                    <a:pt x="2546" y="8641"/>
                  </a:cubicBezTo>
                  <a:lnTo>
                    <a:pt x="2546" y="8641"/>
                  </a:lnTo>
                  <a:lnTo>
                    <a:pt x="1428" y="7774"/>
                  </a:lnTo>
                  <a:lnTo>
                    <a:pt x="1428" y="7774"/>
                  </a:lnTo>
                  <a:lnTo>
                    <a:pt x="1763" y="6991"/>
                  </a:lnTo>
                  <a:lnTo>
                    <a:pt x="1763" y="6961"/>
                  </a:lnTo>
                  <a:lnTo>
                    <a:pt x="1763" y="6931"/>
                  </a:lnTo>
                  <a:cubicBezTo>
                    <a:pt x="1550" y="6657"/>
                    <a:pt x="1398" y="6383"/>
                    <a:pt x="1246" y="6080"/>
                  </a:cubicBezTo>
                  <a:lnTo>
                    <a:pt x="1246" y="6049"/>
                  </a:lnTo>
                  <a:lnTo>
                    <a:pt x="1216" y="6049"/>
                  </a:lnTo>
                  <a:lnTo>
                    <a:pt x="355" y="5963"/>
                  </a:lnTo>
                  <a:lnTo>
                    <a:pt x="355" y="5963"/>
                  </a:lnTo>
                  <a:cubicBezTo>
                    <a:pt x="272" y="5481"/>
                    <a:pt x="215" y="5001"/>
                    <a:pt x="158" y="4546"/>
                  </a:cubicBezTo>
                  <a:lnTo>
                    <a:pt x="158" y="4546"/>
                  </a:lnTo>
                  <a:lnTo>
                    <a:pt x="973" y="4225"/>
                  </a:lnTo>
                  <a:lnTo>
                    <a:pt x="1003" y="4225"/>
                  </a:lnTo>
                  <a:lnTo>
                    <a:pt x="1003" y="4195"/>
                  </a:lnTo>
                  <a:cubicBezTo>
                    <a:pt x="1034" y="3891"/>
                    <a:pt x="1125" y="3557"/>
                    <a:pt x="1246" y="3253"/>
                  </a:cubicBezTo>
                  <a:lnTo>
                    <a:pt x="1246" y="3222"/>
                  </a:lnTo>
                  <a:lnTo>
                    <a:pt x="1246" y="3192"/>
                  </a:lnTo>
                  <a:lnTo>
                    <a:pt x="663" y="2521"/>
                  </a:lnTo>
                  <a:lnTo>
                    <a:pt x="663" y="2521"/>
                  </a:lnTo>
                  <a:lnTo>
                    <a:pt x="1565" y="1328"/>
                  </a:lnTo>
                  <a:lnTo>
                    <a:pt x="1565" y="1328"/>
                  </a:lnTo>
                  <a:lnTo>
                    <a:pt x="2371" y="1703"/>
                  </a:lnTo>
                  <a:lnTo>
                    <a:pt x="2401" y="1703"/>
                  </a:lnTo>
                  <a:cubicBezTo>
                    <a:pt x="2645" y="1490"/>
                    <a:pt x="2948" y="1307"/>
                    <a:pt x="3252" y="1186"/>
                  </a:cubicBezTo>
                  <a:lnTo>
                    <a:pt x="3252" y="1155"/>
                  </a:lnTo>
                  <a:cubicBezTo>
                    <a:pt x="3282" y="832"/>
                    <a:pt x="3311" y="537"/>
                    <a:pt x="3341" y="270"/>
                  </a:cubicBezTo>
                  <a:lnTo>
                    <a:pt x="3341" y="270"/>
                  </a:lnTo>
                  <a:lnTo>
                    <a:pt x="4804" y="65"/>
                  </a:lnTo>
                  <a:lnTo>
                    <a:pt x="4804" y="65"/>
                  </a:lnTo>
                  <a:cubicBezTo>
                    <a:pt x="4876" y="226"/>
                    <a:pt x="4936" y="365"/>
                    <a:pt x="4987" y="483"/>
                  </a:cubicBezTo>
                  <a:lnTo>
                    <a:pt x="4987" y="483"/>
                  </a:lnTo>
                  <a:lnTo>
                    <a:pt x="48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51"/>
          <p:cNvSpPr/>
          <p:nvPr/>
        </p:nvSpPr>
        <p:spPr>
          <a:xfrm rot="9397981">
            <a:off x="2956895" y="3249733"/>
            <a:ext cx="1209589" cy="815887"/>
          </a:xfrm>
          <a:custGeom>
            <a:avLst/>
            <a:gdLst/>
            <a:ahLst/>
            <a:cxnLst/>
            <a:rect l="l" t="t" r="r" b="b"/>
            <a:pathLst>
              <a:path w="6412" h="4325" extrusionOk="0">
                <a:moveTo>
                  <a:pt x="3237" y="0"/>
                </a:moveTo>
                <a:cubicBezTo>
                  <a:pt x="2968" y="0"/>
                  <a:pt x="2697" y="37"/>
                  <a:pt x="2432" y="113"/>
                </a:cubicBezTo>
                <a:cubicBezTo>
                  <a:pt x="1733" y="356"/>
                  <a:pt x="1125" y="782"/>
                  <a:pt x="639" y="1329"/>
                </a:cubicBezTo>
                <a:cubicBezTo>
                  <a:pt x="152" y="1876"/>
                  <a:pt x="0" y="2636"/>
                  <a:pt x="183" y="3335"/>
                </a:cubicBezTo>
                <a:cubicBezTo>
                  <a:pt x="386" y="3919"/>
                  <a:pt x="950" y="4291"/>
                  <a:pt x="1556" y="4291"/>
                </a:cubicBezTo>
                <a:cubicBezTo>
                  <a:pt x="1675" y="4291"/>
                  <a:pt x="1795" y="4277"/>
                  <a:pt x="1915" y="4247"/>
                </a:cubicBezTo>
                <a:cubicBezTo>
                  <a:pt x="2280" y="4125"/>
                  <a:pt x="2554" y="3852"/>
                  <a:pt x="2949" y="3791"/>
                </a:cubicBezTo>
                <a:cubicBezTo>
                  <a:pt x="3012" y="3778"/>
                  <a:pt x="3074" y="3773"/>
                  <a:pt x="3136" y="3773"/>
                </a:cubicBezTo>
                <a:cubicBezTo>
                  <a:pt x="3665" y="3773"/>
                  <a:pt x="4137" y="4199"/>
                  <a:pt x="4681" y="4308"/>
                </a:cubicBezTo>
                <a:cubicBezTo>
                  <a:pt x="4747" y="4319"/>
                  <a:pt x="4812" y="4325"/>
                  <a:pt x="4877" y="4325"/>
                </a:cubicBezTo>
                <a:cubicBezTo>
                  <a:pt x="5684" y="4325"/>
                  <a:pt x="6412" y="3482"/>
                  <a:pt x="6383" y="2666"/>
                </a:cubicBezTo>
                <a:cubicBezTo>
                  <a:pt x="6383" y="1755"/>
                  <a:pt x="5624" y="1055"/>
                  <a:pt x="4924" y="539"/>
                </a:cubicBezTo>
                <a:cubicBezTo>
                  <a:pt x="4422" y="183"/>
                  <a:pt x="3833" y="0"/>
                  <a:pt x="3237" y="0"/>
                </a:cubicBezTo>
                <a:close/>
              </a:path>
            </a:pathLst>
          </a:custGeom>
          <a:solidFill>
            <a:srgbClr val="E0E0E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2521"/>
        <p:cNvGrpSpPr/>
        <p:nvPr/>
      </p:nvGrpSpPr>
      <p:grpSpPr>
        <a:xfrm>
          <a:off x="0" y="0"/>
          <a:ext cx="0" cy="0"/>
          <a:chOff x="0" y="0"/>
          <a:chExt cx="0" cy="0"/>
        </a:xfrm>
      </p:grpSpPr>
      <p:sp>
        <p:nvSpPr>
          <p:cNvPr id="2523" name="Google Shape;2523;p55"/>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4091918" y="1761267"/>
            <a:ext cx="757838" cy="708440"/>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roup 32">
            <a:extLst>
              <a:ext uri="{FF2B5EF4-FFF2-40B4-BE49-F238E27FC236}">
                <a16:creationId xmlns:a16="http://schemas.microsoft.com/office/drawing/2014/main" id="{24B87402-8D38-EC4F-BA2C-11A2B7E36C97}"/>
              </a:ext>
            </a:extLst>
          </p:cNvPr>
          <p:cNvGrpSpPr/>
          <p:nvPr/>
        </p:nvGrpSpPr>
        <p:grpSpPr>
          <a:xfrm>
            <a:off x="959403" y="2989233"/>
            <a:ext cx="3890353" cy="2141183"/>
            <a:chOff x="538595" y="2569495"/>
            <a:chExt cx="3054809" cy="1585242"/>
          </a:xfrm>
        </p:grpSpPr>
        <p:pic>
          <p:nvPicPr>
            <p:cNvPr id="3" name="Picture 2" descr="Table&#10;&#10;Description automatically generated">
              <a:extLst>
                <a:ext uri="{FF2B5EF4-FFF2-40B4-BE49-F238E27FC236}">
                  <a16:creationId xmlns:a16="http://schemas.microsoft.com/office/drawing/2014/main" id="{6E7A0D9A-002B-9C42-BF88-721CC31DB513}"/>
                </a:ext>
              </a:extLst>
            </p:cNvPr>
            <p:cNvPicPr>
              <a:picLocks noChangeAspect="1"/>
            </p:cNvPicPr>
            <p:nvPr/>
          </p:nvPicPr>
          <p:blipFill>
            <a:blip r:embed="rId3"/>
            <a:stretch>
              <a:fillRect/>
            </a:stretch>
          </p:blipFill>
          <p:spPr>
            <a:xfrm>
              <a:off x="791417" y="2823793"/>
              <a:ext cx="2801987" cy="1330944"/>
            </a:xfrm>
            <a:prstGeom prst="rect">
              <a:avLst/>
            </a:prstGeom>
            <a:ln>
              <a:solidFill>
                <a:schemeClr val="accent5">
                  <a:lumMod val="40000"/>
                  <a:lumOff val="60000"/>
                </a:schemeClr>
              </a:solidFill>
            </a:ln>
          </p:spPr>
        </p:pic>
        <p:sp>
          <p:nvSpPr>
            <p:cNvPr id="38" name="Google Shape;2522;p55">
              <a:extLst>
                <a:ext uri="{FF2B5EF4-FFF2-40B4-BE49-F238E27FC236}">
                  <a16:creationId xmlns:a16="http://schemas.microsoft.com/office/drawing/2014/main" id="{3FA5ECDF-ACA5-C046-BFFF-AAE593B9CEC6}"/>
                </a:ext>
              </a:extLst>
            </p:cNvPr>
            <p:cNvSpPr txBox="1">
              <a:spLocks/>
            </p:cNvSpPr>
            <p:nvPr/>
          </p:nvSpPr>
          <p:spPr>
            <a:xfrm>
              <a:off x="538595" y="2569495"/>
              <a:ext cx="1362187" cy="261359"/>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100" dirty="0">
                  <a:solidFill>
                    <a:schemeClr val="accent6">
                      <a:lumMod val="50000"/>
                    </a:schemeClr>
                  </a:solidFill>
                </a:rPr>
                <a:t>Logistic Regression</a:t>
              </a:r>
            </a:p>
          </p:txBody>
        </p:sp>
      </p:grpSp>
      <p:grpSp>
        <p:nvGrpSpPr>
          <p:cNvPr id="34" name="Group 33">
            <a:extLst>
              <a:ext uri="{FF2B5EF4-FFF2-40B4-BE49-F238E27FC236}">
                <a16:creationId xmlns:a16="http://schemas.microsoft.com/office/drawing/2014/main" id="{81093B87-3E34-1A44-BDB2-9C84C1800FBA}"/>
              </a:ext>
            </a:extLst>
          </p:cNvPr>
          <p:cNvGrpSpPr/>
          <p:nvPr/>
        </p:nvGrpSpPr>
        <p:grpSpPr>
          <a:xfrm>
            <a:off x="-336780" y="75322"/>
            <a:ext cx="3295489" cy="1749753"/>
            <a:chOff x="796429" y="2571750"/>
            <a:chExt cx="3295489" cy="1749753"/>
          </a:xfrm>
        </p:grpSpPr>
        <p:pic>
          <p:nvPicPr>
            <p:cNvPr id="5" name="Picture 4" descr="Table&#10;&#10;Description automatically generated">
              <a:extLst>
                <a:ext uri="{FF2B5EF4-FFF2-40B4-BE49-F238E27FC236}">
                  <a16:creationId xmlns:a16="http://schemas.microsoft.com/office/drawing/2014/main" id="{6987D93F-3609-2243-8A82-CE69470434E7}"/>
                </a:ext>
              </a:extLst>
            </p:cNvPr>
            <p:cNvPicPr>
              <a:picLocks noChangeAspect="1"/>
            </p:cNvPicPr>
            <p:nvPr/>
          </p:nvPicPr>
          <p:blipFill>
            <a:blip r:embed="rId4"/>
            <a:stretch>
              <a:fillRect/>
            </a:stretch>
          </p:blipFill>
          <p:spPr>
            <a:xfrm>
              <a:off x="1282209" y="2854734"/>
              <a:ext cx="2809709" cy="1466769"/>
            </a:xfrm>
            <a:prstGeom prst="rect">
              <a:avLst/>
            </a:prstGeom>
            <a:ln>
              <a:solidFill>
                <a:schemeClr val="accent5">
                  <a:lumMod val="40000"/>
                  <a:lumOff val="60000"/>
                </a:schemeClr>
              </a:solidFill>
            </a:ln>
          </p:spPr>
        </p:pic>
        <p:sp>
          <p:nvSpPr>
            <p:cNvPr id="42" name="Google Shape;2522;p55">
              <a:extLst>
                <a:ext uri="{FF2B5EF4-FFF2-40B4-BE49-F238E27FC236}">
                  <a16:creationId xmlns:a16="http://schemas.microsoft.com/office/drawing/2014/main" id="{EF326520-71AD-FE47-B23E-22CFB2575505}"/>
                </a:ext>
              </a:extLst>
            </p:cNvPr>
            <p:cNvSpPr txBox="1">
              <a:spLocks/>
            </p:cNvSpPr>
            <p:nvPr/>
          </p:nvSpPr>
          <p:spPr>
            <a:xfrm>
              <a:off x="796429" y="2571750"/>
              <a:ext cx="1734769" cy="43659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100" dirty="0">
                  <a:solidFill>
                    <a:schemeClr val="accent6">
                      <a:lumMod val="50000"/>
                    </a:schemeClr>
                  </a:solidFill>
                </a:rPr>
                <a:t>Decision Tree</a:t>
              </a:r>
            </a:p>
          </p:txBody>
        </p:sp>
      </p:grpSp>
      <p:grpSp>
        <p:nvGrpSpPr>
          <p:cNvPr id="41" name="Group 40">
            <a:extLst>
              <a:ext uri="{FF2B5EF4-FFF2-40B4-BE49-F238E27FC236}">
                <a16:creationId xmlns:a16="http://schemas.microsoft.com/office/drawing/2014/main" id="{973A708B-428C-D44D-A390-988E1B7F2098}"/>
              </a:ext>
            </a:extLst>
          </p:cNvPr>
          <p:cNvGrpSpPr/>
          <p:nvPr/>
        </p:nvGrpSpPr>
        <p:grpSpPr>
          <a:xfrm>
            <a:off x="-207638" y="1271698"/>
            <a:ext cx="3839086" cy="2043671"/>
            <a:chOff x="-147385" y="945799"/>
            <a:chExt cx="3839086" cy="2043671"/>
          </a:xfrm>
        </p:grpSpPr>
        <p:pic>
          <p:nvPicPr>
            <p:cNvPr id="26" name="Picture 25" descr="Table&#10;&#10;Description automatically generated">
              <a:extLst>
                <a:ext uri="{FF2B5EF4-FFF2-40B4-BE49-F238E27FC236}">
                  <a16:creationId xmlns:a16="http://schemas.microsoft.com/office/drawing/2014/main" id="{1F634238-E222-B548-B4E9-3C0922B371AD}"/>
                </a:ext>
              </a:extLst>
            </p:cNvPr>
            <p:cNvPicPr>
              <a:picLocks noChangeAspect="1"/>
            </p:cNvPicPr>
            <p:nvPr/>
          </p:nvPicPr>
          <p:blipFill>
            <a:blip r:embed="rId5"/>
            <a:stretch>
              <a:fillRect/>
            </a:stretch>
          </p:blipFill>
          <p:spPr>
            <a:xfrm>
              <a:off x="608307" y="945799"/>
              <a:ext cx="3083394" cy="1617140"/>
            </a:xfrm>
            <a:prstGeom prst="rect">
              <a:avLst/>
            </a:prstGeom>
            <a:ln>
              <a:solidFill>
                <a:schemeClr val="accent5">
                  <a:lumMod val="40000"/>
                  <a:lumOff val="60000"/>
                </a:schemeClr>
              </a:solidFill>
            </a:ln>
          </p:spPr>
        </p:pic>
        <p:sp>
          <p:nvSpPr>
            <p:cNvPr id="44" name="Google Shape;2522;p55">
              <a:extLst>
                <a:ext uri="{FF2B5EF4-FFF2-40B4-BE49-F238E27FC236}">
                  <a16:creationId xmlns:a16="http://schemas.microsoft.com/office/drawing/2014/main" id="{44634840-1B66-174D-9832-6FF7001E274C}"/>
                </a:ext>
              </a:extLst>
            </p:cNvPr>
            <p:cNvSpPr txBox="1">
              <a:spLocks/>
            </p:cNvSpPr>
            <p:nvPr/>
          </p:nvSpPr>
          <p:spPr>
            <a:xfrm>
              <a:off x="-147385" y="2552873"/>
              <a:ext cx="1734769" cy="43659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100" dirty="0">
                  <a:solidFill>
                    <a:schemeClr val="accent6">
                      <a:lumMod val="50000"/>
                    </a:schemeClr>
                  </a:solidFill>
                </a:rPr>
                <a:t>SVM</a:t>
              </a:r>
            </a:p>
          </p:txBody>
        </p:sp>
      </p:grpSp>
      <p:grpSp>
        <p:nvGrpSpPr>
          <p:cNvPr id="36" name="Group 35">
            <a:extLst>
              <a:ext uri="{FF2B5EF4-FFF2-40B4-BE49-F238E27FC236}">
                <a16:creationId xmlns:a16="http://schemas.microsoft.com/office/drawing/2014/main" id="{7DC45DE5-3264-4845-AF6D-141BC088D37C}"/>
              </a:ext>
            </a:extLst>
          </p:cNvPr>
          <p:cNvGrpSpPr/>
          <p:nvPr/>
        </p:nvGrpSpPr>
        <p:grpSpPr>
          <a:xfrm>
            <a:off x="4798489" y="2206453"/>
            <a:ext cx="4144322" cy="2560614"/>
            <a:chOff x="3443016" y="2368950"/>
            <a:chExt cx="3772696" cy="2232282"/>
          </a:xfrm>
        </p:grpSpPr>
        <p:pic>
          <p:nvPicPr>
            <p:cNvPr id="24" name="Picture 23" descr="Table&#10;&#10;Description automatically generated">
              <a:extLst>
                <a:ext uri="{FF2B5EF4-FFF2-40B4-BE49-F238E27FC236}">
                  <a16:creationId xmlns:a16="http://schemas.microsoft.com/office/drawing/2014/main" id="{8F05CCA6-90E4-994C-B358-80355938B56B}"/>
                </a:ext>
              </a:extLst>
            </p:cNvPr>
            <p:cNvPicPr>
              <a:picLocks noChangeAspect="1"/>
            </p:cNvPicPr>
            <p:nvPr/>
          </p:nvPicPr>
          <p:blipFill>
            <a:blip r:embed="rId6"/>
            <a:stretch>
              <a:fillRect/>
            </a:stretch>
          </p:blipFill>
          <p:spPr>
            <a:xfrm>
              <a:off x="3893536" y="2664843"/>
              <a:ext cx="3322176" cy="1936389"/>
            </a:xfrm>
            <a:prstGeom prst="rect">
              <a:avLst/>
            </a:prstGeom>
            <a:ln>
              <a:solidFill>
                <a:srgbClr val="0C6330"/>
              </a:solidFill>
            </a:ln>
          </p:spPr>
        </p:pic>
        <p:sp>
          <p:nvSpPr>
            <p:cNvPr id="46" name="Google Shape;2522;p55">
              <a:extLst>
                <a:ext uri="{FF2B5EF4-FFF2-40B4-BE49-F238E27FC236}">
                  <a16:creationId xmlns:a16="http://schemas.microsoft.com/office/drawing/2014/main" id="{570DA759-8183-D54C-BEFB-B6B6B2ADA6D2}"/>
                </a:ext>
              </a:extLst>
            </p:cNvPr>
            <p:cNvSpPr txBox="1">
              <a:spLocks/>
            </p:cNvSpPr>
            <p:nvPr/>
          </p:nvSpPr>
          <p:spPr>
            <a:xfrm>
              <a:off x="3443016" y="2368950"/>
              <a:ext cx="1734769" cy="43659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100" dirty="0">
                  <a:solidFill>
                    <a:schemeClr val="accent6">
                      <a:lumMod val="50000"/>
                    </a:schemeClr>
                  </a:solidFill>
                </a:rPr>
                <a:t>Random Forest</a:t>
              </a:r>
            </a:p>
          </p:txBody>
        </p:sp>
      </p:grpSp>
      <p:grpSp>
        <p:nvGrpSpPr>
          <p:cNvPr id="37" name="Group 36">
            <a:extLst>
              <a:ext uri="{FF2B5EF4-FFF2-40B4-BE49-F238E27FC236}">
                <a16:creationId xmlns:a16="http://schemas.microsoft.com/office/drawing/2014/main" id="{ED48C302-0313-564A-8DB9-0B2123392742}"/>
              </a:ext>
            </a:extLst>
          </p:cNvPr>
          <p:cNvGrpSpPr/>
          <p:nvPr/>
        </p:nvGrpSpPr>
        <p:grpSpPr>
          <a:xfrm>
            <a:off x="4312227" y="-40919"/>
            <a:ext cx="3947613" cy="2162090"/>
            <a:chOff x="4470837" y="298005"/>
            <a:chExt cx="3947613" cy="2162090"/>
          </a:xfrm>
        </p:grpSpPr>
        <p:pic>
          <p:nvPicPr>
            <p:cNvPr id="28" name="Picture 27" descr="Table&#10;&#10;Description automatically generated">
              <a:extLst>
                <a:ext uri="{FF2B5EF4-FFF2-40B4-BE49-F238E27FC236}">
                  <a16:creationId xmlns:a16="http://schemas.microsoft.com/office/drawing/2014/main" id="{5FCE0502-96C1-BD42-BA4F-8DD8AEE5C4FE}"/>
                </a:ext>
              </a:extLst>
            </p:cNvPr>
            <p:cNvPicPr>
              <a:picLocks noChangeAspect="1"/>
            </p:cNvPicPr>
            <p:nvPr/>
          </p:nvPicPr>
          <p:blipFill>
            <a:blip r:embed="rId7"/>
            <a:stretch>
              <a:fillRect/>
            </a:stretch>
          </p:blipFill>
          <p:spPr>
            <a:xfrm>
              <a:off x="5177785" y="571216"/>
              <a:ext cx="3240665" cy="1888879"/>
            </a:xfrm>
            <a:prstGeom prst="rect">
              <a:avLst/>
            </a:prstGeom>
            <a:ln>
              <a:solidFill>
                <a:schemeClr val="accent5">
                  <a:lumMod val="40000"/>
                  <a:lumOff val="60000"/>
                </a:schemeClr>
              </a:solidFill>
            </a:ln>
          </p:spPr>
        </p:pic>
        <p:sp>
          <p:nvSpPr>
            <p:cNvPr id="47" name="Google Shape;2522;p55">
              <a:extLst>
                <a:ext uri="{FF2B5EF4-FFF2-40B4-BE49-F238E27FC236}">
                  <a16:creationId xmlns:a16="http://schemas.microsoft.com/office/drawing/2014/main" id="{F325928C-52E6-6B49-8E4C-452BF9C4F2F9}"/>
                </a:ext>
              </a:extLst>
            </p:cNvPr>
            <p:cNvSpPr txBox="1">
              <a:spLocks/>
            </p:cNvSpPr>
            <p:nvPr/>
          </p:nvSpPr>
          <p:spPr>
            <a:xfrm>
              <a:off x="4470837" y="298005"/>
              <a:ext cx="1734769" cy="436597"/>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GB" sz="1100" dirty="0">
                  <a:solidFill>
                    <a:schemeClr val="accent6">
                      <a:lumMod val="50000"/>
                    </a:schemeClr>
                  </a:solidFill>
                </a:rPr>
                <a:t>GBDT</a:t>
              </a: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2544" name="Google Shape;2544;p58"/>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US" dirty="0"/>
              <a:t>Best Method: Random Forest</a:t>
            </a:r>
            <a:endParaRPr sz="2250" b="0" dirty="0">
              <a:solidFill>
                <a:srgbClr val="292929"/>
              </a:solidFill>
              <a:highlight>
                <a:srgbClr val="FFFFFF"/>
              </a:highlight>
              <a:latin typeface="Arial"/>
              <a:ea typeface="Arial"/>
              <a:cs typeface="Arial"/>
              <a:sym typeface="Arial"/>
            </a:endParaRPr>
          </a:p>
          <a:p>
            <a:pPr marL="0" lvl="0" indent="0" algn="ctr" rtl="0">
              <a:spcBef>
                <a:spcPts val="0"/>
              </a:spcBef>
              <a:spcAft>
                <a:spcPts val="0"/>
              </a:spcAft>
              <a:buNone/>
            </a:pPr>
            <a:endParaRPr dirty="0"/>
          </a:p>
        </p:txBody>
      </p:sp>
      <p:grpSp>
        <p:nvGrpSpPr>
          <p:cNvPr id="2" name="Group 1">
            <a:extLst>
              <a:ext uri="{FF2B5EF4-FFF2-40B4-BE49-F238E27FC236}">
                <a16:creationId xmlns:a16="http://schemas.microsoft.com/office/drawing/2014/main" id="{F5E3752E-D167-1B4B-BD8D-F0B6B2008D3C}"/>
              </a:ext>
            </a:extLst>
          </p:cNvPr>
          <p:cNvGrpSpPr/>
          <p:nvPr/>
        </p:nvGrpSpPr>
        <p:grpSpPr>
          <a:xfrm>
            <a:off x="774473" y="1966036"/>
            <a:ext cx="1138607" cy="1121100"/>
            <a:chOff x="774081" y="1802854"/>
            <a:chExt cx="1138607" cy="1121100"/>
          </a:xfrm>
        </p:grpSpPr>
        <p:sp>
          <p:nvSpPr>
            <p:cNvPr id="2552" name="Google Shape;2552;p58"/>
            <p:cNvSpPr/>
            <p:nvPr/>
          </p:nvSpPr>
          <p:spPr>
            <a:xfrm>
              <a:off x="790988" y="1802854"/>
              <a:ext cx="1121700" cy="1121100"/>
            </a:xfrm>
            <a:prstGeom prst="donut">
              <a:avLst>
                <a:gd name="adj" fmla="val 1270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774081" y="1802854"/>
              <a:ext cx="1124400" cy="1121100"/>
            </a:xfrm>
            <a:prstGeom prst="blockArc">
              <a:avLst>
                <a:gd name="adj1" fmla="val 16206876"/>
                <a:gd name="adj2" fmla="val 14442310"/>
                <a:gd name="adj3" fmla="val 13095"/>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dirty="0"/>
            </a:p>
          </p:txBody>
        </p:sp>
        <p:sp>
          <p:nvSpPr>
            <p:cNvPr id="2556" name="Google Shape;2556;p58"/>
            <p:cNvSpPr txBox="1"/>
            <p:nvPr/>
          </p:nvSpPr>
          <p:spPr>
            <a:xfrm>
              <a:off x="790989" y="2217304"/>
              <a:ext cx="985442" cy="33315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2"/>
                  </a:solidFill>
                  <a:latin typeface="Anaheim"/>
                  <a:ea typeface="Anaheim"/>
                  <a:cs typeface="Anaheim"/>
                  <a:sym typeface="Anaheim"/>
                </a:rPr>
                <a:t>0.919</a:t>
              </a:r>
              <a:endParaRPr sz="1800" b="1" dirty="0">
                <a:solidFill>
                  <a:schemeClr val="dk2"/>
                </a:solidFill>
                <a:latin typeface="Anaheim"/>
                <a:ea typeface="Anaheim"/>
                <a:cs typeface="Anaheim"/>
                <a:sym typeface="Anaheim"/>
              </a:endParaRPr>
            </a:p>
          </p:txBody>
        </p:sp>
      </p:grpSp>
      <p:sp>
        <p:nvSpPr>
          <p:cNvPr id="40" name="Google Shape;2544;p58">
            <a:extLst>
              <a:ext uri="{FF2B5EF4-FFF2-40B4-BE49-F238E27FC236}">
                <a16:creationId xmlns:a16="http://schemas.microsoft.com/office/drawing/2014/main" id="{FC768A32-E618-DD4C-9CDF-6672D9EE384C}"/>
              </a:ext>
            </a:extLst>
          </p:cNvPr>
          <p:cNvSpPr txBox="1">
            <a:spLocks/>
          </p:cNvSpPr>
          <p:nvPr/>
        </p:nvSpPr>
        <p:spPr>
          <a:xfrm>
            <a:off x="3070158" y="1179544"/>
            <a:ext cx="2387358" cy="5727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US" dirty="0">
                <a:solidFill>
                  <a:schemeClr val="accent6">
                    <a:lumMod val="50000"/>
                  </a:schemeClr>
                </a:solidFill>
              </a:rPr>
              <a:t>Best Model</a:t>
            </a:r>
            <a:endParaRPr lang="en-US" sz="2250" b="0" dirty="0">
              <a:solidFill>
                <a:schemeClr val="accent6">
                  <a:lumMod val="50000"/>
                </a:schemeClr>
              </a:solidFill>
              <a:highlight>
                <a:srgbClr val="FFFFFF"/>
              </a:highlight>
              <a:latin typeface="Arial"/>
              <a:ea typeface="Arial"/>
              <a:cs typeface="Arial"/>
              <a:sym typeface="Arial"/>
            </a:endParaRPr>
          </a:p>
          <a:p>
            <a:endParaRPr lang="en-US" dirty="0">
              <a:solidFill>
                <a:schemeClr val="accent6">
                  <a:lumMod val="50000"/>
                </a:schemeClr>
              </a:solidFill>
            </a:endParaRPr>
          </a:p>
        </p:txBody>
      </p:sp>
      <p:sp>
        <p:nvSpPr>
          <p:cNvPr id="41" name="Google Shape;2547;p58">
            <a:extLst>
              <a:ext uri="{FF2B5EF4-FFF2-40B4-BE49-F238E27FC236}">
                <a16:creationId xmlns:a16="http://schemas.microsoft.com/office/drawing/2014/main" id="{42B644C6-DD57-EB48-A905-DF6416A9FADA}"/>
              </a:ext>
            </a:extLst>
          </p:cNvPr>
          <p:cNvSpPr txBox="1"/>
          <p:nvPr/>
        </p:nvSpPr>
        <p:spPr>
          <a:xfrm>
            <a:off x="986953" y="3128086"/>
            <a:ext cx="651247" cy="3735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100" b="1" dirty="0">
                <a:solidFill>
                  <a:srgbClr val="212121"/>
                </a:solidFill>
                <a:latin typeface="Anaheim"/>
                <a:ea typeface="Anaheim"/>
                <a:cs typeface="Anaheim"/>
                <a:sym typeface="Anaheim"/>
              </a:rPr>
              <a:t>AUC</a:t>
            </a:r>
            <a:endParaRPr sz="1800" b="1" dirty="0">
              <a:solidFill>
                <a:schemeClr val="lt2"/>
              </a:solidFill>
              <a:latin typeface="Karla"/>
              <a:ea typeface="Karla"/>
              <a:cs typeface="Karla"/>
              <a:sym typeface="Karla"/>
            </a:endParaRPr>
          </a:p>
        </p:txBody>
      </p:sp>
      <p:grpSp>
        <p:nvGrpSpPr>
          <p:cNvPr id="48" name="Group 47">
            <a:extLst>
              <a:ext uri="{FF2B5EF4-FFF2-40B4-BE49-F238E27FC236}">
                <a16:creationId xmlns:a16="http://schemas.microsoft.com/office/drawing/2014/main" id="{0644E041-385A-F748-A377-4B5512FAF03B}"/>
              </a:ext>
            </a:extLst>
          </p:cNvPr>
          <p:cNvGrpSpPr/>
          <p:nvPr/>
        </p:nvGrpSpPr>
        <p:grpSpPr>
          <a:xfrm>
            <a:off x="2206431" y="1971488"/>
            <a:ext cx="1138607" cy="1121100"/>
            <a:chOff x="774081" y="1802854"/>
            <a:chExt cx="1138607" cy="1121100"/>
          </a:xfrm>
        </p:grpSpPr>
        <p:sp>
          <p:nvSpPr>
            <p:cNvPr id="49" name="Google Shape;2552;p58">
              <a:extLst>
                <a:ext uri="{FF2B5EF4-FFF2-40B4-BE49-F238E27FC236}">
                  <a16:creationId xmlns:a16="http://schemas.microsoft.com/office/drawing/2014/main" id="{C95A6453-F70E-7A45-9B20-8BFBB34713FF}"/>
                </a:ext>
              </a:extLst>
            </p:cNvPr>
            <p:cNvSpPr/>
            <p:nvPr/>
          </p:nvSpPr>
          <p:spPr>
            <a:xfrm>
              <a:off x="790988" y="1802854"/>
              <a:ext cx="1121700" cy="1121100"/>
            </a:xfrm>
            <a:prstGeom prst="donut">
              <a:avLst>
                <a:gd name="adj" fmla="val 1270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54;p58">
              <a:extLst>
                <a:ext uri="{FF2B5EF4-FFF2-40B4-BE49-F238E27FC236}">
                  <a16:creationId xmlns:a16="http://schemas.microsoft.com/office/drawing/2014/main" id="{00BEB546-EC2E-C944-9151-65A270F8B18D}"/>
                </a:ext>
              </a:extLst>
            </p:cNvPr>
            <p:cNvSpPr/>
            <p:nvPr/>
          </p:nvSpPr>
          <p:spPr>
            <a:xfrm>
              <a:off x="774081" y="1802854"/>
              <a:ext cx="1124400" cy="1121100"/>
            </a:xfrm>
            <a:prstGeom prst="blockArc">
              <a:avLst>
                <a:gd name="adj1" fmla="val 16206876"/>
                <a:gd name="adj2" fmla="val 15100855"/>
                <a:gd name="adj3" fmla="val 13170"/>
              </a:avLst>
            </a:prstGeom>
            <a:solidFill>
              <a:srgbClr val="A3C8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sp>
          <p:nvSpPr>
            <p:cNvPr id="51" name="Google Shape;2556;p58">
              <a:extLst>
                <a:ext uri="{FF2B5EF4-FFF2-40B4-BE49-F238E27FC236}">
                  <a16:creationId xmlns:a16="http://schemas.microsoft.com/office/drawing/2014/main" id="{3158CAB8-97FE-7D4B-B176-A2F3C6458790}"/>
                </a:ext>
              </a:extLst>
            </p:cNvPr>
            <p:cNvSpPr txBox="1"/>
            <p:nvPr/>
          </p:nvSpPr>
          <p:spPr>
            <a:xfrm>
              <a:off x="790989" y="2217304"/>
              <a:ext cx="985442" cy="33315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2"/>
                  </a:solidFill>
                  <a:latin typeface="Anaheim"/>
                  <a:ea typeface="Anaheim"/>
                  <a:cs typeface="Anaheim"/>
                  <a:sym typeface="Anaheim"/>
                </a:rPr>
                <a:t>0.915</a:t>
              </a:r>
              <a:endParaRPr sz="1800" b="1" dirty="0">
                <a:solidFill>
                  <a:schemeClr val="dk2"/>
                </a:solidFill>
                <a:latin typeface="Anaheim"/>
                <a:ea typeface="Anaheim"/>
                <a:cs typeface="Anaheim"/>
                <a:sym typeface="Anaheim"/>
              </a:endParaRPr>
            </a:p>
          </p:txBody>
        </p:sp>
      </p:grpSp>
      <p:sp>
        <p:nvSpPr>
          <p:cNvPr id="52" name="Google Shape;2547;p58">
            <a:extLst>
              <a:ext uri="{FF2B5EF4-FFF2-40B4-BE49-F238E27FC236}">
                <a16:creationId xmlns:a16="http://schemas.microsoft.com/office/drawing/2014/main" id="{6F00B1C1-C831-2D43-BA63-239CFE715FA6}"/>
              </a:ext>
            </a:extLst>
          </p:cNvPr>
          <p:cNvSpPr txBox="1"/>
          <p:nvPr/>
        </p:nvSpPr>
        <p:spPr>
          <a:xfrm>
            <a:off x="2418911" y="3133538"/>
            <a:ext cx="651247" cy="3735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2100" b="1" dirty="0">
                <a:solidFill>
                  <a:srgbClr val="212121"/>
                </a:solidFill>
                <a:latin typeface="Anaheim"/>
                <a:ea typeface="Anaheim"/>
                <a:cs typeface="Anaheim"/>
                <a:sym typeface="Anaheim"/>
              </a:rPr>
              <a:t>AU-PR</a:t>
            </a:r>
            <a:endParaRPr sz="1800" b="1" dirty="0">
              <a:solidFill>
                <a:schemeClr val="lt2"/>
              </a:solidFill>
              <a:latin typeface="Karla"/>
              <a:ea typeface="Karla"/>
              <a:cs typeface="Karla"/>
              <a:sym typeface="Karla"/>
            </a:endParaRPr>
          </a:p>
        </p:txBody>
      </p:sp>
      <p:grpSp>
        <p:nvGrpSpPr>
          <p:cNvPr id="53" name="Group 52">
            <a:extLst>
              <a:ext uri="{FF2B5EF4-FFF2-40B4-BE49-F238E27FC236}">
                <a16:creationId xmlns:a16="http://schemas.microsoft.com/office/drawing/2014/main" id="{ABC6B686-F44E-AF43-A997-31831723B66D}"/>
              </a:ext>
            </a:extLst>
          </p:cNvPr>
          <p:cNvGrpSpPr/>
          <p:nvPr/>
        </p:nvGrpSpPr>
        <p:grpSpPr>
          <a:xfrm>
            <a:off x="3735976" y="1946700"/>
            <a:ext cx="1138607" cy="1121100"/>
            <a:chOff x="774081" y="1802854"/>
            <a:chExt cx="1138607" cy="1121100"/>
          </a:xfrm>
        </p:grpSpPr>
        <p:sp>
          <p:nvSpPr>
            <p:cNvPr id="54" name="Google Shape;2552;p58">
              <a:extLst>
                <a:ext uri="{FF2B5EF4-FFF2-40B4-BE49-F238E27FC236}">
                  <a16:creationId xmlns:a16="http://schemas.microsoft.com/office/drawing/2014/main" id="{171A3B69-0C33-7042-9D1C-ED33A8AAC3E4}"/>
                </a:ext>
              </a:extLst>
            </p:cNvPr>
            <p:cNvSpPr/>
            <p:nvPr/>
          </p:nvSpPr>
          <p:spPr>
            <a:xfrm>
              <a:off x="790988" y="1802854"/>
              <a:ext cx="1121700" cy="1121100"/>
            </a:xfrm>
            <a:prstGeom prst="donut">
              <a:avLst>
                <a:gd name="adj" fmla="val 1270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58">
              <a:extLst>
                <a:ext uri="{FF2B5EF4-FFF2-40B4-BE49-F238E27FC236}">
                  <a16:creationId xmlns:a16="http://schemas.microsoft.com/office/drawing/2014/main" id="{3733F843-830A-4343-A179-EB99A204F6C8}"/>
                </a:ext>
              </a:extLst>
            </p:cNvPr>
            <p:cNvSpPr/>
            <p:nvPr/>
          </p:nvSpPr>
          <p:spPr>
            <a:xfrm>
              <a:off x="774081" y="1802854"/>
              <a:ext cx="1124400" cy="1121100"/>
            </a:xfrm>
            <a:prstGeom prst="blockArc">
              <a:avLst>
                <a:gd name="adj1" fmla="val 16206876"/>
                <a:gd name="adj2" fmla="val 12588778"/>
                <a:gd name="adj3" fmla="val 13185"/>
              </a:avLst>
            </a:prstGeom>
            <a:solidFill>
              <a:srgbClr val="DCC29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sp>
          <p:nvSpPr>
            <p:cNvPr id="56" name="Google Shape;2556;p58">
              <a:extLst>
                <a:ext uri="{FF2B5EF4-FFF2-40B4-BE49-F238E27FC236}">
                  <a16:creationId xmlns:a16="http://schemas.microsoft.com/office/drawing/2014/main" id="{9EBEAF14-DFB3-8643-A864-B07065BCEC5D}"/>
                </a:ext>
              </a:extLst>
            </p:cNvPr>
            <p:cNvSpPr txBox="1"/>
            <p:nvPr/>
          </p:nvSpPr>
          <p:spPr>
            <a:xfrm>
              <a:off x="901165" y="2217304"/>
              <a:ext cx="997315" cy="33315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dk2"/>
                  </a:solidFill>
                  <a:latin typeface="Anaheim"/>
                  <a:ea typeface="Anaheim"/>
                  <a:cs typeface="Anaheim"/>
                  <a:sym typeface="Anaheim"/>
                </a:rPr>
                <a:t>83.6%</a:t>
              </a:r>
              <a:endParaRPr sz="1800" b="1" dirty="0">
                <a:solidFill>
                  <a:schemeClr val="dk2"/>
                </a:solidFill>
                <a:latin typeface="Anaheim"/>
                <a:ea typeface="Anaheim"/>
                <a:cs typeface="Anaheim"/>
                <a:sym typeface="Anaheim"/>
              </a:endParaRPr>
            </a:p>
          </p:txBody>
        </p:sp>
      </p:grpSp>
      <p:sp>
        <p:nvSpPr>
          <p:cNvPr id="57" name="Google Shape;2547;p58">
            <a:extLst>
              <a:ext uri="{FF2B5EF4-FFF2-40B4-BE49-F238E27FC236}">
                <a16:creationId xmlns:a16="http://schemas.microsoft.com/office/drawing/2014/main" id="{80079B26-8406-9C41-8FEB-455FE6480BDF}"/>
              </a:ext>
            </a:extLst>
          </p:cNvPr>
          <p:cNvSpPr txBox="1"/>
          <p:nvPr/>
        </p:nvSpPr>
        <p:spPr>
          <a:xfrm>
            <a:off x="3853802" y="3128086"/>
            <a:ext cx="911919" cy="3735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dirty="0">
                <a:solidFill>
                  <a:srgbClr val="212121"/>
                </a:solidFill>
                <a:latin typeface="Anaheim"/>
                <a:ea typeface="Anaheim"/>
                <a:cs typeface="Anaheim"/>
                <a:sym typeface="Anaheim"/>
              </a:rPr>
              <a:t>Accuracy</a:t>
            </a:r>
            <a:endParaRPr b="1" dirty="0">
              <a:solidFill>
                <a:schemeClr val="lt2"/>
              </a:solidFill>
              <a:latin typeface="Karla"/>
              <a:ea typeface="Karla"/>
              <a:cs typeface="Karla"/>
              <a:sym typeface="Karla"/>
            </a:endParaRPr>
          </a:p>
        </p:txBody>
      </p:sp>
      <p:grpSp>
        <p:nvGrpSpPr>
          <p:cNvPr id="58" name="Group 57">
            <a:extLst>
              <a:ext uri="{FF2B5EF4-FFF2-40B4-BE49-F238E27FC236}">
                <a16:creationId xmlns:a16="http://schemas.microsoft.com/office/drawing/2014/main" id="{7E3DD74B-8B06-0240-B2B2-0EEB35CEA61A}"/>
              </a:ext>
            </a:extLst>
          </p:cNvPr>
          <p:cNvGrpSpPr/>
          <p:nvPr/>
        </p:nvGrpSpPr>
        <p:grpSpPr>
          <a:xfrm>
            <a:off x="5169118" y="1957091"/>
            <a:ext cx="1138607" cy="1121100"/>
            <a:chOff x="774081" y="1802854"/>
            <a:chExt cx="1138607" cy="1121100"/>
          </a:xfrm>
        </p:grpSpPr>
        <p:sp>
          <p:nvSpPr>
            <p:cNvPr id="59" name="Google Shape;2552;p58">
              <a:extLst>
                <a:ext uri="{FF2B5EF4-FFF2-40B4-BE49-F238E27FC236}">
                  <a16:creationId xmlns:a16="http://schemas.microsoft.com/office/drawing/2014/main" id="{815EE2B6-CBA7-E840-A6D7-7EE5406D2BB8}"/>
                </a:ext>
              </a:extLst>
            </p:cNvPr>
            <p:cNvSpPr/>
            <p:nvPr/>
          </p:nvSpPr>
          <p:spPr>
            <a:xfrm>
              <a:off x="790988" y="1802854"/>
              <a:ext cx="1121700" cy="1121100"/>
            </a:xfrm>
            <a:prstGeom prst="donut">
              <a:avLst>
                <a:gd name="adj" fmla="val 1270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4;p58">
              <a:extLst>
                <a:ext uri="{FF2B5EF4-FFF2-40B4-BE49-F238E27FC236}">
                  <a16:creationId xmlns:a16="http://schemas.microsoft.com/office/drawing/2014/main" id="{E45BF4EA-4316-E640-8979-FC58EC774CD2}"/>
                </a:ext>
              </a:extLst>
            </p:cNvPr>
            <p:cNvSpPr/>
            <p:nvPr/>
          </p:nvSpPr>
          <p:spPr>
            <a:xfrm>
              <a:off x="774081" y="1802854"/>
              <a:ext cx="1124400" cy="1121100"/>
            </a:xfrm>
            <a:prstGeom prst="blockArc">
              <a:avLst>
                <a:gd name="adj1" fmla="val 16206876"/>
                <a:gd name="adj2" fmla="val 12355667"/>
                <a:gd name="adj3" fmla="val 14486"/>
              </a:avLst>
            </a:prstGeom>
            <a:solidFill>
              <a:schemeClr val="accent2">
                <a:lumMod val="5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sp>
          <p:nvSpPr>
            <p:cNvPr id="61" name="Google Shape;2556;p58">
              <a:extLst>
                <a:ext uri="{FF2B5EF4-FFF2-40B4-BE49-F238E27FC236}">
                  <a16:creationId xmlns:a16="http://schemas.microsoft.com/office/drawing/2014/main" id="{7A15E7DA-0A59-7D48-A8BD-DF5835173D6A}"/>
                </a:ext>
              </a:extLst>
            </p:cNvPr>
            <p:cNvSpPr txBox="1"/>
            <p:nvPr/>
          </p:nvSpPr>
          <p:spPr>
            <a:xfrm>
              <a:off x="901165" y="2217304"/>
              <a:ext cx="997315" cy="33315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dk2"/>
                  </a:solidFill>
                  <a:latin typeface="Anaheim"/>
                  <a:ea typeface="Anaheim"/>
                  <a:cs typeface="Anaheim"/>
                  <a:sym typeface="Anaheim"/>
                </a:rPr>
                <a:t>82.9%</a:t>
              </a:r>
              <a:endParaRPr sz="1800" b="1" dirty="0">
                <a:solidFill>
                  <a:schemeClr val="dk2"/>
                </a:solidFill>
                <a:latin typeface="Anaheim"/>
                <a:ea typeface="Anaheim"/>
                <a:cs typeface="Anaheim"/>
                <a:sym typeface="Anaheim"/>
              </a:endParaRPr>
            </a:p>
          </p:txBody>
        </p:sp>
      </p:grpSp>
      <p:sp>
        <p:nvSpPr>
          <p:cNvPr id="62" name="Google Shape;2547;p58">
            <a:extLst>
              <a:ext uri="{FF2B5EF4-FFF2-40B4-BE49-F238E27FC236}">
                <a16:creationId xmlns:a16="http://schemas.microsoft.com/office/drawing/2014/main" id="{E7D54582-0EF2-6F45-9C3C-30454608DA0E}"/>
              </a:ext>
            </a:extLst>
          </p:cNvPr>
          <p:cNvSpPr txBox="1"/>
          <p:nvPr/>
        </p:nvSpPr>
        <p:spPr>
          <a:xfrm>
            <a:off x="5298470" y="3108750"/>
            <a:ext cx="926127" cy="3735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dirty="0">
                <a:solidFill>
                  <a:srgbClr val="212121"/>
                </a:solidFill>
                <a:latin typeface="Anaheim"/>
                <a:ea typeface="Anaheim"/>
                <a:cs typeface="Anaheim"/>
                <a:sym typeface="Anaheim"/>
              </a:rPr>
              <a:t>Precision</a:t>
            </a:r>
            <a:endParaRPr b="1" dirty="0">
              <a:solidFill>
                <a:schemeClr val="lt2"/>
              </a:solidFill>
              <a:latin typeface="Karla"/>
              <a:ea typeface="Karla"/>
              <a:cs typeface="Karla"/>
              <a:sym typeface="Karla"/>
            </a:endParaRPr>
          </a:p>
        </p:txBody>
      </p:sp>
      <p:grpSp>
        <p:nvGrpSpPr>
          <p:cNvPr id="63" name="Group 62">
            <a:extLst>
              <a:ext uri="{FF2B5EF4-FFF2-40B4-BE49-F238E27FC236}">
                <a16:creationId xmlns:a16="http://schemas.microsoft.com/office/drawing/2014/main" id="{87F30A48-BCEA-654D-B401-A37B481D8AFE}"/>
              </a:ext>
            </a:extLst>
          </p:cNvPr>
          <p:cNvGrpSpPr/>
          <p:nvPr/>
        </p:nvGrpSpPr>
        <p:grpSpPr>
          <a:xfrm>
            <a:off x="6683272" y="1966036"/>
            <a:ext cx="1138607" cy="1121100"/>
            <a:chOff x="774081" y="1802854"/>
            <a:chExt cx="1138607" cy="1121100"/>
          </a:xfrm>
        </p:grpSpPr>
        <p:sp>
          <p:nvSpPr>
            <p:cNvPr id="64" name="Google Shape;2552;p58">
              <a:extLst>
                <a:ext uri="{FF2B5EF4-FFF2-40B4-BE49-F238E27FC236}">
                  <a16:creationId xmlns:a16="http://schemas.microsoft.com/office/drawing/2014/main" id="{D6AB7818-C920-9147-B57D-AFFF346EF666}"/>
                </a:ext>
              </a:extLst>
            </p:cNvPr>
            <p:cNvSpPr/>
            <p:nvPr/>
          </p:nvSpPr>
          <p:spPr>
            <a:xfrm>
              <a:off x="790988" y="1802854"/>
              <a:ext cx="1121700" cy="1121100"/>
            </a:xfrm>
            <a:prstGeom prst="donut">
              <a:avLst>
                <a:gd name="adj" fmla="val 1270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554;p58">
              <a:extLst>
                <a:ext uri="{FF2B5EF4-FFF2-40B4-BE49-F238E27FC236}">
                  <a16:creationId xmlns:a16="http://schemas.microsoft.com/office/drawing/2014/main" id="{4BFF0884-D0A8-E74F-897C-3543A3C7A1A2}"/>
                </a:ext>
              </a:extLst>
            </p:cNvPr>
            <p:cNvSpPr/>
            <p:nvPr/>
          </p:nvSpPr>
          <p:spPr>
            <a:xfrm>
              <a:off x="774081" y="1802854"/>
              <a:ext cx="1124400" cy="1121100"/>
            </a:xfrm>
            <a:prstGeom prst="blockArc">
              <a:avLst>
                <a:gd name="adj1" fmla="val 16206876"/>
                <a:gd name="adj2" fmla="val 11736722"/>
                <a:gd name="adj3" fmla="val 12983"/>
              </a:avLst>
            </a:prstGeom>
            <a:solidFill>
              <a:schemeClr val="accent1">
                <a:lumMod val="60000"/>
                <a:lumOff val="4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sp>
          <p:nvSpPr>
            <p:cNvPr id="66" name="Google Shape;2556;p58">
              <a:extLst>
                <a:ext uri="{FF2B5EF4-FFF2-40B4-BE49-F238E27FC236}">
                  <a16:creationId xmlns:a16="http://schemas.microsoft.com/office/drawing/2014/main" id="{258026E3-271E-5B45-8400-A9EB08619184}"/>
                </a:ext>
              </a:extLst>
            </p:cNvPr>
            <p:cNvSpPr txBox="1"/>
            <p:nvPr/>
          </p:nvSpPr>
          <p:spPr>
            <a:xfrm>
              <a:off x="901165" y="2217304"/>
              <a:ext cx="997315" cy="33315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dk2"/>
                  </a:solidFill>
                  <a:latin typeface="Anaheim"/>
                  <a:ea typeface="Anaheim"/>
                  <a:cs typeface="Anaheim"/>
                  <a:sym typeface="Anaheim"/>
                </a:rPr>
                <a:t>82.7%</a:t>
              </a:r>
              <a:endParaRPr sz="1800" b="1" dirty="0">
                <a:solidFill>
                  <a:schemeClr val="dk2"/>
                </a:solidFill>
                <a:latin typeface="Anaheim"/>
                <a:ea typeface="Anaheim"/>
                <a:cs typeface="Anaheim"/>
                <a:sym typeface="Anaheim"/>
              </a:endParaRPr>
            </a:p>
          </p:txBody>
        </p:sp>
      </p:grpSp>
      <p:sp>
        <p:nvSpPr>
          <p:cNvPr id="67" name="Google Shape;2547;p58">
            <a:extLst>
              <a:ext uri="{FF2B5EF4-FFF2-40B4-BE49-F238E27FC236}">
                <a16:creationId xmlns:a16="http://schemas.microsoft.com/office/drawing/2014/main" id="{3182BFBE-325F-724A-8E51-D58F8038E661}"/>
              </a:ext>
            </a:extLst>
          </p:cNvPr>
          <p:cNvSpPr txBox="1"/>
          <p:nvPr/>
        </p:nvSpPr>
        <p:spPr>
          <a:xfrm>
            <a:off x="6812624" y="3117695"/>
            <a:ext cx="926127" cy="3735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dirty="0">
                <a:solidFill>
                  <a:srgbClr val="212121"/>
                </a:solidFill>
                <a:latin typeface="Anaheim"/>
                <a:ea typeface="Anaheim"/>
                <a:cs typeface="Anaheim"/>
                <a:sym typeface="Anaheim"/>
              </a:rPr>
              <a:t>Recall</a:t>
            </a:r>
            <a:endParaRPr b="1" dirty="0">
              <a:solidFill>
                <a:schemeClr val="lt2"/>
              </a:solidFill>
              <a:latin typeface="Karla"/>
              <a:ea typeface="Karla"/>
              <a:cs typeface="Karla"/>
              <a:sym typeface="Karla"/>
            </a:endParaRPr>
          </a:p>
        </p:txBody>
      </p:sp>
      <p:sp>
        <p:nvSpPr>
          <p:cNvPr id="69" name="Google Shape;2544;p58">
            <a:extLst>
              <a:ext uri="{FF2B5EF4-FFF2-40B4-BE49-F238E27FC236}">
                <a16:creationId xmlns:a16="http://schemas.microsoft.com/office/drawing/2014/main" id="{552A2A1B-C2E1-2B43-B29C-E4D1E94A751B}"/>
              </a:ext>
            </a:extLst>
          </p:cNvPr>
          <p:cNvSpPr txBox="1">
            <a:spLocks/>
          </p:cNvSpPr>
          <p:nvPr/>
        </p:nvSpPr>
        <p:spPr>
          <a:xfrm>
            <a:off x="2296391" y="3765264"/>
            <a:ext cx="4106779" cy="1053949"/>
          </a:xfrm>
          <a:prstGeom prst="rect">
            <a:avLst/>
          </a:prstGeom>
          <a:noFill/>
          <a:ln>
            <a:solidFill>
              <a:srgbClr val="0070C0"/>
            </a:solid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212121"/>
              </a:buClr>
              <a:buSzPts val="2800"/>
              <a:buFont typeface="Anaheim"/>
              <a:buNone/>
              <a:defRPr sz="2800" b="1" i="0" u="none" strike="noStrike" cap="none">
                <a:solidFill>
                  <a:srgbClr val="212121"/>
                </a:solidFill>
                <a:latin typeface="Anaheim"/>
                <a:ea typeface="Anaheim"/>
                <a:cs typeface="Anaheim"/>
                <a:sym typeface="Anaheim"/>
              </a:defRPr>
            </a:lvl1pPr>
            <a:lvl2pPr marR="0" lvl="1"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2pPr>
            <a:lvl3pPr marR="0" lvl="2"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3pPr>
            <a:lvl4pPr marR="0" lvl="3"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4pPr>
            <a:lvl5pPr marR="0" lvl="4"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5pPr>
            <a:lvl6pPr marR="0" lvl="5"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6pPr>
            <a:lvl7pPr marR="0" lvl="6"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7pPr>
            <a:lvl8pPr marR="0" lvl="7"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8pPr>
            <a:lvl9pPr marR="0" lvl="8" algn="l" rtl="0">
              <a:lnSpc>
                <a:spcPct val="100000"/>
              </a:lnSpc>
              <a:spcBef>
                <a:spcPts val="0"/>
              </a:spcBef>
              <a:spcAft>
                <a:spcPts val="0"/>
              </a:spcAft>
              <a:buClr>
                <a:srgbClr val="212121"/>
              </a:buClr>
              <a:buSzPts val="2800"/>
              <a:buFont typeface="Karla"/>
              <a:buNone/>
              <a:defRPr sz="2800" b="0" i="0" u="none" strike="noStrike" cap="none">
                <a:solidFill>
                  <a:srgbClr val="212121"/>
                </a:solidFill>
                <a:latin typeface="Karla"/>
                <a:ea typeface="Karla"/>
                <a:cs typeface="Karla"/>
                <a:sym typeface="Karla"/>
              </a:defRPr>
            </a:lvl9pPr>
          </a:lstStyle>
          <a:p>
            <a:r>
              <a:rPr lang="en-US" sz="2000" dirty="0">
                <a:solidFill>
                  <a:schemeClr val="accent6">
                    <a:lumMod val="50000"/>
                  </a:schemeClr>
                </a:solidFill>
              </a:rPr>
              <a:t>Max-Depth: </a:t>
            </a:r>
            <a:r>
              <a:rPr lang="en-US" sz="2000" dirty="0">
                <a:solidFill>
                  <a:schemeClr val="bg2"/>
                </a:solidFill>
              </a:rPr>
              <a:t>15</a:t>
            </a:r>
          </a:p>
          <a:p>
            <a:r>
              <a:rPr lang="en-US" sz="1800" b="0" dirty="0">
                <a:solidFill>
                  <a:schemeClr val="accent6">
                    <a:lumMod val="50000"/>
                  </a:schemeClr>
                </a:solidFill>
                <a:highlight>
                  <a:srgbClr val="FFFFFF"/>
                </a:highlight>
                <a:latin typeface="Arial"/>
                <a:ea typeface="Arial"/>
                <a:cs typeface="Arial"/>
                <a:sym typeface="Arial"/>
              </a:rPr>
              <a:t>Impurity: </a:t>
            </a:r>
            <a:r>
              <a:rPr lang="en-US" sz="1800" b="0" dirty="0">
                <a:solidFill>
                  <a:schemeClr val="bg2"/>
                </a:solidFill>
                <a:highlight>
                  <a:srgbClr val="FFFFFF"/>
                </a:highlight>
                <a:latin typeface="Arial"/>
                <a:ea typeface="Arial"/>
                <a:cs typeface="Arial"/>
                <a:sym typeface="Arial"/>
              </a:rPr>
              <a:t>gini</a:t>
            </a:r>
          </a:p>
          <a:p>
            <a:r>
              <a:rPr lang="en-US" sz="1800" b="0" dirty="0">
                <a:solidFill>
                  <a:schemeClr val="accent6">
                    <a:lumMod val="50000"/>
                  </a:schemeClr>
                </a:solidFill>
                <a:highlight>
                  <a:srgbClr val="FFFFFF"/>
                </a:highlight>
                <a:latin typeface="Arial"/>
                <a:ea typeface="Arial"/>
                <a:cs typeface="Arial"/>
                <a:sym typeface="Arial"/>
              </a:rPr>
              <a:t>NumTrees: </a:t>
            </a:r>
            <a:r>
              <a:rPr lang="en-US" sz="1800" b="0" dirty="0">
                <a:solidFill>
                  <a:schemeClr val="bg2"/>
                </a:solidFill>
                <a:highlight>
                  <a:srgbClr val="FFFFFF"/>
                </a:highlight>
                <a:latin typeface="Arial"/>
                <a:ea typeface="Arial"/>
                <a:cs typeface="Arial"/>
                <a:sym typeface="Arial"/>
              </a:rPr>
              <a:t>120</a:t>
            </a:r>
            <a:endParaRPr lang="en-US" sz="6000" b="0" dirty="0">
              <a:solidFill>
                <a:schemeClr val="bg2"/>
              </a:solidFill>
              <a:highlight>
                <a:srgbClr val="FFFFFF"/>
              </a:highlight>
              <a:latin typeface="Arial"/>
              <a:ea typeface="Arial"/>
              <a:cs typeface="Arial"/>
              <a:sym typeface="Arial"/>
            </a:endParaRPr>
          </a:p>
          <a:p>
            <a:endParaRPr lang="en-US" sz="2000" dirty="0">
              <a:solidFill>
                <a:schemeClr val="accent6">
                  <a:lumMod val="50000"/>
                </a:schemeClr>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754"/>
        <p:cNvGrpSpPr/>
        <p:nvPr/>
      </p:nvGrpSpPr>
      <p:grpSpPr>
        <a:xfrm>
          <a:off x="0" y="0"/>
          <a:ext cx="0" cy="0"/>
          <a:chOff x="0" y="0"/>
          <a:chExt cx="0" cy="0"/>
        </a:xfrm>
      </p:grpSpPr>
      <p:sp>
        <p:nvSpPr>
          <p:cNvPr id="2755" name="Google Shape;2755;p66"/>
          <p:cNvSpPr txBox="1">
            <a:spLocks noGrp="1"/>
          </p:cNvSpPr>
          <p:nvPr>
            <p:ph type="subTitle" idx="1"/>
          </p:nvPr>
        </p:nvSpPr>
        <p:spPr>
          <a:xfrm>
            <a:off x="865625" y="2960601"/>
            <a:ext cx="3600000" cy="449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Outcome and future work</a:t>
            </a:r>
          </a:p>
          <a:p>
            <a:pPr marL="0" lvl="0" indent="0" algn="l" rtl="0">
              <a:spcBef>
                <a:spcPts val="0"/>
              </a:spcBef>
              <a:spcAft>
                <a:spcPts val="0"/>
              </a:spcAft>
              <a:buNone/>
            </a:pPr>
            <a:endParaRPr dirty="0"/>
          </a:p>
        </p:txBody>
      </p:sp>
      <p:sp>
        <p:nvSpPr>
          <p:cNvPr id="2756" name="Google Shape;2756;p66"/>
          <p:cNvSpPr txBox="1">
            <a:spLocks noGrp="1"/>
          </p:cNvSpPr>
          <p:nvPr>
            <p:ph type="title"/>
          </p:nvPr>
        </p:nvSpPr>
        <p:spPr>
          <a:xfrm>
            <a:off x="865625" y="2182800"/>
            <a:ext cx="2599500" cy="10434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dirty="0"/>
              <a:t>Conclusion</a:t>
            </a:r>
            <a:endParaRPr dirty="0"/>
          </a:p>
        </p:txBody>
      </p:sp>
      <p:sp>
        <p:nvSpPr>
          <p:cNvPr id="2757" name="Google Shape;2757;p66"/>
          <p:cNvSpPr txBox="1">
            <a:spLocks noGrp="1"/>
          </p:cNvSpPr>
          <p:nvPr>
            <p:ph type="title" idx="2"/>
          </p:nvPr>
        </p:nvSpPr>
        <p:spPr>
          <a:xfrm>
            <a:off x="865625" y="1139500"/>
            <a:ext cx="1132800" cy="10434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
              <a:t>06</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674"/>
        <p:cNvGrpSpPr/>
        <p:nvPr/>
      </p:nvGrpSpPr>
      <p:grpSpPr>
        <a:xfrm>
          <a:off x="0" y="0"/>
          <a:ext cx="0" cy="0"/>
          <a:chOff x="0" y="0"/>
          <a:chExt cx="0" cy="0"/>
        </a:xfrm>
      </p:grpSpPr>
      <p:sp>
        <p:nvSpPr>
          <p:cNvPr id="2675" name="Google Shape;2675;p63"/>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dirty="0"/>
              <a:t>Conclusion</a:t>
            </a:r>
            <a:endParaRPr dirty="0"/>
          </a:p>
        </p:txBody>
      </p:sp>
      <p:sp>
        <p:nvSpPr>
          <p:cNvPr id="2676" name="Google Shape;2676;p63"/>
          <p:cNvSpPr/>
          <p:nvPr/>
        </p:nvSpPr>
        <p:spPr>
          <a:xfrm>
            <a:off x="1310965" y="4512750"/>
            <a:ext cx="6677174" cy="5724"/>
          </a:xfrm>
          <a:custGeom>
            <a:avLst/>
            <a:gdLst/>
            <a:ahLst/>
            <a:cxnLst/>
            <a:rect l="l" t="t" r="r" b="b"/>
            <a:pathLst>
              <a:path w="179796" h="234" extrusionOk="0">
                <a:moveTo>
                  <a:pt x="89898" y="0"/>
                </a:moveTo>
                <a:cubicBezTo>
                  <a:pt x="40229" y="0"/>
                  <a:pt x="1" y="67"/>
                  <a:pt x="1" y="100"/>
                </a:cubicBezTo>
                <a:cubicBezTo>
                  <a:pt x="1" y="167"/>
                  <a:pt x="40263" y="234"/>
                  <a:pt x="89898" y="234"/>
                </a:cubicBezTo>
                <a:cubicBezTo>
                  <a:pt x="139534" y="234"/>
                  <a:pt x="179796" y="167"/>
                  <a:pt x="179796" y="100"/>
                </a:cubicBezTo>
                <a:cubicBezTo>
                  <a:pt x="179796" y="67"/>
                  <a:pt x="139567" y="0"/>
                  <a:pt x="89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txBox="1">
            <a:spLocks noGrp="1"/>
          </p:cNvSpPr>
          <p:nvPr>
            <p:ph type="subTitle" idx="1"/>
          </p:nvPr>
        </p:nvSpPr>
        <p:spPr>
          <a:xfrm>
            <a:off x="1513114" y="1331239"/>
            <a:ext cx="7130143" cy="1405286"/>
          </a:xfrm>
          <a:prstGeom prst="rect">
            <a:avLst/>
          </a:prstGeom>
        </p:spPr>
        <p:txBody>
          <a:bodyPr spcFirstLastPara="1" wrap="square" lIns="0" tIns="91425" rIns="0" bIns="91425" anchor="ctr" anchorCtr="0">
            <a:noAutofit/>
          </a:bodyPr>
          <a:lstStyle/>
          <a:p>
            <a:pPr algn="l">
              <a:buFont typeface="Arial" panose="020B0604020202020204" pitchFamily="34" charset="0"/>
              <a:buChar char="•"/>
            </a:pPr>
            <a:r>
              <a:rPr lang="en-GB" dirty="0">
                <a:solidFill>
                  <a:schemeClr val="lt2"/>
                </a:solidFill>
                <a:highlight>
                  <a:srgbClr val="FFFFFF"/>
                </a:highlight>
              </a:rPr>
              <a:t>Different methods have been compared</a:t>
            </a:r>
          </a:p>
          <a:p>
            <a:pPr algn="l">
              <a:buFont typeface="Arial" panose="020B0604020202020204" pitchFamily="34" charset="0"/>
              <a:buChar char="•"/>
            </a:pPr>
            <a:r>
              <a:rPr lang="en-GB" dirty="0"/>
              <a:t>The best model was using Random Forest with:</a:t>
            </a:r>
          </a:p>
          <a:p>
            <a:pPr lvl="1">
              <a:buFont typeface="Arial" panose="020B0604020202020204" pitchFamily="34" charset="0"/>
              <a:buChar char="•"/>
            </a:pPr>
            <a:r>
              <a:rPr lang="en-GB" dirty="0">
                <a:solidFill>
                  <a:schemeClr val="bg2">
                    <a:lumMod val="75000"/>
                    <a:lumOff val="25000"/>
                  </a:schemeClr>
                </a:solidFill>
              </a:rPr>
              <a:t>Max-depth 15 </a:t>
            </a:r>
          </a:p>
          <a:p>
            <a:pPr lvl="1">
              <a:buFont typeface="Arial" panose="020B0604020202020204" pitchFamily="34" charset="0"/>
              <a:buChar char="•"/>
            </a:pPr>
            <a:r>
              <a:rPr lang="en-GB" dirty="0">
                <a:solidFill>
                  <a:schemeClr val="bg2">
                    <a:lumMod val="75000"/>
                    <a:lumOff val="25000"/>
                  </a:schemeClr>
                </a:solidFill>
              </a:rPr>
              <a:t>Trees 120</a:t>
            </a:r>
          </a:p>
          <a:p>
            <a:pPr lvl="1">
              <a:buFont typeface="Arial" panose="020B0604020202020204" pitchFamily="34" charset="0"/>
              <a:buChar char="•"/>
            </a:pPr>
            <a:r>
              <a:rPr lang="en-GB" dirty="0">
                <a:solidFill>
                  <a:schemeClr val="bg2">
                    <a:lumMod val="75000"/>
                    <a:lumOff val="25000"/>
                  </a:schemeClr>
                </a:solidFill>
              </a:rPr>
              <a:t>Impurity gini</a:t>
            </a:r>
          </a:p>
          <a:p>
            <a:pPr marL="596900" lvl="1" indent="0"/>
            <a:r>
              <a:rPr lang="en-GB" dirty="0"/>
              <a:t> </a:t>
            </a:r>
          </a:p>
        </p:txBody>
      </p:sp>
      <p:sp>
        <p:nvSpPr>
          <p:cNvPr id="2683" name="Google Shape;2683;p63"/>
          <p:cNvSpPr txBox="1">
            <a:spLocks noGrp="1"/>
          </p:cNvSpPr>
          <p:nvPr>
            <p:ph type="title" idx="2"/>
          </p:nvPr>
        </p:nvSpPr>
        <p:spPr>
          <a:xfrm>
            <a:off x="1513114" y="2854051"/>
            <a:ext cx="6119636" cy="690226"/>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Font typeface="Arial" panose="020B0604020202020204" pitchFamily="34" charset="0"/>
              <a:buChar char="•"/>
            </a:pPr>
            <a:r>
              <a:rPr lang="en" sz="2000" b="0" dirty="0">
                <a:solidFill>
                  <a:schemeClr val="bg2">
                    <a:lumMod val="75000"/>
                    <a:lumOff val="25000"/>
                  </a:schemeClr>
                </a:solidFill>
              </a:rPr>
              <a:t>The results of gbtr are also good, but training takes much more time</a:t>
            </a:r>
            <a:br>
              <a:rPr lang="en" sz="2000" b="0" dirty="0">
                <a:solidFill>
                  <a:schemeClr val="bg2">
                    <a:lumMod val="75000"/>
                    <a:lumOff val="25000"/>
                  </a:schemeClr>
                </a:solidFill>
              </a:rPr>
            </a:br>
            <a:endParaRPr sz="2000" b="0" dirty="0">
              <a:solidFill>
                <a:schemeClr val="bg2">
                  <a:lumMod val="75000"/>
                  <a:lumOff val="25000"/>
                </a:schemeClr>
              </a:solidFill>
            </a:endParaRPr>
          </a:p>
        </p:txBody>
      </p:sp>
      <p:sp>
        <p:nvSpPr>
          <p:cNvPr id="2" name="Rectangle 1">
            <a:extLst>
              <a:ext uri="{FF2B5EF4-FFF2-40B4-BE49-F238E27FC236}">
                <a16:creationId xmlns:a16="http://schemas.microsoft.com/office/drawing/2014/main" id="{1CC17D02-755B-2F46-BB37-45181EC6F752}"/>
              </a:ext>
            </a:extLst>
          </p:cNvPr>
          <p:cNvSpPr/>
          <p:nvPr/>
        </p:nvSpPr>
        <p:spPr>
          <a:xfrm>
            <a:off x="1511250" y="3498988"/>
            <a:ext cx="7404150" cy="646331"/>
          </a:xfrm>
          <a:prstGeom prst="rect">
            <a:avLst/>
          </a:prstGeom>
        </p:spPr>
        <p:txBody>
          <a:bodyPr wrap="square">
            <a:spAutoFit/>
          </a:bodyPr>
          <a:lstStyle/>
          <a:p>
            <a:pPr marL="342900" lvl="0" indent="-342900">
              <a:buFont typeface="Arial" panose="020B0604020202020204" pitchFamily="34" charset="0"/>
              <a:buChar char="•"/>
            </a:pPr>
            <a:r>
              <a:rPr lang="en-GB" sz="2000" dirty="0">
                <a:solidFill>
                  <a:schemeClr val="bg2">
                    <a:lumMod val="75000"/>
                    <a:lumOff val="25000"/>
                  </a:schemeClr>
                </a:solidFill>
                <a:latin typeface="Anaheim"/>
                <a:sym typeface="Anaheim"/>
              </a:rPr>
              <a:t>There could be a way to improve the performance. (future work)</a:t>
            </a:r>
            <a:br>
              <a:rPr lang="en-GB" sz="1600" dirty="0">
                <a:solidFill>
                  <a:schemeClr val="bg2">
                    <a:lumMod val="75000"/>
                    <a:lumOff val="25000"/>
                  </a:schemeClr>
                </a:solidFill>
              </a:rPr>
            </a:br>
            <a:endParaRPr lang="en-GB" sz="1600" dirty="0">
              <a:solidFill>
                <a:schemeClr val="bg2">
                  <a:lumMod val="75000"/>
                  <a:lumOff val="25000"/>
                </a:schemeClr>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873"/>
        <p:cNvGrpSpPr/>
        <p:nvPr/>
      </p:nvGrpSpPr>
      <p:grpSpPr>
        <a:xfrm>
          <a:off x="0" y="0"/>
          <a:ext cx="0" cy="0"/>
          <a:chOff x="0" y="0"/>
          <a:chExt cx="0" cy="0"/>
        </a:xfrm>
      </p:grpSpPr>
      <p:sp>
        <p:nvSpPr>
          <p:cNvPr id="2874" name="Google Shape;2874;p74"/>
          <p:cNvSpPr txBox="1">
            <a:spLocks noGrp="1"/>
          </p:cNvSpPr>
          <p:nvPr>
            <p:ph type="subTitle" idx="4294967295"/>
          </p:nvPr>
        </p:nvSpPr>
        <p:spPr>
          <a:xfrm>
            <a:off x="720000" y="894342"/>
            <a:ext cx="7226700" cy="2145420"/>
          </a:xfrm>
          <a:prstGeom prst="rect">
            <a:avLst/>
          </a:prstGeom>
        </p:spPr>
        <p:txBody>
          <a:bodyPr spcFirstLastPara="1" wrap="square" lIns="91425" tIns="91425" rIns="91425" bIns="91425" anchor="t" anchorCtr="0">
            <a:noAutofit/>
          </a:bodyPr>
          <a:lstStyle/>
          <a:p>
            <a:pPr lvl="0" indent="-317500">
              <a:lnSpc>
                <a:spcPct val="100000"/>
              </a:lnSpc>
              <a:spcBef>
                <a:spcPts val="1600"/>
              </a:spcBef>
              <a:buClr>
                <a:schemeClr val="accent1"/>
              </a:buClr>
              <a:buSzPts val="1400"/>
              <a:buFont typeface="Wingdings" pitchFamily="2" charset="2"/>
              <a:buChar char="Ø"/>
            </a:pPr>
            <a:r>
              <a:rPr lang="en-US" sz="1600" dirty="0">
                <a:solidFill>
                  <a:schemeClr val="lt2"/>
                </a:solidFill>
              </a:rPr>
              <a:t>Handling Skewed data using different approaches like: </a:t>
            </a:r>
            <a:r>
              <a:rPr lang="en-US" sz="1600" b="1" dirty="0">
                <a:solidFill>
                  <a:schemeClr val="lt2"/>
                </a:solidFill>
              </a:rPr>
              <a:t>Log Transform</a:t>
            </a:r>
          </a:p>
          <a:p>
            <a:pPr lvl="0" indent="-317500">
              <a:lnSpc>
                <a:spcPct val="100000"/>
              </a:lnSpc>
              <a:spcBef>
                <a:spcPts val="1600"/>
              </a:spcBef>
              <a:buClr>
                <a:schemeClr val="accent1"/>
              </a:buClr>
              <a:buSzPts val="1400"/>
              <a:buFont typeface="Wingdings" pitchFamily="2" charset="2"/>
              <a:buChar char="Ø"/>
            </a:pPr>
            <a:r>
              <a:rPr lang="en-US" sz="1600" dirty="0">
                <a:solidFill>
                  <a:schemeClr val="lt2"/>
                </a:solidFill>
              </a:rPr>
              <a:t>Apply other methods: like </a:t>
            </a:r>
            <a:r>
              <a:rPr lang="en-US" sz="1600" b="1" dirty="0">
                <a:solidFill>
                  <a:schemeClr val="lt2"/>
                </a:solidFill>
              </a:rPr>
              <a:t>Naïve bayes </a:t>
            </a:r>
            <a:r>
              <a:rPr lang="en-US" sz="1600" dirty="0">
                <a:solidFill>
                  <a:schemeClr val="lt2"/>
                </a:solidFill>
              </a:rPr>
              <a:t>and compare the result.</a:t>
            </a:r>
            <a:r>
              <a:rPr lang="en-US" sz="1600" b="1" dirty="0">
                <a:solidFill>
                  <a:schemeClr val="lt2"/>
                </a:solidFill>
              </a:rPr>
              <a:t> </a:t>
            </a:r>
          </a:p>
          <a:p>
            <a:pPr lvl="0" indent="-317500">
              <a:lnSpc>
                <a:spcPct val="100000"/>
              </a:lnSpc>
              <a:spcBef>
                <a:spcPts val="1600"/>
              </a:spcBef>
              <a:buClr>
                <a:schemeClr val="accent1"/>
              </a:buClr>
              <a:buSzPts val="1400"/>
              <a:buFont typeface="Wingdings" pitchFamily="2" charset="2"/>
              <a:buChar char="Ø"/>
            </a:pPr>
            <a:r>
              <a:rPr lang="en-US" sz="1600" dirty="0">
                <a:solidFill>
                  <a:schemeClr val="lt2"/>
                </a:solidFill>
              </a:rPr>
              <a:t>Other strategy to balance the dataset like : </a:t>
            </a:r>
            <a:r>
              <a:rPr lang="en-US" sz="1600" b="1" dirty="0">
                <a:solidFill>
                  <a:schemeClr val="lt2"/>
                </a:solidFill>
              </a:rPr>
              <a:t>SMOTE</a:t>
            </a:r>
          </a:p>
          <a:p>
            <a:pPr lvl="0" indent="-317500">
              <a:lnSpc>
                <a:spcPct val="100000"/>
              </a:lnSpc>
              <a:spcBef>
                <a:spcPts val="1600"/>
              </a:spcBef>
              <a:buClr>
                <a:schemeClr val="accent1"/>
              </a:buClr>
              <a:buSzPts val="1400"/>
              <a:buFont typeface="Wingdings" pitchFamily="2" charset="2"/>
              <a:buChar char="Ø"/>
            </a:pPr>
            <a:endParaRPr lang="en-US" sz="1600" b="1" dirty="0">
              <a:solidFill>
                <a:schemeClr val="lt2"/>
              </a:solidFill>
            </a:endParaRPr>
          </a:p>
          <a:p>
            <a:pPr lvl="0" indent="-317500">
              <a:lnSpc>
                <a:spcPct val="100000"/>
              </a:lnSpc>
              <a:spcBef>
                <a:spcPts val="1600"/>
              </a:spcBef>
              <a:buClr>
                <a:schemeClr val="accent1"/>
              </a:buClr>
              <a:buSzPts val="1400"/>
              <a:buFont typeface="Wingdings" pitchFamily="2" charset="2"/>
              <a:buChar char="Ø"/>
            </a:pPr>
            <a:endParaRPr sz="1600" dirty="0">
              <a:solidFill>
                <a:schemeClr val="lt2"/>
              </a:solidFill>
            </a:endParaRPr>
          </a:p>
          <a:p>
            <a:pPr marL="0" lvl="0" indent="0" algn="l" rtl="0">
              <a:lnSpc>
                <a:spcPct val="100000"/>
              </a:lnSpc>
              <a:spcBef>
                <a:spcPts val="600"/>
              </a:spcBef>
              <a:spcAft>
                <a:spcPts val="1600"/>
              </a:spcAft>
              <a:buNone/>
            </a:pPr>
            <a:endParaRPr sz="1600" dirty="0"/>
          </a:p>
        </p:txBody>
      </p:sp>
      <p:sp>
        <p:nvSpPr>
          <p:cNvPr id="2875" name="Google Shape;2875;p74"/>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dirty="0"/>
              <a:t>Future Work</a:t>
            </a:r>
            <a:endParaRPr dirty="0"/>
          </a:p>
        </p:txBody>
      </p:sp>
      <p:grpSp>
        <p:nvGrpSpPr>
          <p:cNvPr id="2876" name="Google Shape;2876;p74"/>
          <p:cNvGrpSpPr/>
          <p:nvPr/>
        </p:nvGrpSpPr>
        <p:grpSpPr>
          <a:xfrm>
            <a:off x="3598986" y="3114654"/>
            <a:ext cx="1878004" cy="1641246"/>
            <a:chOff x="1525425" y="592400"/>
            <a:chExt cx="4561625" cy="4575350"/>
          </a:xfrm>
        </p:grpSpPr>
        <p:sp>
          <p:nvSpPr>
            <p:cNvPr id="2877" name="Google Shape;2877;p74"/>
            <p:cNvSpPr/>
            <p:nvPr/>
          </p:nvSpPr>
          <p:spPr>
            <a:xfrm>
              <a:off x="2531150" y="4703800"/>
              <a:ext cx="1369325" cy="445350"/>
            </a:xfrm>
            <a:custGeom>
              <a:avLst/>
              <a:gdLst/>
              <a:ahLst/>
              <a:cxnLst/>
              <a:rect l="l" t="t" r="r" b="b"/>
              <a:pathLst>
                <a:path w="54773" h="17814" extrusionOk="0">
                  <a:moveTo>
                    <a:pt x="0" y="1"/>
                  </a:moveTo>
                  <a:lnTo>
                    <a:pt x="0" y="17814"/>
                  </a:lnTo>
                  <a:lnTo>
                    <a:pt x="54773" y="17814"/>
                  </a:lnTo>
                  <a:lnTo>
                    <a:pt x="5477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4"/>
            <p:cNvSpPr/>
            <p:nvPr/>
          </p:nvSpPr>
          <p:spPr>
            <a:xfrm>
              <a:off x="2473600" y="4579550"/>
              <a:ext cx="1475250" cy="124275"/>
            </a:xfrm>
            <a:custGeom>
              <a:avLst/>
              <a:gdLst/>
              <a:ahLst/>
              <a:cxnLst/>
              <a:rect l="l" t="t" r="r" b="b"/>
              <a:pathLst>
                <a:path w="59010" h="4971" extrusionOk="0">
                  <a:moveTo>
                    <a:pt x="1" y="1"/>
                  </a:moveTo>
                  <a:lnTo>
                    <a:pt x="1" y="4971"/>
                  </a:lnTo>
                  <a:lnTo>
                    <a:pt x="59009" y="4971"/>
                  </a:lnTo>
                  <a:lnTo>
                    <a:pt x="5900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4"/>
            <p:cNvSpPr/>
            <p:nvPr/>
          </p:nvSpPr>
          <p:spPr>
            <a:xfrm>
              <a:off x="3182450" y="4579550"/>
              <a:ext cx="766400" cy="569600"/>
            </a:xfrm>
            <a:custGeom>
              <a:avLst/>
              <a:gdLst/>
              <a:ahLst/>
              <a:cxnLst/>
              <a:rect l="l" t="t" r="r" b="b"/>
              <a:pathLst>
                <a:path w="30656" h="22784" extrusionOk="0">
                  <a:moveTo>
                    <a:pt x="0" y="1"/>
                  </a:moveTo>
                  <a:lnTo>
                    <a:pt x="0" y="4504"/>
                  </a:lnTo>
                  <a:lnTo>
                    <a:pt x="1134" y="22784"/>
                  </a:lnTo>
                  <a:lnTo>
                    <a:pt x="28721" y="22784"/>
                  </a:lnTo>
                  <a:lnTo>
                    <a:pt x="28721" y="4971"/>
                  </a:lnTo>
                  <a:lnTo>
                    <a:pt x="30655" y="4971"/>
                  </a:lnTo>
                  <a:lnTo>
                    <a:pt x="3065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4"/>
            <p:cNvSpPr/>
            <p:nvPr/>
          </p:nvSpPr>
          <p:spPr>
            <a:xfrm>
              <a:off x="2722950" y="4775525"/>
              <a:ext cx="277725" cy="66750"/>
            </a:xfrm>
            <a:custGeom>
              <a:avLst/>
              <a:gdLst/>
              <a:ahLst/>
              <a:cxnLst/>
              <a:rect l="l" t="t" r="r" b="b"/>
              <a:pathLst>
                <a:path w="11109" h="2670" extrusionOk="0">
                  <a:moveTo>
                    <a:pt x="0" y="1"/>
                  </a:moveTo>
                  <a:lnTo>
                    <a:pt x="0" y="2669"/>
                  </a:lnTo>
                  <a:lnTo>
                    <a:pt x="11108" y="2669"/>
                  </a:lnTo>
                  <a:lnTo>
                    <a:pt x="1110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4"/>
            <p:cNvSpPr/>
            <p:nvPr/>
          </p:nvSpPr>
          <p:spPr>
            <a:xfrm>
              <a:off x="2687100" y="4926475"/>
              <a:ext cx="356100" cy="141775"/>
            </a:xfrm>
            <a:custGeom>
              <a:avLst/>
              <a:gdLst/>
              <a:ahLst/>
              <a:cxnLst/>
              <a:rect l="l" t="t" r="r" b="b"/>
              <a:pathLst>
                <a:path w="14244" h="5671" extrusionOk="0">
                  <a:moveTo>
                    <a:pt x="0" y="0"/>
                  </a:moveTo>
                  <a:lnTo>
                    <a:pt x="0" y="5671"/>
                  </a:lnTo>
                  <a:lnTo>
                    <a:pt x="14244" y="5671"/>
                  </a:lnTo>
                  <a:lnTo>
                    <a:pt x="14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4"/>
            <p:cNvSpPr/>
            <p:nvPr/>
          </p:nvSpPr>
          <p:spPr>
            <a:xfrm>
              <a:off x="2688750" y="4236800"/>
              <a:ext cx="1051625" cy="342775"/>
            </a:xfrm>
            <a:custGeom>
              <a:avLst/>
              <a:gdLst/>
              <a:ahLst/>
              <a:cxnLst/>
              <a:rect l="l" t="t" r="r" b="b"/>
              <a:pathLst>
                <a:path w="42065" h="13711" extrusionOk="0">
                  <a:moveTo>
                    <a:pt x="1" y="1"/>
                  </a:moveTo>
                  <a:lnTo>
                    <a:pt x="1" y="13711"/>
                  </a:lnTo>
                  <a:lnTo>
                    <a:pt x="42064" y="13711"/>
                  </a:lnTo>
                  <a:lnTo>
                    <a:pt x="4206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4"/>
            <p:cNvSpPr/>
            <p:nvPr/>
          </p:nvSpPr>
          <p:spPr>
            <a:xfrm>
              <a:off x="2644550" y="4141750"/>
              <a:ext cx="1132500" cy="95075"/>
            </a:xfrm>
            <a:custGeom>
              <a:avLst/>
              <a:gdLst/>
              <a:ahLst/>
              <a:cxnLst/>
              <a:rect l="l" t="t" r="r" b="b"/>
              <a:pathLst>
                <a:path w="45300" h="3803" extrusionOk="0">
                  <a:moveTo>
                    <a:pt x="1" y="0"/>
                  </a:moveTo>
                  <a:lnTo>
                    <a:pt x="1" y="3803"/>
                  </a:lnTo>
                  <a:lnTo>
                    <a:pt x="45300" y="3803"/>
                  </a:lnTo>
                  <a:lnTo>
                    <a:pt x="4530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4"/>
            <p:cNvSpPr/>
            <p:nvPr/>
          </p:nvSpPr>
          <p:spPr>
            <a:xfrm>
              <a:off x="3188275" y="4141750"/>
              <a:ext cx="588775" cy="437825"/>
            </a:xfrm>
            <a:custGeom>
              <a:avLst/>
              <a:gdLst/>
              <a:ahLst/>
              <a:cxnLst/>
              <a:rect l="l" t="t" r="r" b="b"/>
              <a:pathLst>
                <a:path w="23551" h="17513" extrusionOk="0">
                  <a:moveTo>
                    <a:pt x="1" y="0"/>
                  </a:moveTo>
                  <a:lnTo>
                    <a:pt x="1" y="3469"/>
                  </a:lnTo>
                  <a:lnTo>
                    <a:pt x="901" y="17513"/>
                  </a:lnTo>
                  <a:lnTo>
                    <a:pt x="22083" y="17513"/>
                  </a:lnTo>
                  <a:lnTo>
                    <a:pt x="22083" y="3803"/>
                  </a:lnTo>
                  <a:lnTo>
                    <a:pt x="23551" y="3803"/>
                  </a:lnTo>
                  <a:lnTo>
                    <a:pt x="2355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4"/>
            <p:cNvSpPr/>
            <p:nvPr/>
          </p:nvSpPr>
          <p:spPr>
            <a:xfrm>
              <a:off x="2835525" y="4292675"/>
              <a:ext cx="213525" cy="50900"/>
            </a:xfrm>
            <a:custGeom>
              <a:avLst/>
              <a:gdLst/>
              <a:ahLst/>
              <a:cxnLst/>
              <a:rect l="l" t="t" r="r" b="b"/>
              <a:pathLst>
                <a:path w="8541" h="2036" extrusionOk="0">
                  <a:moveTo>
                    <a:pt x="1" y="1"/>
                  </a:moveTo>
                  <a:lnTo>
                    <a:pt x="1" y="2036"/>
                  </a:lnTo>
                  <a:lnTo>
                    <a:pt x="8540" y="2036"/>
                  </a:lnTo>
                  <a:lnTo>
                    <a:pt x="854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4"/>
            <p:cNvSpPr/>
            <p:nvPr/>
          </p:nvSpPr>
          <p:spPr>
            <a:xfrm>
              <a:off x="2808000" y="4408600"/>
              <a:ext cx="273575" cy="108425"/>
            </a:xfrm>
            <a:custGeom>
              <a:avLst/>
              <a:gdLst/>
              <a:ahLst/>
              <a:cxnLst/>
              <a:rect l="l" t="t" r="r" b="b"/>
              <a:pathLst>
                <a:path w="10943" h="4337" extrusionOk="0">
                  <a:moveTo>
                    <a:pt x="1" y="0"/>
                  </a:moveTo>
                  <a:lnTo>
                    <a:pt x="1" y="4337"/>
                  </a:lnTo>
                  <a:lnTo>
                    <a:pt x="10942" y="4337"/>
                  </a:lnTo>
                  <a:lnTo>
                    <a:pt x="109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4"/>
            <p:cNvSpPr/>
            <p:nvPr/>
          </p:nvSpPr>
          <p:spPr>
            <a:xfrm>
              <a:off x="4485050" y="3551850"/>
              <a:ext cx="1239225" cy="1615900"/>
            </a:xfrm>
            <a:custGeom>
              <a:avLst/>
              <a:gdLst/>
              <a:ahLst/>
              <a:cxnLst/>
              <a:rect l="l" t="t" r="r" b="b"/>
              <a:pathLst>
                <a:path w="49569" h="64636" extrusionOk="0">
                  <a:moveTo>
                    <a:pt x="43375" y="0"/>
                  </a:moveTo>
                  <a:cubicBezTo>
                    <a:pt x="43249" y="0"/>
                    <a:pt x="43123" y="4"/>
                    <a:pt x="42997" y="13"/>
                  </a:cubicBezTo>
                  <a:cubicBezTo>
                    <a:pt x="40462" y="179"/>
                    <a:pt x="38161" y="1747"/>
                    <a:pt x="36526" y="3715"/>
                  </a:cubicBezTo>
                  <a:cubicBezTo>
                    <a:pt x="34892" y="5683"/>
                    <a:pt x="33824" y="8052"/>
                    <a:pt x="32657" y="10353"/>
                  </a:cubicBezTo>
                  <a:cubicBezTo>
                    <a:pt x="31523" y="12655"/>
                    <a:pt x="30322" y="14957"/>
                    <a:pt x="28487" y="16758"/>
                  </a:cubicBezTo>
                  <a:cubicBezTo>
                    <a:pt x="28064" y="17209"/>
                    <a:pt x="27474" y="17637"/>
                    <a:pt x="26878" y="17637"/>
                  </a:cubicBezTo>
                  <a:cubicBezTo>
                    <a:pt x="26769" y="17637"/>
                    <a:pt x="26660" y="17623"/>
                    <a:pt x="26552" y="17592"/>
                  </a:cubicBezTo>
                  <a:cubicBezTo>
                    <a:pt x="25885" y="17392"/>
                    <a:pt x="25518" y="16591"/>
                    <a:pt x="25452" y="15857"/>
                  </a:cubicBezTo>
                  <a:cubicBezTo>
                    <a:pt x="25385" y="15123"/>
                    <a:pt x="25552" y="14356"/>
                    <a:pt x="25385" y="13656"/>
                  </a:cubicBezTo>
                  <a:cubicBezTo>
                    <a:pt x="25056" y="12230"/>
                    <a:pt x="23600" y="11322"/>
                    <a:pt x="22166" y="11322"/>
                  </a:cubicBezTo>
                  <a:cubicBezTo>
                    <a:pt x="21855" y="11322"/>
                    <a:pt x="21546" y="11365"/>
                    <a:pt x="21249" y="11454"/>
                  </a:cubicBezTo>
                  <a:cubicBezTo>
                    <a:pt x="19547" y="11954"/>
                    <a:pt x="18347" y="13522"/>
                    <a:pt x="17813" y="15223"/>
                  </a:cubicBezTo>
                  <a:cubicBezTo>
                    <a:pt x="17312" y="16891"/>
                    <a:pt x="17312" y="18693"/>
                    <a:pt x="17346" y="20461"/>
                  </a:cubicBezTo>
                  <a:cubicBezTo>
                    <a:pt x="17413" y="23763"/>
                    <a:pt x="17446" y="27065"/>
                    <a:pt x="17513" y="30368"/>
                  </a:cubicBezTo>
                  <a:cubicBezTo>
                    <a:pt x="17513" y="32136"/>
                    <a:pt x="17379" y="34270"/>
                    <a:pt x="15845" y="35138"/>
                  </a:cubicBezTo>
                  <a:cubicBezTo>
                    <a:pt x="15433" y="35362"/>
                    <a:pt x="14980" y="35456"/>
                    <a:pt x="14512" y="35456"/>
                  </a:cubicBezTo>
                  <a:cubicBezTo>
                    <a:pt x="13729" y="35456"/>
                    <a:pt x="12907" y="35193"/>
                    <a:pt x="12175" y="34837"/>
                  </a:cubicBezTo>
                  <a:cubicBezTo>
                    <a:pt x="10441" y="33937"/>
                    <a:pt x="8973" y="32569"/>
                    <a:pt x="7972" y="30901"/>
                  </a:cubicBezTo>
                  <a:cubicBezTo>
                    <a:pt x="7239" y="29634"/>
                    <a:pt x="6638" y="28099"/>
                    <a:pt x="5304" y="27499"/>
                  </a:cubicBezTo>
                  <a:cubicBezTo>
                    <a:pt x="4949" y="27336"/>
                    <a:pt x="4577" y="27262"/>
                    <a:pt x="4203" y="27262"/>
                  </a:cubicBezTo>
                  <a:cubicBezTo>
                    <a:pt x="2887" y="27262"/>
                    <a:pt x="1550" y="28180"/>
                    <a:pt x="901" y="29400"/>
                  </a:cubicBezTo>
                  <a:cubicBezTo>
                    <a:pt x="67" y="30968"/>
                    <a:pt x="300" y="32869"/>
                    <a:pt x="267" y="34637"/>
                  </a:cubicBezTo>
                  <a:cubicBezTo>
                    <a:pt x="0" y="45312"/>
                    <a:pt x="2202" y="57120"/>
                    <a:pt x="11408" y="63425"/>
                  </a:cubicBezTo>
                  <a:lnTo>
                    <a:pt x="11442" y="63391"/>
                  </a:lnTo>
                  <a:cubicBezTo>
                    <a:pt x="13860" y="64250"/>
                    <a:pt x="16199" y="64636"/>
                    <a:pt x="18527" y="64636"/>
                  </a:cubicBezTo>
                  <a:cubicBezTo>
                    <a:pt x="21624" y="64636"/>
                    <a:pt x="24701" y="63953"/>
                    <a:pt x="27920" y="62791"/>
                  </a:cubicBezTo>
                  <a:cubicBezTo>
                    <a:pt x="33524" y="60756"/>
                    <a:pt x="38461" y="57053"/>
                    <a:pt x="42330" y="52417"/>
                  </a:cubicBezTo>
                  <a:cubicBezTo>
                    <a:pt x="43431" y="51116"/>
                    <a:pt x="44465" y="49681"/>
                    <a:pt x="44966" y="48047"/>
                  </a:cubicBezTo>
                  <a:cubicBezTo>
                    <a:pt x="45466" y="46379"/>
                    <a:pt x="45366" y="44444"/>
                    <a:pt x="44332" y="43077"/>
                  </a:cubicBezTo>
                  <a:cubicBezTo>
                    <a:pt x="43338" y="41793"/>
                    <a:pt x="41752" y="41254"/>
                    <a:pt x="40110" y="41254"/>
                  </a:cubicBezTo>
                  <a:cubicBezTo>
                    <a:pt x="39107" y="41254"/>
                    <a:pt x="38083" y="41455"/>
                    <a:pt x="37160" y="41809"/>
                  </a:cubicBezTo>
                  <a:cubicBezTo>
                    <a:pt x="35892" y="42310"/>
                    <a:pt x="34658" y="43077"/>
                    <a:pt x="33291" y="43344"/>
                  </a:cubicBezTo>
                  <a:cubicBezTo>
                    <a:pt x="33030" y="43396"/>
                    <a:pt x="32758" y="43422"/>
                    <a:pt x="32484" y="43422"/>
                  </a:cubicBezTo>
                  <a:cubicBezTo>
                    <a:pt x="31355" y="43422"/>
                    <a:pt x="30192" y="42969"/>
                    <a:pt x="29655" y="41976"/>
                  </a:cubicBezTo>
                  <a:cubicBezTo>
                    <a:pt x="29021" y="40742"/>
                    <a:pt x="29621" y="39141"/>
                    <a:pt x="30689" y="38207"/>
                  </a:cubicBezTo>
                  <a:cubicBezTo>
                    <a:pt x="31723" y="37306"/>
                    <a:pt x="33090" y="36872"/>
                    <a:pt x="34391" y="36372"/>
                  </a:cubicBezTo>
                  <a:cubicBezTo>
                    <a:pt x="37994" y="35004"/>
                    <a:pt x="41363" y="33003"/>
                    <a:pt x="44332" y="30501"/>
                  </a:cubicBezTo>
                  <a:cubicBezTo>
                    <a:pt x="45799" y="29233"/>
                    <a:pt x="47301" y="27332"/>
                    <a:pt x="46567" y="25531"/>
                  </a:cubicBezTo>
                  <a:cubicBezTo>
                    <a:pt x="46033" y="24230"/>
                    <a:pt x="44532" y="23629"/>
                    <a:pt x="43131" y="23496"/>
                  </a:cubicBezTo>
                  <a:cubicBezTo>
                    <a:pt x="41763" y="23329"/>
                    <a:pt x="40329" y="23496"/>
                    <a:pt x="38995" y="23062"/>
                  </a:cubicBezTo>
                  <a:cubicBezTo>
                    <a:pt x="37827" y="22695"/>
                    <a:pt x="36693" y="21528"/>
                    <a:pt x="37093" y="20360"/>
                  </a:cubicBezTo>
                  <a:cubicBezTo>
                    <a:pt x="37293" y="19693"/>
                    <a:pt x="37894" y="19260"/>
                    <a:pt x="38428" y="18859"/>
                  </a:cubicBezTo>
                  <a:cubicBezTo>
                    <a:pt x="41530" y="16624"/>
                    <a:pt x="44265" y="13956"/>
                    <a:pt x="46567" y="10920"/>
                  </a:cubicBezTo>
                  <a:cubicBezTo>
                    <a:pt x="48134" y="8886"/>
                    <a:pt x="49569" y="6350"/>
                    <a:pt x="48902" y="3849"/>
                  </a:cubicBezTo>
                  <a:cubicBezTo>
                    <a:pt x="48268" y="1503"/>
                    <a:pt x="45796" y="0"/>
                    <a:pt x="4337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4"/>
            <p:cNvSpPr/>
            <p:nvPr/>
          </p:nvSpPr>
          <p:spPr>
            <a:xfrm>
              <a:off x="4836950" y="3588850"/>
              <a:ext cx="805600" cy="1383500"/>
            </a:xfrm>
            <a:custGeom>
              <a:avLst/>
              <a:gdLst/>
              <a:ahLst/>
              <a:cxnLst/>
              <a:rect l="l" t="t" r="r" b="b"/>
              <a:pathLst>
                <a:path w="32224" h="55340" extrusionOk="0">
                  <a:moveTo>
                    <a:pt x="32224" y="0"/>
                  </a:moveTo>
                  <a:lnTo>
                    <a:pt x="32224" y="0"/>
                  </a:lnTo>
                  <a:cubicBezTo>
                    <a:pt x="32157" y="34"/>
                    <a:pt x="32090" y="100"/>
                    <a:pt x="32024" y="134"/>
                  </a:cubicBezTo>
                  <a:lnTo>
                    <a:pt x="31490" y="601"/>
                  </a:lnTo>
                  <a:cubicBezTo>
                    <a:pt x="31023" y="1001"/>
                    <a:pt x="30322" y="1568"/>
                    <a:pt x="29455" y="2369"/>
                  </a:cubicBezTo>
                  <a:cubicBezTo>
                    <a:pt x="27020" y="4637"/>
                    <a:pt x="24752" y="7072"/>
                    <a:pt x="22684" y="9707"/>
                  </a:cubicBezTo>
                  <a:cubicBezTo>
                    <a:pt x="21349" y="11342"/>
                    <a:pt x="19982" y="13210"/>
                    <a:pt x="18581" y="15245"/>
                  </a:cubicBezTo>
                  <a:cubicBezTo>
                    <a:pt x="17146" y="17279"/>
                    <a:pt x="15645" y="19448"/>
                    <a:pt x="14178" y="21816"/>
                  </a:cubicBezTo>
                  <a:cubicBezTo>
                    <a:pt x="12576" y="24284"/>
                    <a:pt x="11142" y="26819"/>
                    <a:pt x="9841" y="29455"/>
                  </a:cubicBezTo>
                  <a:cubicBezTo>
                    <a:pt x="9174" y="30822"/>
                    <a:pt x="8574" y="32257"/>
                    <a:pt x="7973" y="33691"/>
                  </a:cubicBezTo>
                  <a:cubicBezTo>
                    <a:pt x="7373" y="35159"/>
                    <a:pt x="6739" y="36626"/>
                    <a:pt x="6139" y="38094"/>
                  </a:cubicBezTo>
                  <a:cubicBezTo>
                    <a:pt x="3770" y="43698"/>
                    <a:pt x="1735" y="49436"/>
                    <a:pt x="1" y="55240"/>
                  </a:cubicBezTo>
                  <a:lnTo>
                    <a:pt x="301" y="55340"/>
                  </a:lnTo>
                  <a:cubicBezTo>
                    <a:pt x="2036" y="49536"/>
                    <a:pt x="4070" y="43832"/>
                    <a:pt x="6439" y="38261"/>
                  </a:cubicBezTo>
                  <a:lnTo>
                    <a:pt x="8273" y="33824"/>
                  </a:lnTo>
                  <a:cubicBezTo>
                    <a:pt x="8907" y="32390"/>
                    <a:pt x="9474" y="30956"/>
                    <a:pt x="10141" y="29621"/>
                  </a:cubicBezTo>
                  <a:cubicBezTo>
                    <a:pt x="11442" y="26986"/>
                    <a:pt x="12877" y="24451"/>
                    <a:pt x="14444" y="22016"/>
                  </a:cubicBezTo>
                  <a:cubicBezTo>
                    <a:pt x="15912" y="19648"/>
                    <a:pt x="17413" y="17446"/>
                    <a:pt x="18814" y="15411"/>
                  </a:cubicBezTo>
                  <a:cubicBezTo>
                    <a:pt x="20215" y="13377"/>
                    <a:pt x="21583" y="11509"/>
                    <a:pt x="22884" y="9841"/>
                  </a:cubicBezTo>
                  <a:cubicBezTo>
                    <a:pt x="24919" y="7239"/>
                    <a:pt x="27154" y="4770"/>
                    <a:pt x="29555" y="2502"/>
                  </a:cubicBezTo>
                  <a:cubicBezTo>
                    <a:pt x="30389" y="1668"/>
                    <a:pt x="31056" y="1068"/>
                    <a:pt x="31523" y="667"/>
                  </a:cubicBezTo>
                  <a:lnTo>
                    <a:pt x="32057" y="167"/>
                  </a:lnTo>
                  <a:cubicBezTo>
                    <a:pt x="32124" y="100"/>
                    <a:pt x="32157" y="67"/>
                    <a:pt x="3222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4"/>
            <p:cNvSpPr/>
            <p:nvPr/>
          </p:nvSpPr>
          <p:spPr>
            <a:xfrm>
              <a:off x="5015425" y="3838200"/>
              <a:ext cx="70075" cy="486200"/>
            </a:xfrm>
            <a:custGeom>
              <a:avLst/>
              <a:gdLst/>
              <a:ahLst/>
              <a:cxnLst/>
              <a:rect l="l" t="t" r="r" b="b"/>
              <a:pathLst>
                <a:path w="2803" h="19448" extrusionOk="0">
                  <a:moveTo>
                    <a:pt x="0" y="0"/>
                  </a:moveTo>
                  <a:cubicBezTo>
                    <a:pt x="34" y="234"/>
                    <a:pt x="67" y="500"/>
                    <a:pt x="134" y="767"/>
                  </a:cubicBezTo>
                  <a:cubicBezTo>
                    <a:pt x="200" y="1268"/>
                    <a:pt x="334" y="1968"/>
                    <a:pt x="467" y="2835"/>
                  </a:cubicBezTo>
                  <a:cubicBezTo>
                    <a:pt x="767" y="4603"/>
                    <a:pt x="1101" y="7005"/>
                    <a:pt x="1401" y="9707"/>
                  </a:cubicBezTo>
                  <a:cubicBezTo>
                    <a:pt x="1701" y="12409"/>
                    <a:pt x="2002" y="14844"/>
                    <a:pt x="2269" y="16612"/>
                  </a:cubicBezTo>
                  <a:cubicBezTo>
                    <a:pt x="2402" y="17513"/>
                    <a:pt x="2535" y="18213"/>
                    <a:pt x="2602" y="18713"/>
                  </a:cubicBezTo>
                  <a:cubicBezTo>
                    <a:pt x="2635" y="18947"/>
                    <a:pt x="2702" y="19214"/>
                    <a:pt x="2802" y="19447"/>
                  </a:cubicBezTo>
                  <a:cubicBezTo>
                    <a:pt x="2802" y="19180"/>
                    <a:pt x="2802" y="18914"/>
                    <a:pt x="2736" y="18647"/>
                  </a:cubicBezTo>
                  <a:cubicBezTo>
                    <a:pt x="2669" y="18113"/>
                    <a:pt x="2602" y="17413"/>
                    <a:pt x="2502" y="16579"/>
                  </a:cubicBezTo>
                  <a:lnTo>
                    <a:pt x="1735" y="9674"/>
                  </a:lnTo>
                  <a:cubicBezTo>
                    <a:pt x="1435" y="6972"/>
                    <a:pt x="1068" y="4537"/>
                    <a:pt x="701" y="2802"/>
                  </a:cubicBezTo>
                  <a:cubicBezTo>
                    <a:pt x="534" y="1901"/>
                    <a:pt x="367" y="1201"/>
                    <a:pt x="234" y="734"/>
                  </a:cubicBezTo>
                  <a:cubicBezTo>
                    <a:pt x="200" y="467"/>
                    <a:pt x="100" y="234"/>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4"/>
            <p:cNvSpPr/>
            <p:nvPr/>
          </p:nvSpPr>
          <p:spPr>
            <a:xfrm>
              <a:off x="5085475" y="4212000"/>
              <a:ext cx="567925" cy="112400"/>
            </a:xfrm>
            <a:custGeom>
              <a:avLst/>
              <a:gdLst/>
              <a:ahLst/>
              <a:cxnLst/>
              <a:rect l="l" t="t" r="r" b="b"/>
              <a:pathLst>
                <a:path w="22717" h="4496" extrusionOk="0">
                  <a:moveTo>
                    <a:pt x="22249" y="0"/>
                  </a:moveTo>
                  <a:cubicBezTo>
                    <a:pt x="22091" y="0"/>
                    <a:pt x="21933" y="9"/>
                    <a:pt x="21782" y="25"/>
                  </a:cubicBezTo>
                  <a:cubicBezTo>
                    <a:pt x="21215" y="25"/>
                    <a:pt x="20348" y="92"/>
                    <a:pt x="19314" y="192"/>
                  </a:cubicBezTo>
                  <a:cubicBezTo>
                    <a:pt x="16579" y="459"/>
                    <a:pt x="13877" y="859"/>
                    <a:pt x="11175" y="1393"/>
                  </a:cubicBezTo>
                  <a:cubicBezTo>
                    <a:pt x="8006" y="2027"/>
                    <a:pt x="5204" y="2761"/>
                    <a:pt x="3203" y="3395"/>
                  </a:cubicBezTo>
                  <a:cubicBezTo>
                    <a:pt x="2202" y="3695"/>
                    <a:pt x="1368" y="3962"/>
                    <a:pt x="834" y="4162"/>
                  </a:cubicBezTo>
                  <a:cubicBezTo>
                    <a:pt x="534" y="4262"/>
                    <a:pt x="267" y="4362"/>
                    <a:pt x="0" y="4495"/>
                  </a:cubicBezTo>
                  <a:cubicBezTo>
                    <a:pt x="300" y="4462"/>
                    <a:pt x="601" y="4395"/>
                    <a:pt x="868" y="4295"/>
                  </a:cubicBezTo>
                  <a:cubicBezTo>
                    <a:pt x="1435" y="4128"/>
                    <a:pt x="2269" y="3862"/>
                    <a:pt x="3269" y="3595"/>
                  </a:cubicBezTo>
                  <a:cubicBezTo>
                    <a:pt x="5304" y="3061"/>
                    <a:pt x="8106" y="2360"/>
                    <a:pt x="11242" y="1727"/>
                  </a:cubicBezTo>
                  <a:cubicBezTo>
                    <a:pt x="14377" y="1093"/>
                    <a:pt x="17246" y="659"/>
                    <a:pt x="19314" y="426"/>
                  </a:cubicBezTo>
                  <a:cubicBezTo>
                    <a:pt x="20381" y="292"/>
                    <a:pt x="21215" y="192"/>
                    <a:pt x="21782" y="126"/>
                  </a:cubicBezTo>
                  <a:cubicBezTo>
                    <a:pt x="22116" y="126"/>
                    <a:pt x="22416" y="92"/>
                    <a:pt x="22716" y="25"/>
                  </a:cubicBezTo>
                  <a:cubicBezTo>
                    <a:pt x="22566" y="9"/>
                    <a:pt x="22408" y="0"/>
                    <a:pt x="222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4"/>
            <p:cNvSpPr/>
            <p:nvPr/>
          </p:nvSpPr>
          <p:spPr>
            <a:xfrm>
              <a:off x="4550075" y="4235975"/>
              <a:ext cx="294425" cy="723875"/>
            </a:xfrm>
            <a:custGeom>
              <a:avLst/>
              <a:gdLst/>
              <a:ahLst/>
              <a:cxnLst/>
              <a:rect l="l" t="t" r="r" b="b"/>
              <a:pathLst>
                <a:path w="11777" h="28955" extrusionOk="0">
                  <a:moveTo>
                    <a:pt x="1" y="0"/>
                  </a:moveTo>
                  <a:lnTo>
                    <a:pt x="1" y="0"/>
                  </a:lnTo>
                  <a:cubicBezTo>
                    <a:pt x="34" y="101"/>
                    <a:pt x="68" y="201"/>
                    <a:pt x="101" y="301"/>
                  </a:cubicBezTo>
                  <a:lnTo>
                    <a:pt x="435" y="1135"/>
                  </a:lnTo>
                  <a:lnTo>
                    <a:pt x="1736" y="4237"/>
                  </a:lnTo>
                  <a:cubicBezTo>
                    <a:pt x="2803" y="6872"/>
                    <a:pt x="4171" y="10475"/>
                    <a:pt x="5705" y="14511"/>
                  </a:cubicBezTo>
                  <a:cubicBezTo>
                    <a:pt x="7239" y="18547"/>
                    <a:pt x="8707" y="22183"/>
                    <a:pt x="9808" y="24785"/>
                  </a:cubicBezTo>
                  <a:cubicBezTo>
                    <a:pt x="10375" y="26086"/>
                    <a:pt x="10842" y="27120"/>
                    <a:pt x="11176" y="27820"/>
                  </a:cubicBezTo>
                  <a:cubicBezTo>
                    <a:pt x="11376" y="28187"/>
                    <a:pt x="11509" y="28454"/>
                    <a:pt x="11609" y="28654"/>
                  </a:cubicBezTo>
                  <a:cubicBezTo>
                    <a:pt x="11643" y="28754"/>
                    <a:pt x="11709" y="28854"/>
                    <a:pt x="11776" y="28955"/>
                  </a:cubicBezTo>
                  <a:cubicBezTo>
                    <a:pt x="11743" y="28854"/>
                    <a:pt x="11709" y="28754"/>
                    <a:pt x="11676" y="28654"/>
                  </a:cubicBezTo>
                  <a:lnTo>
                    <a:pt x="11342" y="27820"/>
                  </a:lnTo>
                  <a:lnTo>
                    <a:pt x="10075" y="24718"/>
                  </a:lnTo>
                  <a:cubicBezTo>
                    <a:pt x="9007" y="22116"/>
                    <a:pt x="7606" y="18480"/>
                    <a:pt x="6072" y="14444"/>
                  </a:cubicBezTo>
                  <a:cubicBezTo>
                    <a:pt x="4504" y="10408"/>
                    <a:pt x="3070" y="6772"/>
                    <a:pt x="1969" y="4170"/>
                  </a:cubicBezTo>
                  <a:cubicBezTo>
                    <a:pt x="1402" y="2869"/>
                    <a:pt x="935" y="1835"/>
                    <a:pt x="568" y="1135"/>
                  </a:cubicBezTo>
                  <a:lnTo>
                    <a:pt x="168" y="301"/>
                  </a:lnTo>
                  <a:cubicBezTo>
                    <a:pt x="134" y="201"/>
                    <a:pt x="68" y="101"/>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4"/>
            <p:cNvSpPr/>
            <p:nvPr/>
          </p:nvSpPr>
          <p:spPr>
            <a:xfrm>
              <a:off x="4844475" y="4707975"/>
              <a:ext cx="753050" cy="251875"/>
            </a:xfrm>
            <a:custGeom>
              <a:avLst/>
              <a:gdLst/>
              <a:ahLst/>
              <a:cxnLst/>
              <a:rect l="l" t="t" r="r" b="b"/>
              <a:pathLst>
                <a:path w="30122" h="10075" extrusionOk="0">
                  <a:moveTo>
                    <a:pt x="30122" y="1"/>
                  </a:moveTo>
                  <a:cubicBezTo>
                    <a:pt x="29988" y="1"/>
                    <a:pt x="29888" y="34"/>
                    <a:pt x="29788" y="101"/>
                  </a:cubicBezTo>
                  <a:lnTo>
                    <a:pt x="28921" y="301"/>
                  </a:lnTo>
                  <a:cubicBezTo>
                    <a:pt x="28153" y="534"/>
                    <a:pt x="27019" y="868"/>
                    <a:pt x="25652" y="1302"/>
                  </a:cubicBezTo>
                  <a:cubicBezTo>
                    <a:pt x="22916" y="2169"/>
                    <a:pt x="19147" y="3436"/>
                    <a:pt x="15011" y="4871"/>
                  </a:cubicBezTo>
                  <a:cubicBezTo>
                    <a:pt x="10874" y="6339"/>
                    <a:pt x="7105" y="7639"/>
                    <a:pt x="4403" y="8540"/>
                  </a:cubicBezTo>
                  <a:lnTo>
                    <a:pt x="1168" y="9641"/>
                  </a:lnTo>
                  <a:lnTo>
                    <a:pt x="300" y="9941"/>
                  </a:lnTo>
                  <a:cubicBezTo>
                    <a:pt x="167" y="9974"/>
                    <a:pt x="67" y="10008"/>
                    <a:pt x="0" y="10075"/>
                  </a:cubicBezTo>
                  <a:cubicBezTo>
                    <a:pt x="100" y="10041"/>
                    <a:pt x="200" y="10041"/>
                    <a:pt x="300" y="10008"/>
                  </a:cubicBezTo>
                  <a:lnTo>
                    <a:pt x="1201" y="9741"/>
                  </a:lnTo>
                  <a:cubicBezTo>
                    <a:pt x="1968" y="9541"/>
                    <a:pt x="3102" y="9174"/>
                    <a:pt x="4470" y="8774"/>
                  </a:cubicBezTo>
                  <a:cubicBezTo>
                    <a:pt x="7172" y="7906"/>
                    <a:pt x="10975" y="6639"/>
                    <a:pt x="15111" y="5171"/>
                  </a:cubicBezTo>
                  <a:cubicBezTo>
                    <a:pt x="19247" y="3737"/>
                    <a:pt x="22983" y="2436"/>
                    <a:pt x="25718" y="1502"/>
                  </a:cubicBezTo>
                  <a:lnTo>
                    <a:pt x="28954" y="434"/>
                  </a:lnTo>
                  <a:lnTo>
                    <a:pt x="29821" y="134"/>
                  </a:lnTo>
                  <a:cubicBezTo>
                    <a:pt x="29921" y="101"/>
                    <a:pt x="30021" y="67"/>
                    <a:pt x="301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4"/>
            <p:cNvSpPr/>
            <p:nvPr/>
          </p:nvSpPr>
          <p:spPr>
            <a:xfrm>
              <a:off x="5605000" y="1010325"/>
              <a:ext cx="379475" cy="398650"/>
            </a:xfrm>
            <a:custGeom>
              <a:avLst/>
              <a:gdLst/>
              <a:ahLst/>
              <a:cxnLst/>
              <a:rect l="l" t="t" r="r" b="b"/>
              <a:pathLst>
                <a:path w="15179" h="15946" extrusionOk="0">
                  <a:moveTo>
                    <a:pt x="7640" y="1"/>
                  </a:moveTo>
                  <a:cubicBezTo>
                    <a:pt x="5438" y="1"/>
                    <a:pt x="3637" y="1902"/>
                    <a:pt x="3637" y="4271"/>
                  </a:cubicBezTo>
                  <a:cubicBezTo>
                    <a:pt x="3570" y="5972"/>
                    <a:pt x="4604" y="7540"/>
                    <a:pt x="6172" y="8240"/>
                  </a:cubicBezTo>
                  <a:cubicBezTo>
                    <a:pt x="1" y="9174"/>
                    <a:pt x="301" y="15879"/>
                    <a:pt x="301" y="15879"/>
                  </a:cubicBezTo>
                  <a:lnTo>
                    <a:pt x="14845" y="15946"/>
                  </a:lnTo>
                  <a:cubicBezTo>
                    <a:pt x="14845" y="15946"/>
                    <a:pt x="15178" y="9174"/>
                    <a:pt x="9074" y="8240"/>
                  </a:cubicBezTo>
                  <a:cubicBezTo>
                    <a:pt x="10642" y="7540"/>
                    <a:pt x="11642" y="6005"/>
                    <a:pt x="11642" y="4304"/>
                  </a:cubicBezTo>
                  <a:cubicBezTo>
                    <a:pt x="11642" y="1935"/>
                    <a:pt x="9841" y="34"/>
                    <a:pt x="764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4"/>
            <p:cNvSpPr/>
            <p:nvPr/>
          </p:nvSpPr>
          <p:spPr>
            <a:xfrm>
              <a:off x="5664225" y="2446350"/>
              <a:ext cx="401125" cy="400325"/>
            </a:xfrm>
            <a:custGeom>
              <a:avLst/>
              <a:gdLst/>
              <a:ahLst/>
              <a:cxnLst/>
              <a:rect l="l" t="t" r="r" b="b"/>
              <a:pathLst>
                <a:path w="16045" h="16013" extrusionOk="0">
                  <a:moveTo>
                    <a:pt x="8081" y="5033"/>
                  </a:moveTo>
                  <a:cubicBezTo>
                    <a:pt x="8807" y="5033"/>
                    <a:pt x="9537" y="5300"/>
                    <a:pt x="10107" y="5838"/>
                  </a:cubicBezTo>
                  <a:cubicBezTo>
                    <a:pt x="11942" y="7606"/>
                    <a:pt x="10708" y="10742"/>
                    <a:pt x="8139" y="10809"/>
                  </a:cubicBezTo>
                  <a:cubicBezTo>
                    <a:pt x="8125" y="10809"/>
                    <a:pt x="8112" y="10809"/>
                    <a:pt x="8098" y="10809"/>
                  </a:cubicBezTo>
                  <a:cubicBezTo>
                    <a:pt x="5556" y="10809"/>
                    <a:pt x="4246" y="7763"/>
                    <a:pt x="6004" y="5905"/>
                  </a:cubicBezTo>
                  <a:cubicBezTo>
                    <a:pt x="6567" y="5325"/>
                    <a:pt x="7322" y="5033"/>
                    <a:pt x="8081" y="5033"/>
                  </a:cubicBezTo>
                  <a:close/>
                  <a:moveTo>
                    <a:pt x="9207" y="1"/>
                  </a:moveTo>
                  <a:lnTo>
                    <a:pt x="6538" y="34"/>
                  </a:lnTo>
                  <a:lnTo>
                    <a:pt x="6205" y="1635"/>
                  </a:lnTo>
                  <a:cubicBezTo>
                    <a:pt x="5637" y="1802"/>
                    <a:pt x="5070" y="2036"/>
                    <a:pt x="4570" y="2336"/>
                  </a:cubicBezTo>
                  <a:lnTo>
                    <a:pt x="4570" y="2303"/>
                  </a:lnTo>
                  <a:lnTo>
                    <a:pt x="3202" y="1469"/>
                  </a:lnTo>
                  <a:lnTo>
                    <a:pt x="1334" y="3403"/>
                  </a:lnTo>
                  <a:lnTo>
                    <a:pt x="2235" y="4804"/>
                  </a:lnTo>
                  <a:cubicBezTo>
                    <a:pt x="1935" y="5305"/>
                    <a:pt x="1735" y="5838"/>
                    <a:pt x="1601" y="6405"/>
                  </a:cubicBezTo>
                  <a:lnTo>
                    <a:pt x="0" y="6806"/>
                  </a:lnTo>
                  <a:lnTo>
                    <a:pt x="67" y="9508"/>
                  </a:lnTo>
                  <a:lnTo>
                    <a:pt x="1635" y="9841"/>
                  </a:lnTo>
                  <a:cubicBezTo>
                    <a:pt x="1801" y="10408"/>
                    <a:pt x="2035" y="10942"/>
                    <a:pt x="2335" y="11442"/>
                  </a:cubicBezTo>
                  <a:lnTo>
                    <a:pt x="1501" y="12843"/>
                  </a:lnTo>
                  <a:lnTo>
                    <a:pt x="3436" y="14711"/>
                  </a:lnTo>
                  <a:lnTo>
                    <a:pt x="4804" y="13811"/>
                  </a:lnTo>
                  <a:cubicBezTo>
                    <a:pt x="5304" y="14078"/>
                    <a:pt x="5871" y="14311"/>
                    <a:pt x="6438" y="14445"/>
                  </a:cubicBezTo>
                  <a:lnTo>
                    <a:pt x="6838" y="16012"/>
                  </a:lnTo>
                  <a:lnTo>
                    <a:pt x="9507" y="15979"/>
                  </a:lnTo>
                  <a:lnTo>
                    <a:pt x="9841" y="14378"/>
                  </a:lnTo>
                  <a:cubicBezTo>
                    <a:pt x="10408" y="14211"/>
                    <a:pt x="10941" y="13978"/>
                    <a:pt x="11442" y="13677"/>
                  </a:cubicBezTo>
                  <a:lnTo>
                    <a:pt x="12843" y="14511"/>
                  </a:lnTo>
                  <a:lnTo>
                    <a:pt x="14711" y="12577"/>
                  </a:lnTo>
                  <a:lnTo>
                    <a:pt x="13810" y="11242"/>
                  </a:lnTo>
                  <a:cubicBezTo>
                    <a:pt x="14077" y="10709"/>
                    <a:pt x="14310" y="10175"/>
                    <a:pt x="14444" y="9608"/>
                  </a:cubicBezTo>
                  <a:lnTo>
                    <a:pt x="16045" y="9207"/>
                  </a:lnTo>
                  <a:lnTo>
                    <a:pt x="15978" y="6506"/>
                  </a:lnTo>
                  <a:lnTo>
                    <a:pt x="14377" y="6205"/>
                  </a:lnTo>
                  <a:cubicBezTo>
                    <a:pt x="14244" y="5638"/>
                    <a:pt x="14010" y="5071"/>
                    <a:pt x="13677" y="4571"/>
                  </a:cubicBezTo>
                  <a:lnTo>
                    <a:pt x="14511" y="3203"/>
                  </a:lnTo>
                  <a:lnTo>
                    <a:pt x="12576" y="1335"/>
                  </a:lnTo>
                  <a:lnTo>
                    <a:pt x="11242" y="2202"/>
                  </a:lnTo>
                  <a:cubicBezTo>
                    <a:pt x="10708" y="1936"/>
                    <a:pt x="10174" y="1702"/>
                    <a:pt x="9607" y="1569"/>
                  </a:cubicBezTo>
                  <a:lnTo>
                    <a:pt x="920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4"/>
            <p:cNvSpPr/>
            <p:nvPr/>
          </p:nvSpPr>
          <p:spPr>
            <a:xfrm>
              <a:off x="5780125" y="2570400"/>
              <a:ext cx="160975" cy="147425"/>
            </a:xfrm>
            <a:custGeom>
              <a:avLst/>
              <a:gdLst/>
              <a:ahLst/>
              <a:cxnLst/>
              <a:rect l="l" t="t" r="r" b="b"/>
              <a:pathLst>
                <a:path w="6439" h="5897" extrusionOk="0">
                  <a:moveTo>
                    <a:pt x="3487" y="1"/>
                  </a:moveTo>
                  <a:cubicBezTo>
                    <a:pt x="2936" y="1"/>
                    <a:pt x="2386" y="159"/>
                    <a:pt x="1902" y="476"/>
                  </a:cubicBezTo>
                  <a:cubicBezTo>
                    <a:pt x="1702" y="610"/>
                    <a:pt x="1535" y="743"/>
                    <a:pt x="1368" y="943"/>
                  </a:cubicBezTo>
                  <a:cubicBezTo>
                    <a:pt x="1569" y="810"/>
                    <a:pt x="1769" y="643"/>
                    <a:pt x="1969" y="543"/>
                  </a:cubicBezTo>
                  <a:cubicBezTo>
                    <a:pt x="2425" y="258"/>
                    <a:pt x="2954" y="95"/>
                    <a:pt x="3493" y="95"/>
                  </a:cubicBezTo>
                  <a:cubicBezTo>
                    <a:pt x="3585" y="95"/>
                    <a:pt x="3678" y="99"/>
                    <a:pt x="3770" y="109"/>
                  </a:cubicBezTo>
                  <a:cubicBezTo>
                    <a:pt x="4204" y="176"/>
                    <a:pt x="4604" y="343"/>
                    <a:pt x="4971" y="576"/>
                  </a:cubicBezTo>
                  <a:cubicBezTo>
                    <a:pt x="5405" y="843"/>
                    <a:pt x="5738" y="1243"/>
                    <a:pt x="5938" y="1677"/>
                  </a:cubicBezTo>
                  <a:cubicBezTo>
                    <a:pt x="6072" y="1944"/>
                    <a:pt x="6139" y="2177"/>
                    <a:pt x="6205" y="2478"/>
                  </a:cubicBezTo>
                  <a:cubicBezTo>
                    <a:pt x="6239" y="2744"/>
                    <a:pt x="6239" y="3011"/>
                    <a:pt x="6205" y="3311"/>
                  </a:cubicBezTo>
                  <a:cubicBezTo>
                    <a:pt x="6038" y="4512"/>
                    <a:pt x="5104" y="5480"/>
                    <a:pt x="3904" y="5680"/>
                  </a:cubicBezTo>
                  <a:cubicBezTo>
                    <a:pt x="3753" y="5697"/>
                    <a:pt x="3612" y="5705"/>
                    <a:pt x="3474" y="5705"/>
                  </a:cubicBezTo>
                  <a:cubicBezTo>
                    <a:pt x="3337" y="5705"/>
                    <a:pt x="3203" y="5697"/>
                    <a:pt x="3070" y="5680"/>
                  </a:cubicBezTo>
                  <a:cubicBezTo>
                    <a:pt x="2769" y="5646"/>
                    <a:pt x="2536" y="5580"/>
                    <a:pt x="2269" y="5480"/>
                  </a:cubicBezTo>
                  <a:cubicBezTo>
                    <a:pt x="1402" y="5079"/>
                    <a:pt x="768" y="4279"/>
                    <a:pt x="635" y="3345"/>
                  </a:cubicBezTo>
                  <a:cubicBezTo>
                    <a:pt x="534" y="2678"/>
                    <a:pt x="635" y="2044"/>
                    <a:pt x="935" y="1477"/>
                  </a:cubicBezTo>
                  <a:cubicBezTo>
                    <a:pt x="1168" y="1077"/>
                    <a:pt x="1335" y="910"/>
                    <a:pt x="1335" y="910"/>
                  </a:cubicBezTo>
                  <a:lnTo>
                    <a:pt x="1335" y="910"/>
                  </a:lnTo>
                  <a:cubicBezTo>
                    <a:pt x="1168" y="1043"/>
                    <a:pt x="1001" y="1243"/>
                    <a:pt x="901" y="1443"/>
                  </a:cubicBezTo>
                  <a:cubicBezTo>
                    <a:pt x="1" y="2945"/>
                    <a:pt x="601" y="4913"/>
                    <a:pt x="2202" y="5613"/>
                  </a:cubicBezTo>
                  <a:cubicBezTo>
                    <a:pt x="2469" y="5747"/>
                    <a:pt x="2769" y="5813"/>
                    <a:pt x="3036" y="5847"/>
                  </a:cubicBezTo>
                  <a:cubicBezTo>
                    <a:pt x="3186" y="5880"/>
                    <a:pt x="3337" y="5897"/>
                    <a:pt x="3487" y="5897"/>
                  </a:cubicBezTo>
                  <a:cubicBezTo>
                    <a:pt x="3637" y="5897"/>
                    <a:pt x="3787" y="5880"/>
                    <a:pt x="3937" y="5847"/>
                  </a:cubicBezTo>
                  <a:cubicBezTo>
                    <a:pt x="5205" y="5646"/>
                    <a:pt x="6205" y="4612"/>
                    <a:pt x="6372" y="3345"/>
                  </a:cubicBezTo>
                  <a:cubicBezTo>
                    <a:pt x="6439" y="3045"/>
                    <a:pt x="6439" y="2744"/>
                    <a:pt x="6372" y="2444"/>
                  </a:cubicBezTo>
                  <a:cubicBezTo>
                    <a:pt x="6239" y="1644"/>
                    <a:pt x="5772" y="910"/>
                    <a:pt x="5071" y="476"/>
                  </a:cubicBezTo>
                  <a:cubicBezTo>
                    <a:pt x="4587" y="159"/>
                    <a:pt x="4037" y="1"/>
                    <a:pt x="348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4"/>
            <p:cNvSpPr/>
            <p:nvPr/>
          </p:nvSpPr>
          <p:spPr>
            <a:xfrm>
              <a:off x="5662550" y="2443850"/>
              <a:ext cx="404475" cy="404500"/>
            </a:xfrm>
            <a:custGeom>
              <a:avLst/>
              <a:gdLst/>
              <a:ahLst/>
              <a:cxnLst/>
              <a:rect l="l" t="t" r="r" b="b"/>
              <a:pathLst>
                <a:path w="16179" h="16180" extrusionOk="0">
                  <a:moveTo>
                    <a:pt x="4737" y="2336"/>
                  </a:moveTo>
                  <a:lnTo>
                    <a:pt x="4687" y="2369"/>
                  </a:lnTo>
                  <a:cubicBezTo>
                    <a:pt x="4704" y="2361"/>
                    <a:pt x="4720" y="2353"/>
                    <a:pt x="4737" y="2336"/>
                  </a:cubicBezTo>
                  <a:close/>
                  <a:moveTo>
                    <a:pt x="4687" y="2369"/>
                  </a:moveTo>
                  <a:cubicBezTo>
                    <a:pt x="4670" y="2378"/>
                    <a:pt x="4654" y="2386"/>
                    <a:pt x="4637" y="2403"/>
                  </a:cubicBezTo>
                  <a:lnTo>
                    <a:pt x="4687" y="2369"/>
                  </a:lnTo>
                  <a:close/>
                  <a:moveTo>
                    <a:pt x="4404" y="2286"/>
                  </a:moveTo>
                  <a:lnTo>
                    <a:pt x="4537" y="2369"/>
                  </a:lnTo>
                  <a:lnTo>
                    <a:pt x="4637" y="2436"/>
                  </a:lnTo>
                  <a:cubicBezTo>
                    <a:pt x="4604" y="2403"/>
                    <a:pt x="4570" y="2403"/>
                    <a:pt x="4570" y="2369"/>
                  </a:cubicBezTo>
                  <a:lnTo>
                    <a:pt x="4404" y="2286"/>
                  </a:lnTo>
                  <a:close/>
                  <a:moveTo>
                    <a:pt x="9307" y="1"/>
                  </a:moveTo>
                  <a:lnTo>
                    <a:pt x="6605" y="68"/>
                  </a:lnTo>
                  <a:lnTo>
                    <a:pt x="6572" y="68"/>
                  </a:lnTo>
                  <a:lnTo>
                    <a:pt x="6238" y="1669"/>
                  </a:lnTo>
                  <a:cubicBezTo>
                    <a:pt x="5838" y="1802"/>
                    <a:pt x="5404" y="1969"/>
                    <a:pt x="5037" y="2169"/>
                  </a:cubicBezTo>
                  <a:cubicBezTo>
                    <a:pt x="4904" y="2236"/>
                    <a:pt x="4804" y="2302"/>
                    <a:pt x="4737" y="2336"/>
                  </a:cubicBezTo>
                  <a:lnTo>
                    <a:pt x="5037" y="2202"/>
                  </a:lnTo>
                  <a:cubicBezTo>
                    <a:pt x="5438" y="2002"/>
                    <a:pt x="5838" y="1835"/>
                    <a:pt x="6272" y="1735"/>
                  </a:cubicBezTo>
                  <a:cubicBezTo>
                    <a:pt x="6370" y="1309"/>
                    <a:pt x="6468" y="787"/>
                    <a:pt x="6598" y="167"/>
                  </a:cubicBezTo>
                  <a:lnTo>
                    <a:pt x="6598" y="167"/>
                  </a:lnTo>
                  <a:lnTo>
                    <a:pt x="9217" y="135"/>
                  </a:lnTo>
                  <a:lnTo>
                    <a:pt x="9217" y="135"/>
                  </a:lnTo>
                  <a:cubicBezTo>
                    <a:pt x="9345" y="594"/>
                    <a:pt x="9445" y="1115"/>
                    <a:pt x="9607" y="1669"/>
                  </a:cubicBezTo>
                  <a:lnTo>
                    <a:pt x="9607" y="1702"/>
                  </a:lnTo>
                  <a:lnTo>
                    <a:pt x="9641" y="1702"/>
                  </a:lnTo>
                  <a:cubicBezTo>
                    <a:pt x="10174" y="1835"/>
                    <a:pt x="10741" y="2069"/>
                    <a:pt x="11242" y="2336"/>
                  </a:cubicBezTo>
                  <a:lnTo>
                    <a:pt x="11309" y="2336"/>
                  </a:lnTo>
                  <a:lnTo>
                    <a:pt x="12617" y="1474"/>
                  </a:lnTo>
                  <a:lnTo>
                    <a:pt x="12617" y="1474"/>
                  </a:lnTo>
                  <a:cubicBezTo>
                    <a:pt x="13229" y="2055"/>
                    <a:pt x="13842" y="2667"/>
                    <a:pt x="14485" y="3279"/>
                  </a:cubicBezTo>
                  <a:lnTo>
                    <a:pt x="14485" y="3279"/>
                  </a:lnTo>
                  <a:lnTo>
                    <a:pt x="13677" y="4604"/>
                  </a:lnTo>
                  <a:lnTo>
                    <a:pt x="13644" y="4671"/>
                  </a:lnTo>
                  <a:lnTo>
                    <a:pt x="13677" y="4704"/>
                  </a:lnTo>
                  <a:cubicBezTo>
                    <a:pt x="13977" y="5205"/>
                    <a:pt x="14211" y="5738"/>
                    <a:pt x="14377" y="6272"/>
                  </a:cubicBezTo>
                  <a:lnTo>
                    <a:pt x="14377" y="6339"/>
                  </a:lnTo>
                  <a:lnTo>
                    <a:pt x="14411" y="6339"/>
                  </a:lnTo>
                  <a:lnTo>
                    <a:pt x="15945" y="6658"/>
                  </a:lnTo>
                  <a:lnTo>
                    <a:pt x="15945" y="6658"/>
                  </a:lnTo>
                  <a:cubicBezTo>
                    <a:pt x="15946" y="7493"/>
                    <a:pt x="15977" y="8358"/>
                    <a:pt x="15978" y="9223"/>
                  </a:cubicBezTo>
                  <a:lnTo>
                    <a:pt x="15978" y="9223"/>
                  </a:lnTo>
                  <a:lnTo>
                    <a:pt x="14477" y="9574"/>
                  </a:lnTo>
                  <a:lnTo>
                    <a:pt x="14411" y="9574"/>
                  </a:lnTo>
                  <a:lnTo>
                    <a:pt x="14411" y="9641"/>
                  </a:lnTo>
                  <a:cubicBezTo>
                    <a:pt x="14277" y="10208"/>
                    <a:pt x="14077" y="10742"/>
                    <a:pt x="13777" y="11242"/>
                  </a:cubicBezTo>
                  <a:lnTo>
                    <a:pt x="13744" y="11276"/>
                  </a:lnTo>
                  <a:lnTo>
                    <a:pt x="13777" y="11342"/>
                  </a:lnTo>
                  <a:lnTo>
                    <a:pt x="14637" y="12617"/>
                  </a:lnTo>
                  <a:lnTo>
                    <a:pt x="14637" y="12617"/>
                  </a:lnTo>
                  <a:cubicBezTo>
                    <a:pt x="14031" y="13226"/>
                    <a:pt x="13454" y="13865"/>
                    <a:pt x="12847" y="14474"/>
                  </a:cubicBezTo>
                  <a:lnTo>
                    <a:pt x="12847" y="14474"/>
                  </a:lnTo>
                  <a:lnTo>
                    <a:pt x="11509" y="13677"/>
                  </a:lnTo>
                  <a:lnTo>
                    <a:pt x="11475" y="13644"/>
                  </a:lnTo>
                  <a:lnTo>
                    <a:pt x="11442" y="13677"/>
                  </a:lnTo>
                  <a:cubicBezTo>
                    <a:pt x="10942" y="13977"/>
                    <a:pt x="10408" y="14211"/>
                    <a:pt x="9841" y="14378"/>
                  </a:cubicBezTo>
                  <a:lnTo>
                    <a:pt x="9807" y="14378"/>
                  </a:lnTo>
                  <a:lnTo>
                    <a:pt x="9807" y="14411"/>
                  </a:lnTo>
                  <a:lnTo>
                    <a:pt x="9487" y="15947"/>
                  </a:lnTo>
                  <a:lnTo>
                    <a:pt x="9487" y="15947"/>
                  </a:lnTo>
                  <a:lnTo>
                    <a:pt x="6922" y="16011"/>
                  </a:lnTo>
                  <a:lnTo>
                    <a:pt x="6922" y="16011"/>
                  </a:lnTo>
                  <a:lnTo>
                    <a:pt x="6538" y="14478"/>
                  </a:lnTo>
                  <a:lnTo>
                    <a:pt x="6538" y="14444"/>
                  </a:lnTo>
                  <a:lnTo>
                    <a:pt x="6505" y="14444"/>
                  </a:lnTo>
                  <a:cubicBezTo>
                    <a:pt x="5938" y="14311"/>
                    <a:pt x="5404" y="14078"/>
                    <a:pt x="4904" y="13811"/>
                  </a:cubicBezTo>
                  <a:lnTo>
                    <a:pt x="4837" y="13811"/>
                  </a:lnTo>
                  <a:lnTo>
                    <a:pt x="4804" y="13844"/>
                  </a:lnTo>
                  <a:lnTo>
                    <a:pt x="3496" y="14673"/>
                  </a:lnTo>
                  <a:lnTo>
                    <a:pt x="3496" y="14673"/>
                  </a:lnTo>
                  <a:cubicBezTo>
                    <a:pt x="2856" y="14065"/>
                    <a:pt x="2218" y="13458"/>
                    <a:pt x="1639" y="12881"/>
                  </a:cubicBezTo>
                  <a:lnTo>
                    <a:pt x="1639" y="12881"/>
                  </a:lnTo>
                  <a:lnTo>
                    <a:pt x="2435" y="11542"/>
                  </a:lnTo>
                  <a:lnTo>
                    <a:pt x="2469" y="11509"/>
                  </a:lnTo>
                  <a:lnTo>
                    <a:pt x="2435" y="11476"/>
                  </a:lnTo>
                  <a:cubicBezTo>
                    <a:pt x="2135" y="10975"/>
                    <a:pt x="1902" y="10442"/>
                    <a:pt x="1735" y="9875"/>
                  </a:cubicBezTo>
                  <a:lnTo>
                    <a:pt x="1735" y="9841"/>
                  </a:lnTo>
                  <a:lnTo>
                    <a:pt x="1702" y="9841"/>
                  </a:lnTo>
                  <a:lnTo>
                    <a:pt x="165" y="9514"/>
                  </a:lnTo>
                  <a:lnTo>
                    <a:pt x="165" y="9514"/>
                  </a:lnTo>
                  <a:cubicBezTo>
                    <a:pt x="133" y="8611"/>
                    <a:pt x="101" y="7740"/>
                    <a:pt x="101" y="6931"/>
                  </a:cubicBezTo>
                  <a:lnTo>
                    <a:pt x="101" y="6931"/>
                  </a:lnTo>
                  <a:lnTo>
                    <a:pt x="1635" y="6572"/>
                  </a:lnTo>
                  <a:lnTo>
                    <a:pt x="1668" y="6572"/>
                  </a:lnTo>
                  <a:lnTo>
                    <a:pt x="1668" y="6539"/>
                  </a:lnTo>
                  <a:cubicBezTo>
                    <a:pt x="1835" y="5972"/>
                    <a:pt x="2035" y="5405"/>
                    <a:pt x="2302" y="4904"/>
                  </a:cubicBezTo>
                  <a:lnTo>
                    <a:pt x="2302" y="4871"/>
                  </a:lnTo>
                  <a:cubicBezTo>
                    <a:pt x="2007" y="4378"/>
                    <a:pt x="1711" y="3950"/>
                    <a:pt x="1447" y="3524"/>
                  </a:cubicBezTo>
                  <a:lnTo>
                    <a:pt x="1447" y="3524"/>
                  </a:lnTo>
                  <a:lnTo>
                    <a:pt x="3257" y="1615"/>
                  </a:lnTo>
                  <a:lnTo>
                    <a:pt x="3257" y="1615"/>
                  </a:lnTo>
                  <a:lnTo>
                    <a:pt x="4303" y="2236"/>
                  </a:lnTo>
                  <a:lnTo>
                    <a:pt x="4404" y="2286"/>
                  </a:lnTo>
                  <a:lnTo>
                    <a:pt x="4404" y="2286"/>
                  </a:lnTo>
                  <a:lnTo>
                    <a:pt x="4270" y="2202"/>
                  </a:lnTo>
                  <a:lnTo>
                    <a:pt x="3236" y="1569"/>
                  </a:lnTo>
                  <a:lnTo>
                    <a:pt x="1368" y="3503"/>
                  </a:lnTo>
                  <a:lnTo>
                    <a:pt x="1335" y="3503"/>
                  </a:lnTo>
                  <a:lnTo>
                    <a:pt x="1368" y="3537"/>
                  </a:lnTo>
                  <a:lnTo>
                    <a:pt x="2225" y="4888"/>
                  </a:lnTo>
                  <a:lnTo>
                    <a:pt x="2225" y="4888"/>
                  </a:lnTo>
                  <a:cubicBezTo>
                    <a:pt x="1935" y="5376"/>
                    <a:pt x="1740" y="5927"/>
                    <a:pt x="1608" y="6478"/>
                  </a:cubicBezTo>
                  <a:lnTo>
                    <a:pt x="1608" y="6478"/>
                  </a:lnTo>
                  <a:lnTo>
                    <a:pt x="67" y="6839"/>
                  </a:lnTo>
                  <a:lnTo>
                    <a:pt x="0" y="6839"/>
                  </a:lnTo>
                  <a:lnTo>
                    <a:pt x="0" y="6906"/>
                  </a:lnTo>
                  <a:cubicBezTo>
                    <a:pt x="34" y="7740"/>
                    <a:pt x="34" y="8640"/>
                    <a:pt x="34" y="9608"/>
                  </a:cubicBezTo>
                  <a:lnTo>
                    <a:pt x="34" y="9641"/>
                  </a:lnTo>
                  <a:lnTo>
                    <a:pt x="100" y="9641"/>
                  </a:lnTo>
                  <a:lnTo>
                    <a:pt x="1641" y="9962"/>
                  </a:lnTo>
                  <a:lnTo>
                    <a:pt x="1641" y="9962"/>
                  </a:lnTo>
                  <a:cubicBezTo>
                    <a:pt x="1804" y="10509"/>
                    <a:pt x="2029" y="11025"/>
                    <a:pt x="2316" y="11509"/>
                  </a:cubicBezTo>
                  <a:lnTo>
                    <a:pt x="2316" y="11509"/>
                  </a:lnTo>
                  <a:lnTo>
                    <a:pt x="1501" y="12877"/>
                  </a:lnTo>
                  <a:lnTo>
                    <a:pt x="1468" y="12910"/>
                  </a:lnTo>
                  <a:lnTo>
                    <a:pt x="1501" y="12977"/>
                  </a:lnTo>
                  <a:lnTo>
                    <a:pt x="3436" y="14845"/>
                  </a:lnTo>
                  <a:lnTo>
                    <a:pt x="3503" y="14878"/>
                  </a:lnTo>
                  <a:lnTo>
                    <a:pt x="3536" y="14845"/>
                  </a:lnTo>
                  <a:lnTo>
                    <a:pt x="4872" y="13965"/>
                  </a:lnTo>
                  <a:lnTo>
                    <a:pt x="4872" y="13965"/>
                  </a:lnTo>
                  <a:cubicBezTo>
                    <a:pt x="5349" y="14245"/>
                    <a:pt x="5884" y="14436"/>
                    <a:pt x="6450" y="14596"/>
                  </a:cubicBezTo>
                  <a:lnTo>
                    <a:pt x="6450" y="14596"/>
                  </a:lnTo>
                  <a:lnTo>
                    <a:pt x="6805" y="16112"/>
                  </a:lnTo>
                  <a:lnTo>
                    <a:pt x="6805" y="16179"/>
                  </a:lnTo>
                  <a:lnTo>
                    <a:pt x="6872" y="16179"/>
                  </a:lnTo>
                  <a:lnTo>
                    <a:pt x="9574" y="16146"/>
                  </a:lnTo>
                  <a:lnTo>
                    <a:pt x="9641" y="16146"/>
                  </a:lnTo>
                  <a:lnTo>
                    <a:pt x="9641" y="16079"/>
                  </a:lnTo>
                  <a:cubicBezTo>
                    <a:pt x="9738" y="15593"/>
                    <a:pt x="9866" y="15076"/>
                    <a:pt x="9965" y="14527"/>
                  </a:cubicBezTo>
                  <a:lnTo>
                    <a:pt x="9965" y="14527"/>
                  </a:lnTo>
                  <a:cubicBezTo>
                    <a:pt x="10500" y="14366"/>
                    <a:pt x="11033" y="14145"/>
                    <a:pt x="11508" y="13864"/>
                  </a:cubicBezTo>
                  <a:lnTo>
                    <a:pt x="11508" y="13864"/>
                  </a:lnTo>
                  <a:lnTo>
                    <a:pt x="12843" y="14678"/>
                  </a:lnTo>
                  <a:lnTo>
                    <a:pt x="12910" y="14711"/>
                  </a:lnTo>
                  <a:lnTo>
                    <a:pt x="12943" y="14645"/>
                  </a:lnTo>
                  <a:lnTo>
                    <a:pt x="14811" y="12710"/>
                  </a:lnTo>
                  <a:lnTo>
                    <a:pt x="14878" y="12677"/>
                  </a:lnTo>
                  <a:lnTo>
                    <a:pt x="14844" y="12610"/>
                  </a:lnTo>
                  <a:cubicBezTo>
                    <a:pt x="14551" y="12186"/>
                    <a:pt x="14258" y="11731"/>
                    <a:pt x="13964" y="11305"/>
                  </a:cubicBezTo>
                  <a:lnTo>
                    <a:pt x="13964" y="11305"/>
                  </a:lnTo>
                  <a:cubicBezTo>
                    <a:pt x="14243" y="10802"/>
                    <a:pt x="14433" y="10298"/>
                    <a:pt x="14563" y="9736"/>
                  </a:cubicBezTo>
                  <a:lnTo>
                    <a:pt x="14563" y="9736"/>
                  </a:lnTo>
                  <a:lnTo>
                    <a:pt x="16112" y="9341"/>
                  </a:lnTo>
                  <a:lnTo>
                    <a:pt x="16179" y="9341"/>
                  </a:lnTo>
                  <a:lnTo>
                    <a:pt x="16179" y="9274"/>
                  </a:lnTo>
                  <a:cubicBezTo>
                    <a:pt x="16145" y="8373"/>
                    <a:pt x="16145" y="7473"/>
                    <a:pt x="16112" y="6606"/>
                  </a:cubicBezTo>
                  <a:lnTo>
                    <a:pt x="16112" y="6539"/>
                  </a:lnTo>
                  <a:lnTo>
                    <a:pt x="16045" y="6539"/>
                  </a:lnTo>
                  <a:lnTo>
                    <a:pt x="14492" y="6208"/>
                  </a:lnTo>
                  <a:lnTo>
                    <a:pt x="14492" y="6208"/>
                  </a:lnTo>
                  <a:cubicBezTo>
                    <a:pt x="14330" y="5675"/>
                    <a:pt x="14110" y="5144"/>
                    <a:pt x="13830" y="4671"/>
                  </a:cubicBezTo>
                  <a:lnTo>
                    <a:pt x="13830" y="4671"/>
                  </a:lnTo>
                  <a:lnTo>
                    <a:pt x="14644" y="3303"/>
                  </a:lnTo>
                  <a:lnTo>
                    <a:pt x="14678" y="3270"/>
                  </a:lnTo>
                  <a:lnTo>
                    <a:pt x="14644" y="3236"/>
                  </a:lnTo>
                  <a:lnTo>
                    <a:pt x="12710" y="1368"/>
                  </a:lnTo>
                  <a:lnTo>
                    <a:pt x="12676" y="1335"/>
                  </a:lnTo>
                  <a:lnTo>
                    <a:pt x="12609" y="1368"/>
                  </a:lnTo>
                  <a:lnTo>
                    <a:pt x="11307" y="2248"/>
                  </a:lnTo>
                  <a:lnTo>
                    <a:pt x="11307" y="2248"/>
                  </a:lnTo>
                  <a:cubicBezTo>
                    <a:pt x="10793" y="1932"/>
                    <a:pt x="10278" y="1738"/>
                    <a:pt x="9701" y="1576"/>
                  </a:cubicBezTo>
                  <a:lnTo>
                    <a:pt x="9701" y="1576"/>
                  </a:lnTo>
                  <a:lnTo>
                    <a:pt x="9340" y="34"/>
                  </a:lnTo>
                  <a:lnTo>
                    <a:pt x="934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4"/>
            <p:cNvSpPr/>
            <p:nvPr/>
          </p:nvSpPr>
          <p:spPr>
            <a:xfrm>
              <a:off x="2073325" y="860125"/>
              <a:ext cx="443000" cy="493125"/>
            </a:xfrm>
            <a:custGeom>
              <a:avLst/>
              <a:gdLst/>
              <a:ahLst/>
              <a:cxnLst/>
              <a:rect l="l" t="t" r="r" b="b"/>
              <a:pathLst>
                <a:path w="17720" h="19725" extrusionOk="0">
                  <a:moveTo>
                    <a:pt x="7489" y="0"/>
                  </a:moveTo>
                  <a:cubicBezTo>
                    <a:pt x="6092" y="0"/>
                    <a:pt x="4738" y="992"/>
                    <a:pt x="4270" y="2506"/>
                  </a:cubicBezTo>
                  <a:cubicBezTo>
                    <a:pt x="3670" y="4341"/>
                    <a:pt x="4570" y="6276"/>
                    <a:pt x="6271" y="6809"/>
                  </a:cubicBezTo>
                  <a:cubicBezTo>
                    <a:pt x="6568" y="6895"/>
                    <a:pt x="6872" y="6938"/>
                    <a:pt x="7174" y="6938"/>
                  </a:cubicBezTo>
                  <a:cubicBezTo>
                    <a:pt x="7928" y="6938"/>
                    <a:pt x="8669" y="6675"/>
                    <a:pt x="9240" y="6176"/>
                  </a:cubicBezTo>
                  <a:cubicBezTo>
                    <a:pt x="9774" y="6909"/>
                    <a:pt x="10408" y="7810"/>
                    <a:pt x="11142" y="8744"/>
                  </a:cubicBezTo>
                  <a:cubicBezTo>
                    <a:pt x="11575" y="9244"/>
                    <a:pt x="11942" y="9745"/>
                    <a:pt x="12342" y="10178"/>
                  </a:cubicBezTo>
                  <a:cubicBezTo>
                    <a:pt x="10908" y="10879"/>
                    <a:pt x="10208" y="12480"/>
                    <a:pt x="10675" y="13981"/>
                  </a:cubicBezTo>
                  <a:cubicBezTo>
                    <a:pt x="9974" y="14181"/>
                    <a:pt x="9173" y="14448"/>
                    <a:pt x="8340" y="14748"/>
                  </a:cubicBezTo>
                  <a:cubicBezTo>
                    <a:pt x="7606" y="15015"/>
                    <a:pt x="6905" y="15315"/>
                    <a:pt x="6305" y="15549"/>
                  </a:cubicBezTo>
                  <a:cubicBezTo>
                    <a:pt x="5821" y="13994"/>
                    <a:pt x="4544" y="13278"/>
                    <a:pt x="3264" y="13278"/>
                  </a:cubicBezTo>
                  <a:cubicBezTo>
                    <a:pt x="1634" y="13278"/>
                    <a:pt x="0" y="14442"/>
                    <a:pt x="0" y="16516"/>
                  </a:cubicBezTo>
                  <a:cubicBezTo>
                    <a:pt x="0" y="18569"/>
                    <a:pt x="1629" y="19724"/>
                    <a:pt x="3257" y="19724"/>
                  </a:cubicBezTo>
                  <a:cubicBezTo>
                    <a:pt x="4539" y="19724"/>
                    <a:pt x="5820" y="19008"/>
                    <a:pt x="6305" y="17450"/>
                  </a:cubicBezTo>
                  <a:cubicBezTo>
                    <a:pt x="6405" y="17083"/>
                    <a:pt x="6438" y="16716"/>
                    <a:pt x="6438" y="16350"/>
                  </a:cubicBezTo>
                  <a:cubicBezTo>
                    <a:pt x="7105" y="16149"/>
                    <a:pt x="7839" y="15883"/>
                    <a:pt x="8640" y="15582"/>
                  </a:cubicBezTo>
                  <a:cubicBezTo>
                    <a:pt x="9474" y="15315"/>
                    <a:pt x="10308" y="14949"/>
                    <a:pt x="10975" y="14682"/>
                  </a:cubicBezTo>
                  <a:cubicBezTo>
                    <a:pt x="11595" y="15763"/>
                    <a:pt x="12677" y="16291"/>
                    <a:pt x="13759" y="16291"/>
                  </a:cubicBezTo>
                  <a:cubicBezTo>
                    <a:pt x="14948" y="16291"/>
                    <a:pt x="16136" y="15654"/>
                    <a:pt x="16712" y="14415"/>
                  </a:cubicBezTo>
                  <a:cubicBezTo>
                    <a:pt x="17720" y="12216"/>
                    <a:pt x="16071" y="9849"/>
                    <a:pt x="13789" y="9849"/>
                  </a:cubicBezTo>
                  <a:cubicBezTo>
                    <a:pt x="13579" y="9849"/>
                    <a:pt x="13363" y="9869"/>
                    <a:pt x="13143" y="9912"/>
                  </a:cubicBezTo>
                  <a:cubicBezTo>
                    <a:pt x="12776" y="9378"/>
                    <a:pt x="12309" y="8777"/>
                    <a:pt x="11842" y="8177"/>
                  </a:cubicBezTo>
                  <a:cubicBezTo>
                    <a:pt x="11075" y="7210"/>
                    <a:pt x="10341" y="6342"/>
                    <a:pt x="9741" y="5675"/>
                  </a:cubicBezTo>
                  <a:cubicBezTo>
                    <a:pt x="10041" y="5308"/>
                    <a:pt x="10274" y="4875"/>
                    <a:pt x="10408" y="4441"/>
                  </a:cubicBezTo>
                  <a:cubicBezTo>
                    <a:pt x="11008" y="2606"/>
                    <a:pt x="10074" y="672"/>
                    <a:pt x="8373" y="138"/>
                  </a:cubicBezTo>
                  <a:cubicBezTo>
                    <a:pt x="8082" y="45"/>
                    <a:pt x="7784" y="0"/>
                    <a:pt x="748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4"/>
            <p:cNvSpPr/>
            <p:nvPr/>
          </p:nvSpPr>
          <p:spPr>
            <a:xfrm>
              <a:off x="1556275" y="2918100"/>
              <a:ext cx="441825" cy="441425"/>
            </a:xfrm>
            <a:custGeom>
              <a:avLst/>
              <a:gdLst/>
              <a:ahLst/>
              <a:cxnLst/>
              <a:rect l="l" t="t" r="r" b="b"/>
              <a:pathLst>
                <a:path w="17673" h="17657" extrusionOk="0">
                  <a:moveTo>
                    <a:pt x="7513" y="0"/>
                  </a:moveTo>
                  <a:cubicBezTo>
                    <a:pt x="7261" y="0"/>
                    <a:pt x="7020" y="161"/>
                    <a:pt x="6939" y="445"/>
                  </a:cubicBezTo>
                  <a:lnTo>
                    <a:pt x="5738" y="5448"/>
                  </a:lnTo>
                  <a:cubicBezTo>
                    <a:pt x="5705" y="5648"/>
                    <a:pt x="5571" y="5815"/>
                    <a:pt x="5371" y="5882"/>
                  </a:cubicBezTo>
                  <a:lnTo>
                    <a:pt x="535" y="7717"/>
                  </a:lnTo>
                  <a:cubicBezTo>
                    <a:pt x="68" y="7883"/>
                    <a:pt x="1" y="8517"/>
                    <a:pt x="434" y="8784"/>
                  </a:cubicBezTo>
                  <a:lnTo>
                    <a:pt x="4838" y="11486"/>
                  </a:lnTo>
                  <a:cubicBezTo>
                    <a:pt x="5004" y="11586"/>
                    <a:pt x="5104" y="11753"/>
                    <a:pt x="5104" y="11953"/>
                  </a:cubicBezTo>
                  <a:lnTo>
                    <a:pt x="5371" y="17090"/>
                  </a:lnTo>
                  <a:cubicBezTo>
                    <a:pt x="5394" y="17438"/>
                    <a:pt x="5676" y="17657"/>
                    <a:pt x="5980" y="17657"/>
                  </a:cubicBezTo>
                  <a:cubicBezTo>
                    <a:pt x="6113" y="17657"/>
                    <a:pt x="6250" y="17615"/>
                    <a:pt x="6372" y="17524"/>
                  </a:cubicBezTo>
                  <a:lnTo>
                    <a:pt x="10275" y="14188"/>
                  </a:lnTo>
                  <a:cubicBezTo>
                    <a:pt x="10397" y="14090"/>
                    <a:pt x="10537" y="14028"/>
                    <a:pt x="10682" y="14028"/>
                  </a:cubicBezTo>
                  <a:cubicBezTo>
                    <a:pt x="10735" y="14028"/>
                    <a:pt x="10788" y="14037"/>
                    <a:pt x="10842" y="14054"/>
                  </a:cubicBezTo>
                  <a:lnTo>
                    <a:pt x="15845" y="15389"/>
                  </a:lnTo>
                  <a:cubicBezTo>
                    <a:pt x="15898" y="15404"/>
                    <a:pt x="15949" y="15411"/>
                    <a:pt x="15999" y="15411"/>
                  </a:cubicBezTo>
                  <a:cubicBezTo>
                    <a:pt x="16394" y="15411"/>
                    <a:pt x="16690" y="14970"/>
                    <a:pt x="16513" y="14555"/>
                  </a:cubicBezTo>
                  <a:lnTo>
                    <a:pt x="14545" y="9818"/>
                  </a:lnTo>
                  <a:cubicBezTo>
                    <a:pt x="14478" y="9618"/>
                    <a:pt x="14478" y="9418"/>
                    <a:pt x="14611" y="9251"/>
                  </a:cubicBezTo>
                  <a:lnTo>
                    <a:pt x="17413" y="4915"/>
                  </a:lnTo>
                  <a:cubicBezTo>
                    <a:pt x="17672" y="4526"/>
                    <a:pt x="17366" y="4012"/>
                    <a:pt x="16891" y="4012"/>
                  </a:cubicBezTo>
                  <a:cubicBezTo>
                    <a:pt x="16876" y="4012"/>
                    <a:pt x="16861" y="4013"/>
                    <a:pt x="16846" y="4014"/>
                  </a:cubicBezTo>
                  <a:lnTo>
                    <a:pt x="11709" y="4414"/>
                  </a:lnTo>
                  <a:cubicBezTo>
                    <a:pt x="11683" y="4419"/>
                    <a:pt x="11657" y="4421"/>
                    <a:pt x="11632" y="4421"/>
                  </a:cubicBezTo>
                  <a:cubicBezTo>
                    <a:pt x="11466" y="4421"/>
                    <a:pt x="11325" y="4330"/>
                    <a:pt x="11209" y="4214"/>
                  </a:cubicBezTo>
                  <a:lnTo>
                    <a:pt x="7973" y="211"/>
                  </a:lnTo>
                  <a:cubicBezTo>
                    <a:pt x="7842" y="67"/>
                    <a:pt x="7675" y="0"/>
                    <a:pt x="751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4"/>
            <p:cNvSpPr/>
            <p:nvPr/>
          </p:nvSpPr>
          <p:spPr>
            <a:xfrm>
              <a:off x="4480875" y="3159300"/>
              <a:ext cx="321800" cy="370150"/>
            </a:xfrm>
            <a:custGeom>
              <a:avLst/>
              <a:gdLst/>
              <a:ahLst/>
              <a:cxnLst/>
              <a:rect l="l" t="t" r="r" b="b"/>
              <a:pathLst>
                <a:path w="12872" h="14806" extrusionOk="0">
                  <a:moveTo>
                    <a:pt x="6980" y="3309"/>
                  </a:moveTo>
                  <a:cubicBezTo>
                    <a:pt x="8306" y="3309"/>
                    <a:pt x="9574" y="4340"/>
                    <a:pt x="9574" y="5874"/>
                  </a:cubicBezTo>
                  <a:cubicBezTo>
                    <a:pt x="9574" y="7309"/>
                    <a:pt x="8406" y="8443"/>
                    <a:pt x="7005" y="8443"/>
                  </a:cubicBezTo>
                  <a:cubicBezTo>
                    <a:pt x="4704" y="8443"/>
                    <a:pt x="3570" y="5674"/>
                    <a:pt x="5171" y="4073"/>
                  </a:cubicBezTo>
                  <a:cubicBezTo>
                    <a:pt x="5699" y="3544"/>
                    <a:pt x="6347" y="3309"/>
                    <a:pt x="6980" y="3309"/>
                  </a:cubicBezTo>
                  <a:close/>
                  <a:moveTo>
                    <a:pt x="6997" y="1"/>
                  </a:moveTo>
                  <a:cubicBezTo>
                    <a:pt x="6496" y="1"/>
                    <a:pt x="5984" y="66"/>
                    <a:pt x="5471" y="203"/>
                  </a:cubicBezTo>
                  <a:cubicBezTo>
                    <a:pt x="1735" y="1238"/>
                    <a:pt x="0" y="5541"/>
                    <a:pt x="2002" y="8843"/>
                  </a:cubicBezTo>
                  <a:lnTo>
                    <a:pt x="2002" y="8876"/>
                  </a:lnTo>
                  <a:cubicBezTo>
                    <a:pt x="2202" y="9243"/>
                    <a:pt x="2502" y="9510"/>
                    <a:pt x="2769" y="9910"/>
                  </a:cubicBezTo>
                  <a:lnTo>
                    <a:pt x="6171" y="14380"/>
                  </a:lnTo>
                  <a:cubicBezTo>
                    <a:pt x="6372" y="14664"/>
                    <a:pt x="6680" y="14806"/>
                    <a:pt x="6993" y="14806"/>
                  </a:cubicBezTo>
                  <a:cubicBezTo>
                    <a:pt x="7306" y="14806"/>
                    <a:pt x="7622" y="14664"/>
                    <a:pt x="7839" y="14380"/>
                  </a:cubicBezTo>
                  <a:lnTo>
                    <a:pt x="11175" y="9977"/>
                  </a:lnTo>
                  <a:cubicBezTo>
                    <a:pt x="11475" y="9644"/>
                    <a:pt x="11742" y="9243"/>
                    <a:pt x="12009" y="8876"/>
                  </a:cubicBezTo>
                  <a:cubicBezTo>
                    <a:pt x="12543" y="7976"/>
                    <a:pt x="12843" y="6942"/>
                    <a:pt x="12843" y="5908"/>
                  </a:cubicBezTo>
                  <a:cubicBezTo>
                    <a:pt x="12872" y="2569"/>
                    <a:pt x="10145" y="1"/>
                    <a:pt x="699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4"/>
            <p:cNvSpPr/>
            <p:nvPr/>
          </p:nvSpPr>
          <p:spPr>
            <a:xfrm>
              <a:off x="3251650" y="2606475"/>
              <a:ext cx="447025" cy="575425"/>
            </a:xfrm>
            <a:custGeom>
              <a:avLst/>
              <a:gdLst/>
              <a:ahLst/>
              <a:cxnLst/>
              <a:rect l="l" t="t" r="r" b="b"/>
              <a:pathLst>
                <a:path w="17881" h="23017" extrusionOk="0">
                  <a:moveTo>
                    <a:pt x="17880" y="0"/>
                  </a:moveTo>
                  <a:lnTo>
                    <a:pt x="17880" y="0"/>
                  </a:lnTo>
                  <a:cubicBezTo>
                    <a:pt x="17780" y="67"/>
                    <a:pt x="17714" y="134"/>
                    <a:pt x="17647" y="234"/>
                  </a:cubicBezTo>
                  <a:cubicBezTo>
                    <a:pt x="17513" y="401"/>
                    <a:pt x="17347" y="634"/>
                    <a:pt x="17146" y="901"/>
                  </a:cubicBezTo>
                  <a:lnTo>
                    <a:pt x="15278" y="3403"/>
                  </a:lnTo>
                  <a:cubicBezTo>
                    <a:pt x="13744" y="5538"/>
                    <a:pt x="11576" y="8473"/>
                    <a:pt x="9107" y="11676"/>
                  </a:cubicBezTo>
                  <a:cubicBezTo>
                    <a:pt x="6672" y="14878"/>
                    <a:pt x="4404" y="17747"/>
                    <a:pt x="2736" y="19748"/>
                  </a:cubicBezTo>
                  <a:cubicBezTo>
                    <a:pt x="1902" y="20782"/>
                    <a:pt x="1202" y="21583"/>
                    <a:pt x="735" y="22150"/>
                  </a:cubicBezTo>
                  <a:lnTo>
                    <a:pt x="168" y="22783"/>
                  </a:lnTo>
                  <a:cubicBezTo>
                    <a:pt x="101" y="22850"/>
                    <a:pt x="34" y="22950"/>
                    <a:pt x="1" y="23017"/>
                  </a:cubicBezTo>
                  <a:cubicBezTo>
                    <a:pt x="68" y="22950"/>
                    <a:pt x="134" y="22884"/>
                    <a:pt x="201" y="22817"/>
                  </a:cubicBezTo>
                  <a:lnTo>
                    <a:pt x="801" y="22216"/>
                  </a:lnTo>
                  <a:cubicBezTo>
                    <a:pt x="1335" y="21649"/>
                    <a:pt x="2036" y="20849"/>
                    <a:pt x="2870" y="19848"/>
                  </a:cubicBezTo>
                  <a:cubicBezTo>
                    <a:pt x="4604" y="17847"/>
                    <a:pt x="6872" y="15011"/>
                    <a:pt x="9308" y="11809"/>
                  </a:cubicBezTo>
                  <a:cubicBezTo>
                    <a:pt x="11743" y="8607"/>
                    <a:pt x="13911" y="5638"/>
                    <a:pt x="15445" y="3503"/>
                  </a:cubicBezTo>
                  <a:cubicBezTo>
                    <a:pt x="16212" y="2436"/>
                    <a:pt x="16813" y="1568"/>
                    <a:pt x="17247" y="934"/>
                  </a:cubicBezTo>
                  <a:lnTo>
                    <a:pt x="17714" y="234"/>
                  </a:lnTo>
                  <a:cubicBezTo>
                    <a:pt x="17780" y="167"/>
                    <a:pt x="17814" y="67"/>
                    <a:pt x="1788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4"/>
            <p:cNvSpPr/>
            <p:nvPr/>
          </p:nvSpPr>
          <p:spPr>
            <a:xfrm>
              <a:off x="3958825" y="1355575"/>
              <a:ext cx="37550" cy="249375"/>
            </a:xfrm>
            <a:custGeom>
              <a:avLst/>
              <a:gdLst/>
              <a:ahLst/>
              <a:cxnLst/>
              <a:rect l="l" t="t" r="r" b="b"/>
              <a:pathLst>
                <a:path w="1502" h="9975" extrusionOk="0">
                  <a:moveTo>
                    <a:pt x="1468" y="1"/>
                  </a:moveTo>
                  <a:cubicBezTo>
                    <a:pt x="1402" y="1"/>
                    <a:pt x="1035" y="2202"/>
                    <a:pt x="635" y="4971"/>
                  </a:cubicBezTo>
                  <a:cubicBezTo>
                    <a:pt x="268" y="7740"/>
                    <a:pt x="1" y="9974"/>
                    <a:pt x="67" y="9974"/>
                  </a:cubicBezTo>
                  <a:cubicBezTo>
                    <a:pt x="134" y="9974"/>
                    <a:pt x="468" y="7773"/>
                    <a:pt x="868" y="5004"/>
                  </a:cubicBezTo>
                  <a:cubicBezTo>
                    <a:pt x="1235" y="2269"/>
                    <a:pt x="1502" y="1"/>
                    <a:pt x="146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4"/>
            <p:cNvSpPr/>
            <p:nvPr/>
          </p:nvSpPr>
          <p:spPr>
            <a:xfrm>
              <a:off x="4324100" y="1283025"/>
              <a:ext cx="714700" cy="557100"/>
            </a:xfrm>
            <a:custGeom>
              <a:avLst/>
              <a:gdLst/>
              <a:ahLst/>
              <a:cxnLst/>
              <a:rect l="l" t="t" r="r" b="b"/>
              <a:pathLst>
                <a:path w="28588" h="22284" extrusionOk="0">
                  <a:moveTo>
                    <a:pt x="28587" y="1"/>
                  </a:moveTo>
                  <a:lnTo>
                    <a:pt x="28587" y="1"/>
                  </a:lnTo>
                  <a:cubicBezTo>
                    <a:pt x="28487" y="67"/>
                    <a:pt x="28387" y="167"/>
                    <a:pt x="28320" y="234"/>
                  </a:cubicBezTo>
                  <a:lnTo>
                    <a:pt x="27486" y="868"/>
                  </a:lnTo>
                  <a:lnTo>
                    <a:pt x="24384" y="3203"/>
                  </a:lnTo>
                  <a:lnTo>
                    <a:pt x="14277" y="11075"/>
                  </a:lnTo>
                  <a:lnTo>
                    <a:pt x="4170" y="18947"/>
                  </a:lnTo>
                  <a:lnTo>
                    <a:pt x="1134" y="21383"/>
                  </a:lnTo>
                  <a:lnTo>
                    <a:pt x="300" y="22016"/>
                  </a:lnTo>
                  <a:cubicBezTo>
                    <a:pt x="200" y="22116"/>
                    <a:pt x="100" y="22183"/>
                    <a:pt x="0" y="22283"/>
                  </a:cubicBezTo>
                  <a:cubicBezTo>
                    <a:pt x="134" y="22216"/>
                    <a:pt x="234" y="22150"/>
                    <a:pt x="334" y="22083"/>
                  </a:cubicBezTo>
                  <a:lnTo>
                    <a:pt x="1168" y="21449"/>
                  </a:lnTo>
                  <a:lnTo>
                    <a:pt x="4237" y="19081"/>
                  </a:lnTo>
                  <a:lnTo>
                    <a:pt x="14344" y="11242"/>
                  </a:lnTo>
                  <a:lnTo>
                    <a:pt x="24451" y="3336"/>
                  </a:lnTo>
                  <a:lnTo>
                    <a:pt x="27486" y="935"/>
                  </a:lnTo>
                  <a:cubicBezTo>
                    <a:pt x="27853" y="634"/>
                    <a:pt x="28120" y="434"/>
                    <a:pt x="28320" y="267"/>
                  </a:cubicBezTo>
                  <a:cubicBezTo>
                    <a:pt x="28420" y="167"/>
                    <a:pt x="28521" y="101"/>
                    <a:pt x="28587"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4"/>
            <p:cNvSpPr/>
            <p:nvPr/>
          </p:nvSpPr>
          <p:spPr>
            <a:xfrm>
              <a:off x="4401650" y="1969325"/>
              <a:ext cx="1141675" cy="89375"/>
            </a:xfrm>
            <a:custGeom>
              <a:avLst/>
              <a:gdLst/>
              <a:ahLst/>
              <a:cxnLst/>
              <a:rect l="l" t="t" r="r" b="b"/>
              <a:pathLst>
                <a:path w="45667" h="3575" extrusionOk="0">
                  <a:moveTo>
                    <a:pt x="45652" y="0"/>
                  </a:moveTo>
                  <a:cubicBezTo>
                    <a:pt x="45218" y="0"/>
                    <a:pt x="35183" y="723"/>
                    <a:pt x="22850" y="1669"/>
                  </a:cubicBezTo>
                  <a:cubicBezTo>
                    <a:pt x="10241" y="2670"/>
                    <a:pt x="0" y="3504"/>
                    <a:pt x="34" y="3571"/>
                  </a:cubicBezTo>
                  <a:cubicBezTo>
                    <a:pt x="34" y="3574"/>
                    <a:pt x="52" y="3575"/>
                    <a:pt x="88" y="3575"/>
                  </a:cubicBezTo>
                  <a:cubicBezTo>
                    <a:pt x="901" y="3575"/>
                    <a:pt x="10774" y="2861"/>
                    <a:pt x="22850" y="1903"/>
                  </a:cubicBezTo>
                  <a:cubicBezTo>
                    <a:pt x="35459" y="936"/>
                    <a:pt x="45666" y="68"/>
                    <a:pt x="45666" y="2"/>
                  </a:cubicBezTo>
                  <a:cubicBezTo>
                    <a:pt x="45666" y="1"/>
                    <a:pt x="45661" y="0"/>
                    <a:pt x="45652"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4"/>
            <p:cNvSpPr/>
            <p:nvPr/>
          </p:nvSpPr>
          <p:spPr>
            <a:xfrm>
              <a:off x="4355775" y="2351275"/>
              <a:ext cx="482875" cy="246100"/>
            </a:xfrm>
            <a:custGeom>
              <a:avLst/>
              <a:gdLst/>
              <a:ahLst/>
              <a:cxnLst/>
              <a:rect l="l" t="t" r="r" b="b"/>
              <a:pathLst>
                <a:path w="19315" h="9844" extrusionOk="0">
                  <a:moveTo>
                    <a:pt x="2" y="1"/>
                  </a:moveTo>
                  <a:cubicBezTo>
                    <a:pt x="1" y="1"/>
                    <a:pt x="1" y="1"/>
                    <a:pt x="1" y="1"/>
                  </a:cubicBezTo>
                  <a:cubicBezTo>
                    <a:pt x="1" y="68"/>
                    <a:pt x="4304" y="2303"/>
                    <a:pt x="9608" y="5005"/>
                  </a:cubicBezTo>
                  <a:cubicBezTo>
                    <a:pt x="14832" y="7699"/>
                    <a:pt x="19117" y="9843"/>
                    <a:pt x="19277" y="9843"/>
                  </a:cubicBezTo>
                  <a:cubicBezTo>
                    <a:pt x="19279" y="9843"/>
                    <a:pt x="19281" y="9843"/>
                    <a:pt x="19281" y="9842"/>
                  </a:cubicBezTo>
                  <a:cubicBezTo>
                    <a:pt x="19315" y="9775"/>
                    <a:pt x="15011" y="7573"/>
                    <a:pt x="9708" y="4838"/>
                  </a:cubicBezTo>
                  <a:cubicBezTo>
                    <a:pt x="4412" y="2124"/>
                    <a:pt x="68" y="1"/>
                    <a:pt x="2"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4"/>
            <p:cNvSpPr/>
            <p:nvPr/>
          </p:nvSpPr>
          <p:spPr>
            <a:xfrm>
              <a:off x="3083200" y="1052850"/>
              <a:ext cx="462850" cy="677200"/>
            </a:xfrm>
            <a:custGeom>
              <a:avLst/>
              <a:gdLst/>
              <a:ahLst/>
              <a:cxnLst/>
              <a:rect l="l" t="t" r="r" b="b"/>
              <a:pathLst>
                <a:path w="18514" h="27088" extrusionOk="0">
                  <a:moveTo>
                    <a:pt x="1" y="1"/>
                  </a:moveTo>
                  <a:lnTo>
                    <a:pt x="1" y="1"/>
                  </a:lnTo>
                  <a:cubicBezTo>
                    <a:pt x="34" y="101"/>
                    <a:pt x="67" y="201"/>
                    <a:pt x="134" y="301"/>
                  </a:cubicBezTo>
                  <a:cubicBezTo>
                    <a:pt x="268" y="501"/>
                    <a:pt x="434" y="768"/>
                    <a:pt x="668" y="1102"/>
                  </a:cubicBezTo>
                  <a:cubicBezTo>
                    <a:pt x="1102" y="1802"/>
                    <a:pt x="1735" y="2836"/>
                    <a:pt x="2536" y="4071"/>
                  </a:cubicBezTo>
                  <a:cubicBezTo>
                    <a:pt x="4137" y="6572"/>
                    <a:pt x="6405" y="10008"/>
                    <a:pt x="8974" y="13744"/>
                  </a:cubicBezTo>
                  <a:cubicBezTo>
                    <a:pt x="11509" y="17480"/>
                    <a:pt x="13877" y="20816"/>
                    <a:pt x="15645" y="23218"/>
                  </a:cubicBezTo>
                  <a:cubicBezTo>
                    <a:pt x="16513" y="24418"/>
                    <a:pt x="17213" y="25386"/>
                    <a:pt x="17713" y="26053"/>
                  </a:cubicBezTo>
                  <a:lnTo>
                    <a:pt x="18314" y="26820"/>
                  </a:lnTo>
                  <a:cubicBezTo>
                    <a:pt x="18381" y="26920"/>
                    <a:pt x="18447" y="26987"/>
                    <a:pt x="18514" y="27087"/>
                  </a:cubicBezTo>
                  <a:cubicBezTo>
                    <a:pt x="18481" y="26987"/>
                    <a:pt x="18414" y="26887"/>
                    <a:pt x="18347" y="26787"/>
                  </a:cubicBezTo>
                  <a:lnTo>
                    <a:pt x="17813" y="25986"/>
                  </a:lnTo>
                  <a:lnTo>
                    <a:pt x="15779" y="23118"/>
                  </a:lnTo>
                  <a:cubicBezTo>
                    <a:pt x="14077" y="20716"/>
                    <a:pt x="11709" y="17347"/>
                    <a:pt x="9141" y="13611"/>
                  </a:cubicBezTo>
                  <a:cubicBezTo>
                    <a:pt x="6572" y="9875"/>
                    <a:pt x="4304" y="6472"/>
                    <a:pt x="2669" y="3971"/>
                  </a:cubicBezTo>
                  <a:cubicBezTo>
                    <a:pt x="1869" y="2770"/>
                    <a:pt x="1202" y="1769"/>
                    <a:pt x="735" y="1068"/>
                  </a:cubicBezTo>
                  <a:lnTo>
                    <a:pt x="201" y="268"/>
                  </a:lnTo>
                  <a:cubicBezTo>
                    <a:pt x="134" y="168"/>
                    <a:pt x="67" y="101"/>
                    <a:pt x="1"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4"/>
            <p:cNvSpPr/>
            <p:nvPr/>
          </p:nvSpPr>
          <p:spPr>
            <a:xfrm>
              <a:off x="3093225" y="1778375"/>
              <a:ext cx="315250" cy="148525"/>
            </a:xfrm>
            <a:custGeom>
              <a:avLst/>
              <a:gdLst/>
              <a:ahLst/>
              <a:cxnLst/>
              <a:rect l="l" t="t" r="r" b="b"/>
              <a:pathLst>
                <a:path w="12610" h="5941" extrusionOk="0">
                  <a:moveTo>
                    <a:pt x="1" y="0"/>
                  </a:moveTo>
                  <a:cubicBezTo>
                    <a:pt x="1" y="0"/>
                    <a:pt x="0" y="0"/>
                    <a:pt x="0" y="1"/>
                  </a:cubicBezTo>
                  <a:cubicBezTo>
                    <a:pt x="0" y="67"/>
                    <a:pt x="2769" y="1468"/>
                    <a:pt x="6271" y="3070"/>
                  </a:cubicBezTo>
                  <a:cubicBezTo>
                    <a:pt x="9655" y="4664"/>
                    <a:pt x="12436" y="5941"/>
                    <a:pt x="12602" y="5941"/>
                  </a:cubicBezTo>
                  <a:cubicBezTo>
                    <a:pt x="12606" y="5941"/>
                    <a:pt x="12608" y="5940"/>
                    <a:pt x="12609" y="5938"/>
                  </a:cubicBezTo>
                  <a:cubicBezTo>
                    <a:pt x="12609" y="5905"/>
                    <a:pt x="9807" y="4504"/>
                    <a:pt x="6338" y="2869"/>
                  </a:cubicBezTo>
                  <a:cubicBezTo>
                    <a:pt x="2913" y="1256"/>
                    <a:pt x="74" y="0"/>
                    <a:pt x="1"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4"/>
            <p:cNvSpPr/>
            <p:nvPr/>
          </p:nvSpPr>
          <p:spPr>
            <a:xfrm>
              <a:off x="2299325" y="2024375"/>
              <a:ext cx="1068275" cy="96050"/>
            </a:xfrm>
            <a:custGeom>
              <a:avLst/>
              <a:gdLst/>
              <a:ahLst/>
              <a:cxnLst/>
              <a:rect l="l" t="t" r="r" b="b"/>
              <a:pathLst>
                <a:path w="42731" h="3842" extrusionOk="0">
                  <a:moveTo>
                    <a:pt x="12" y="0"/>
                  </a:moveTo>
                  <a:cubicBezTo>
                    <a:pt x="4" y="0"/>
                    <a:pt x="0" y="0"/>
                    <a:pt x="0" y="1"/>
                  </a:cubicBezTo>
                  <a:cubicBezTo>
                    <a:pt x="0" y="68"/>
                    <a:pt x="9574" y="969"/>
                    <a:pt x="21349" y="2036"/>
                  </a:cubicBezTo>
                  <a:cubicBezTo>
                    <a:pt x="32697" y="3062"/>
                    <a:pt x="41981" y="3841"/>
                    <a:pt x="42687" y="3841"/>
                  </a:cubicBezTo>
                  <a:cubicBezTo>
                    <a:pt x="42716" y="3841"/>
                    <a:pt x="42731" y="3840"/>
                    <a:pt x="42731" y="3837"/>
                  </a:cubicBezTo>
                  <a:cubicBezTo>
                    <a:pt x="42731" y="3771"/>
                    <a:pt x="33157" y="2870"/>
                    <a:pt x="21382" y="1836"/>
                  </a:cubicBezTo>
                  <a:cubicBezTo>
                    <a:pt x="9811" y="790"/>
                    <a:pt x="387" y="0"/>
                    <a:pt x="12"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4"/>
            <p:cNvSpPr/>
            <p:nvPr/>
          </p:nvSpPr>
          <p:spPr>
            <a:xfrm>
              <a:off x="2815525" y="2406325"/>
              <a:ext cx="637975" cy="271100"/>
            </a:xfrm>
            <a:custGeom>
              <a:avLst/>
              <a:gdLst/>
              <a:ahLst/>
              <a:cxnLst/>
              <a:rect l="l" t="t" r="r" b="b"/>
              <a:pathLst>
                <a:path w="25519" h="10844" extrusionOk="0">
                  <a:moveTo>
                    <a:pt x="25517" y="0"/>
                  </a:moveTo>
                  <a:cubicBezTo>
                    <a:pt x="25404" y="0"/>
                    <a:pt x="19731" y="2324"/>
                    <a:pt x="12743" y="5305"/>
                  </a:cubicBezTo>
                  <a:cubicBezTo>
                    <a:pt x="5704" y="8307"/>
                    <a:pt x="0" y="10775"/>
                    <a:pt x="33" y="10842"/>
                  </a:cubicBezTo>
                  <a:cubicBezTo>
                    <a:pt x="34" y="10843"/>
                    <a:pt x="35" y="10843"/>
                    <a:pt x="38" y="10843"/>
                  </a:cubicBezTo>
                  <a:cubicBezTo>
                    <a:pt x="224" y="10843"/>
                    <a:pt x="5868" y="8499"/>
                    <a:pt x="12809" y="5538"/>
                  </a:cubicBezTo>
                  <a:cubicBezTo>
                    <a:pt x="19848" y="2536"/>
                    <a:pt x="25518" y="67"/>
                    <a:pt x="25518" y="1"/>
                  </a:cubicBezTo>
                  <a:cubicBezTo>
                    <a:pt x="25518" y="1"/>
                    <a:pt x="25518" y="0"/>
                    <a:pt x="25517"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4"/>
            <p:cNvSpPr/>
            <p:nvPr/>
          </p:nvSpPr>
          <p:spPr>
            <a:xfrm>
              <a:off x="3367575" y="1599925"/>
              <a:ext cx="1041600" cy="1041600"/>
            </a:xfrm>
            <a:custGeom>
              <a:avLst/>
              <a:gdLst/>
              <a:ahLst/>
              <a:cxnLst/>
              <a:rect l="l" t="t" r="r" b="b"/>
              <a:pathLst>
                <a:path w="41664" h="41664" extrusionOk="0">
                  <a:moveTo>
                    <a:pt x="20849" y="0"/>
                  </a:moveTo>
                  <a:cubicBezTo>
                    <a:pt x="9341" y="0"/>
                    <a:pt x="1" y="9307"/>
                    <a:pt x="1" y="20815"/>
                  </a:cubicBezTo>
                  <a:cubicBezTo>
                    <a:pt x="1" y="32323"/>
                    <a:pt x="9341" y="41663"/>
                    <a:pt x="20849" y="41663"/>
                  </a:cubicBezTo>
                  <a:cubicBezTo>
                    <a:pt x="32357" y="41663"/>
                    <a:pt x="41664" y="32323"/>
                    <a:pt x="41664" y="20815"/>
                  </a:cubicBezTo>
                  <a:cubicBezTo>
                    <a:pt x="41664" y="9307"/>
                    <a:pt x="32357" y="0"/>
                    <a:pt x="20849"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4"/>
            <p:cNvSpPr/>
            <p:nvPr/>
          </p:nvSpPr>
          <p:spPr>
            <a:xfrm>
              <a:off x="3367575" y="1599925"/>
              <a:ext cx="1041600" cy="1041600"/>
            </a:xfrm>
            <a:custGeom>
              <a:avLst/>
              <a:gdLst/>
              <a:ahLst/>
              <a:cxnLst/>
              <a:rect l="l" t="t" r="r" b="b"/>
              <a:pathLst>
                <a:path w="41664" h="41664" extrusionOk="0">
                  <a:moveTo>
                    <a:pt x="20849" y="0"/>
                  </a:moveTo>
                  <a:cubicBezTo>
                    <a:pt x="9341" y="0"/>
                    <a:pt x="1" y="9307"/>
                    <a:pt x="1" y="20815"/>
                  </a:cubicBezTo>
                  <a:cubicBezTo>
                    <a:pt x="1" y="32323"/>
                    <a:pt x="9341" y="41663"/>
                    <a:pt x="20849" y="41663"/>
                  </a:cubicBezTo>
                  <a:cubicBezTo>
                    <a:pt x="32357" y="41663"/>
                    <a:pt x="41664" y="32323"/>
                    <a:pt x="41664" y="20815"/>
                  </a:cubicBezTo>
                  <a:cubicBezTo>
                    <a:pt x="41664" y="9307"/>
                    <a:pt x="32357" y="0"/>
                    <a:pt x="208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4"/>
            <p:cNvSpPr/>
            <p:nvPr/>
          </p:nvSpPr>
          <p:spPr>
            <a:xfrm>
              <a:off x="3602750" y="1842275"/>
              <a:ext cx="483700" cy="462350"/>
            </a:xfrm>
            <a:custGeom>
              <a:avLst/>
              <a:gdLst/>
              <a:ahLst/>
              <a:cxnLst/>
              <a:rect l="l" t="t" r="r" b="b"/>
              <a:pathLst>
                <a:path w="19348" h="18494" extrusionOk="0">
                  <a:moveTo>
                    <a:pt x="10525" y="0"/>
                  </a:moveTo>
                  <a:cubicBezTo>
                    <a:pt x="8237" y="0"/>
                    <a:pt x="5925" y="939"/>
                    <a:pt x="4237" y="2949"/>
                  </a:cubicBezTo>
                  <a:cubicBezTo>
                    <a:pt x="0" y="7919"/>
                    <a:pt x="2936" y="15591"/>
                    <a:pt x="9407" y="16492"/>
                  </a:cubicBezTo>
                  <a:lnTo>
                    <a:pt x="10041" y="18493"/>
                  </a:lnTo>
                  <a:lnTo>
                    <a:pt x="16946" y="16325"/>
                  </a:lnTo>
                  <a:cubicBezTo>
                    <a:pt x="16946" y="16325"/>
                    <a:pt x="16645" y="15191"/>
                    <a:pt x="16345" y="14190"/>
                  </a:cubicBezTo>
                  <a:cubicBezTo>
                    <a:pt x="18547" y="11989"/>
                    <a:pt x="19347" y="8786"/>
                    <a:pt x="18447" y="5817"/>
                  </a:cubicBezTo>
                  <a:cubicBezTo>
                    <a:pt x="17289" y="2085"/>
                    <a:pt x="13934" y="0"/>
                    <a:pt x="1052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4"/>
            <p:cNvSpPr/>
            <p:nvPr/>
          </p:nvSpPr>
          <p:spPr>
            <a:xfrm>
              <a:off x="3778700" y="2046600"/>
              <a:ext cx="220175" cy="235500"/>
            </a:xfrm>
            <a:custGeom>
              <a:avLst/>
              <a:gdLst/>
              <a:ahLst/>
              <a:cxnLst/>
              <a:rect l="l" t="t" r="r" b="b"/>
              <a:pathLst>
                <a:path w="8807" h="9420" extrusionOk="0">
                  <a:moveTo>
                    <a:pt x="5475" y="71"/>
                  </a:moveTo>
                  <a:cubicBezTo>
                    <a:pt x="5584" y="71"/>
                    <a:pt x="5689" y="131"/>
                    <a:pt x="5771" y="213"/>
                  </a:cubicBezTo>
                  <a:cubicBezTo>
                    <a:pt x="5905" y="313"/>
                    <a:pt x="5972" y="480"/>
                    <a:pt x="5972" y="613"/>
                  </a:cubicBezTo>
                  <a:cubicBezTo>
                    <a:pt x="5972" y="947"/>
                    <a:pt x="5871" y="1247"/>
                    <a:pt x="5671" y="1514"/>
                  </a:cubicBezTo>
                  <a:cubicBezTo>
                    <a:pt x="5599" y="1626"/>
                    <a:pt x="5519" y="1731"/>
                    <a:pt x="5431" y="1829"/>
                  </a:cubicBezTo>
                  <a:lnTo>
                    <a:pt x="5431" y="1829"/>
                  </a:lnTo>
                  <a:cubicBezTo>
                    <a:pt x="5362" y="1752"/>
                    <a:pt x="5297" y="1669"/>
                    <a:pt x="5238" y="1581"/>
                  </a:cubicBezTo>
                  <a:cubicBezTo>
                    <a:pt x="5038" y="1347"/>
                    <a:pt x="4937" y="1047"/>
                    <a:pt x="4904" y="747"/>
                  </a:cubicBezTo>
                  <a:cubicBezTo>
                    <a:pt x="4904" y="613"/>
                    <a:pt x="4971" y="446"/>
                    <a:pt x="5038" y="346"/>
                  </a:cubicBezTo>
                  <a:cubicBezTo>
                    <a:pt x="5104" y="213"/>
                    <a:pt x="5238" y="113"/>
                    <a:pt x="5404" y="80"/>
                  </a:cubicBezTo>
                  <a:cubicBezTo>
                    <a:pt x="5428" y="74"/>
                    <a:pt x="5452" y="71"/>
                    <a:pt x="5475" y="71"/>
                  </a:cubicBezTo>
                  <a:close/>
                  <a:moveTo>
                    <a:pt x="8221" y="905"/>
                  </a:moveTo>
                  <a:cubicBezTo>
                    <a:pt x="8261" y="905"/>
                    <a:pt x="8301" y="908"/>
                    <a:pt x="8340" y="913"/>
                  </a:cubicBezTo>
                  <a:cubicBezTo>
                    <a:pt x="8607" y="980"/>
                    <a:pt x="8774" y="1214"/>
                    <a:pt x="8707" y="1481"/>
                  </a:cubicBezTo>
                  <a:cubicBezTo>
                    <a:pt x="8673" y="1747"/>
                    <a:pt x="8507" y="1981"/>
                    <a:pt x="8307" y="2148"/>
                  </a:cubicBezTo>
                  <a:cubicBezTo>
                    <a:pt x="7938" y="2406"/>
                    <a:pt x="7515" y="2532"/>
                    <a:pt x="7095" y="2540"/>
                  </a:cubicBezTo>
                  <a:lnTo>
                    <a:pt x="7095" y="2540"/>
                  </a:lnTo>
                  <a:cubicBezTo>
                    <a:pt x="7144" y="2269"/>
                    <a:pt x="7208" y="2002"/>
                    <a:pt x="7306" y="1747"/>
                  </a:cubicBezTo>
                  <a:cubicBezTo>
                    <a:pt x="7373" y="1481"/>
                    <a:pt x="7473" y="1280"/>
                    <a:pt x="7673" y="1114"/>
                  </a:cubicBezTo>
                  <a:cubicBezTo>
                    <a:pt x="7812" y="975"/>
                    <a:pt x="8020" y="905"/>
                    <a:pt x="8221" y="905"/>
                  </a:cubicBezTo>
                  <a:close/>
                  <a:moveTo>
                    <a:pt x="2464" y="601"/>
                  </a:moveTo>
                  <a:cubicBezTo>
                    <a:pt x="2500" y="601"/>
                    <a:pt x="2536" y="605"/>
                    <a:pt x="2569" y="613"/>
                  </a:cubicBezTo>
                  <a:cubicBezTo>
                    <a:pt x="2869" y="680"/>
                    <a:pt x="3103" y="913"/>
                    <a:pt x="3203" y="1214"/>
                  </a:cubicBezTo>
                  <a:cubicBezTo>
                    <a:pt x="3303" y="1514"/>
                    <a:pt x="3370" y="1814"/>
                    <a:pt x="3370" y="2114"/>
                  </a:cubicBezTo>
                  <a:cubicBezTo>
                    <a:pt x="3361" y="2263"/>
                    <a:pt x="3341" y="2409"/>
                    <a:pt x="3308" y="2552"/>
                  </a:cubicBezTo>
                  <a:lnTo>
                    <a:pt x="3308" y="2552"/>
                  </a:lnTo>
                  <a:cubicBezTo>
                    <a:pt x="2917" y="2461"/>
                    <a:pt x="2555" y="2255"/>
                    <a:pt x="2269" y="1948"/>
                  </a:cubicBezTo>
                  <a:cubicBezTo>
                    <a:pt x="2069" y="1714"/>
                    <a:pt x="1935" y="1414"/>
                    <a:pt x="1969" y="1080"/>
                  </a:cubicBezTo>
                  <a:cubicBezTo>
                    <a:pt x="1969" y="947"/>
                    <a:pt x="2035" y="780"/>
                    <a:pt x="2135" y="713"/>
                  </a:cubicBezTo>
                  <a:cubicBezTo>
                    <a:pt x="2236" y="638"/>
                    <a:pt x="2354" y="601"/>
                    <a:pt x="2464" y="601"/>
                  </a:cubicBezTo>
                  <a:close/>
                  <a:moveTo>
                    <a:pt x="642" y="3365"/>
                  </a:moveTo>
                  <a:cubicBezTo>
                    <a:pt x="684" y="3365"/>
                    <a:pt x="726" y="3370"/>
                    <a:pt x="768" y="3382"/>
                  </a:cubicBezTo>
                  <a:cubicBezTo>
                    <a:pt x="1001" y="3415"/>
                    <a:pt x="1201" y="3549"/>
                    <a:pt x="1368" y="3749"/>
                  </a:cubicBezTo>
                  <a:cubicBezTo>
                    <a:pt x="1535" y="3916"/>
                    <a:pt x="1694" y="4091"/>
                    <a:pt x="1844" y="4270"/>
                  </a:cubicBezTo>
                  <a:lnTo>
                    <a:pt x="1844" y="4270"/>
                  </a:lnTo>
                  <a:cubicBezTo>
                    <a:pt x="1629" y="4361"/>
                    <a:pt x="1401" y="4422"/>
                    <a:pt x="1168" y="4449"/>
                  </a:cubicBezTo>
                  <a:cubicBezTo>
                    <a:pt x="1122" y="4455"/>
                    <a:pt x="1077" y="4458"/>
                    <a:pt x="1031" y="4458"/>
                  </a:cubicBezTo>
                  <a:cubicBezTo>
                    <a:pt x="811" y="4458"/>
                    <a:pt x="594" y="4393"/>
                    <a:pt x="401" y="4283"/>
                  </a:cubicBezTo>
                  <a:cubicBezTo>
                    <a:pt x="167" y="4149"/>
                    <a:pt x="67" y="3882"/>
                    <a:pt x="167" y="3649"/>
                  </a:cubicBezTo>
                  <a:cubicBezTo>
                    <a:pt x="250" y="3484"/>
                    <a:pt x="445" y="3365"/>
                    <a:pt x="642" y="3365"/>
                  </a:cubicBezTo>
                  <a:close/>
                  <a:moveTo>
                    <a:pt x="5493" y="1"/>
                  </a:moveTo>
                  <a:cubicBezTo>
                    <a:pt x="5452" y="1"/>
                    <a:pt x="5410" y="5"/>
                    <a:pt x="5371" y="13"/>
                  </a:cubicBezTo>
                  <a:cubicBezTo>
                    <a:pt x="5038" y="80"/>
                    <a:pt x="4804" y="413"/>
                    <a:pt x="4837" y="780"/>
                  </a:cubicBezTo>
                  <a:cubicBezTo>
                    <a:pt x="4837" y="1080"/>
                    <a:pt x="4971" y="1414"/>
                    <a:pt x="5171" y="1681"/>
                  </a:cubicBezTo>
                  <a:cubicBezTo>
                    <a:pt x="5225" y="1762"/>
                    <a:pt x="5286" y="1840"/>
                    <a:pt x="5352" y="1914"/>
                  </a:cubicBezTo>
                  <a:lnTo>
                    <a:pt x="5352" y="1914"/>
                  </a:lnTo>
                  <a:cubicBezTo>
                    <a:pt x="5008" y="2266"/>
                    <a:pt x="4567" y="2507"/>
                    <a:pt x="4070" y="2581"/>
                  </a:cubicBezTo>
                  <a:cubicBezTo>
                    <a:pt x="3969" y="2597"/>
                    <a:pt x="3867" y="2604"/>
                    <a:pt x="3766" y="2604"/>
                  </a:cubicBezTo>
                  <a:cubicBezTo>
                    <a:pt x="3650" y="2604"/>
                    <a:pt x="3535" y="2594"/>
                    <a:pt x="3423" y="2575"/>
                  </a:cubicBezTo>
                  <a:lnTo>
                    <a:pt x="3423" y="2575"/>
                  </a:lnTo>
                  <a:cubicBezTo>
                    <a:pt x="3454" y="2425"/>
                    <a:pt x="3470" y="2270"/>
                    <a:pt x="3470" y="2114"/>
                  </a:cubicBezTo>
                  <a:cubicBezTo>
                    <a:pt x="3470" y="1814"/>
                    <a:pt x="3436" y="1481"/>
                    <a:pt x="3303" y="1180"/>
                  </a:cubicBezTo>
                  <a:cubicBezTo>
                    <a:pt x="3236" y="1014"/>
                    <a:pt x="3170" y="880"/>
                    <a:pt x="3036" y="747"/>
                  </a:cubicBezTo>
                  <a:cubicBezTo>
                    <a:pt x="2936" y="647"/>
                    <a:pt x="2769" y="547"/>
                    <a:pt x="2602" y="513"/>
                  </a:cubicBezTo>
                  <a:cubicBezTo>
                    <a:pt x="2564" y="506"/>
                    <a:pt x="2526" y="503"/>
                    <a:pt x="2489" y="503"/>
                  </a:cubicBezTo>
                  <a:cubicBezTo>
                    <a:pt x="2163" y="503"/>
                    <a:pt x="1869" y="751"/>
                    <a:pt x="1869" y="1080"/>
                  </a:cubicBezTo>
                  <a:cubicBezTo>
                    <a:pt x="1835" y="1447"/>
                    <a:pt x="1969" y="1781"/>
                    <a:pt x="2202" y="2014"/>
                  </a:cubicBezTo>
                  <a:cubicBezTo>
                    <a:pt x="2505" y="2337"/>
                    <a:pt x="2880" y="2550"/>
                    <a:pt x="3285" y="2646"/>
                  </a:cubicBezTo>
                  <a:lnTo>
                    <a:pt x="3285" y="2646"/>
                  </a:lnTo>
                  <a:cubicBezTo>
                    <a:pt x="3177" y="3045"/>
                    <a:pt x="2972" y="3413"/>
                    <a:pt x="2669" y="3715"/>
                  </a:cubicBezTo>
                  <a:cubicBezTo>
                    <a:pt x="2456" y="3928"/>
                    <a:pt x="2206" y="4103"/>
                    <a:pt x="1933" y="4231"/>
                  </a:cubicBezTo>
                  <a:lnTo>
                    <a:pt x="1933" y="4231"/>
                  </a:lnTo>
                  <a:cubicBezTo>
                    <a:pt x="1786" y="4051"/>
                    <a:pt x="1636" y="3866"/>
                    <a:pt x="1468" y="3682"/>
                  </a:cubicBezTo>
                  <a:cubicBezTo>
                    <a:pt x="1302" y="3482"/>
                    <a:pt x="1068" y="3349"/>
                    <a:pt x="801" y="3282"/>
                  </a:cubicBezTo>
                  <a:cubicBezTo>
                    <a:pt x="765" y="3273"/>
                    <a:pt x="730" y="3269"/>
                    <a:pt x="694" y="3269"/>
                  </a:cubicBezTo>
                  <a:cubicBezTo>
                    <a:pt x="596" y="3269"/>
                    <a:pt x="499" y="3300"/>
                    <a:pt x="401" y="3349"/>
                  </a:cubicBezTo>
                  <a:cubicBezTo>
                    <a:pt x="267" y="3382"/>
                    <a:pt x="134" y="3482"/>
                    <a:pt x="101" y="3615"/>
                  </a:cubicBezTo>
                  <a:cubicBezTo>
                    <a:pt x="1" y="3916"/>
                    <a:pt x="101" y="4216"/>
                    <a:pt x="368" y="4349"/>
                  </a:cubicBezTo>
                  <a:cubicBezTo>
                    <a:pt x="574" y="4479"/>
                    <a:pt x="781" y="4528"/>
                    <a:pt x="1004" y="4528"/>
                  </a:cubicBezTo>
                  <a:cubicBezTo>
                    <a:pt x="1068" y="4528"/>
                    <a:pt x="1134" y="4524"/>
                    <a:pt x="1201" y="4516"/>
                  </a:cubicBezTo>
                  <a:cubicBezTo>
                    <a:pt x="1452" y="4502"/>
                    <a:pt x="1691" y="4448"/>
                    <a:pt x="1916" y="4357"/>
                  </a:cubicBezTo>
                  <a:lnTo>
                    <a:pt x="1916" y="4357"/>
                  </a:lnTo>
                  <a:cubicBezTo>
                    <a:pt x="2039" y="4509"/>
                    <a:pt x="2157" y="4662"/>
                    <a:pt x="2269" y="4816"/>
                  </a:cubicBezTo>
                  <a:cubicBezTo>
                    <a:pt x="3403" y="6184"/>
                    <a:pt x="4270" y="7351"/>
                    <a:pt x="4871" y="8185"/>
                  </a:cubicBezTo>
                  <a:lnTo>
                    <a:pt x="5571" y="9086"/>
                  </a:lnTo>
                  <a:lnTo>
                    <a:pt x="5771" y="9353"/>
                  </a:lnTo>
                  <a:lnTo>
                    <a:pt x="5605" y="9086"/>
                  </a:lnTo>
                  <a:cubicBezTo>
                    <a:pt x="5438" y="8886"/>
                    <a:pt x="5238" y="8552"/>
                    <a:pt x="4937" y="8152"/>
                  </a:cubicBezTo>
                  <a:cubicBezTo>
                    <a:pt x="4337" y="7318"/>
                    <a:pt x="3503" y="6151"/>
                    <a:pt x="2369" y="4750"/>
                  </a:cubicBezTo>
                  <a:cubicBezTo>
                    <a:pt x="2244" y="4611"/>
                    <a:pt x="2125" y="4467"/>
                    <a:pt x="2005" y="4319"/>
                  </a:cubicBezTo>
                  <a:lnTo>
                    <a:pt x="2005" y="4319"/>
                  </a:lnTo>
                  <a:cubicBezTo>
                    <a:pt x="2284" y="4193"/>
                    <a:pt x="2541" y="4011"/>
                    <a:pt x="2769" y="3782"/>
                  </a:cubicBezTo>
                  <a:cubicBezTo>
                    <a:pt x="3073" y="3478"/>
                    <a:pt x="3295" y="3092"/>
                    <a:pt x="3401" y="2670"/>
                  </a:cubicBezTo>
                  <a:lnTo>
                    <a:pt x="3401" y="2670"/>
                  </a:lnTo>
                  <a:cubicBezTo>
                    <a:pt x="3528" y="2693"/>
                    <a:pt x="3657" y="2704"/>
                    <a:pt x="3787" y="2704"/>
                  </a:cubicBezTo>
                  <a:cubicBezTo>
                    <a:pt x="3892" y="2704"/>
                    <a:pt x="3998" y="2696"/>
                    <a:pt x="4104" y="2681"/>
                  </a:cubicBezTo>
                  <a:cubicBezTo>
                    <a:pt x="4622" y="2607"/>
                    <a:pt x="5085" y="2369"/>
                    <a:pt x="5440" y="2007"/>
                  </a:cubicBezTo>
                  <a:lnTo>
                    <a:pt x="5440" y="2007"/>
                  </a:lnTo>
                  <a:cubicBezTo>
                    <a:pt x="5771" y="2338"/>
                    <a:pt x="6212" y="2571"/>
                    <a:pt x="6672" y="2648"/>
                  </a:cubicBezTo>
                  <a:cubicBezTo>
                    <a:pt x="6778" y="2666"/>
                    <a:pt x="6884" y="2675"/>
                    <a:pt x="6989" y="2677"/>
                  </a:cubicBezTo>
                  <a:lnTo>
                    <a:pt x="6989" y="2677"/>
                  </a:lnTo>
                  <a:cubicBezTo>
                    <a:pt x="6966" y="2822"/>
                    <a:pt x="6949" y="2969"/>
                    <a:pt x="6939" y="3115"/>
                  </a:cubicBezTo>
                  <a:cubicBezTo>
                    <a:pt x="6839" y="3916"/>
                    <a:pt x="6839" y="4750"/>
                    <a:pt x="6906" y="5550"/>
                  </a:cubicBezTo>
                  <a:cubicBezTo>
                    <a:pt x="6939" y="6251"/>
                    <a:pt x="7039" y="6851"/>
                    <a:pt x="7106" y="7351"/>
                  </a:cubicBezTo>
                  <a:cubicBezTo>
                    <a:pt x="7206" y="7852"/>
                    <a:pt x="7272" y="8219"/>
                    <a:pt x="7306" y="8486"/>
                  </a:cubicBezTo>
                  <a:cubicBezTo>
                    <a:pt x="7339" y="8619"/>
                    <a:pt x="7373" y="8719"/>
                    <a:pt x="7373" y="8786"/>
                  </a:cubicBezTo>
                  <a:lnTo>
                    <a:pt x="7406" y="8886"/>
                  </a:lnTo>
                  <a:lnTo>
                    <a:pt x="7373" y="8752"/>
                  </a:lnTo>
                  <a:cubicBezTo>
                    <a:pt x="7373" y="8686"/>
                    <a:pt x="7339" y="8586"/>
                    <a:pt x="7339" y="8452"/>
                  </a:cubicBezTo>
                  <a:cubicBezTo>
                    <a:pt x="7306" y="8185"/>
                    <a:pt x="7239" y="7818"/>
                    <a:pt x="7172" y="7318"/>
                  </a:cubicBezTo>
                  <a:cubicBezTo>
                    <a:pt x="7106" y="6818"/>
                    <a:pt x="7006" y="6217"/>
                    <a:pt x="6972" y="5517"/>
                  </a:cubicBezTo>
                  <a:cubicBezTo>
                    <a:pt x="6906" y="4716"/>
                    <a:pt x="6906" y="3916"/>
                    <a:pt x="7006" y="3115"/>
                  </a:cubicBezTo>
                  <a:cubicBezTo>
                    <a:pt x="7027" y="2968"/>
                    <a:pt x="7047" y="2822"/>
                    <a:pt x="7072" y="2676"/>
                  </a:cubicBezTo>
                  <a:lnTo>
                    <a:pt x="7072" y="2676"/>
                  </a:lnTo>
                  <a:cubicBezTo>
                    <a:pt x="7533" y="2666"/>
                    <a:pt x="7977" y="2507"/>
                    <a:pt x="8340" y="2248"/>
                  </a:cubicBezTo>
                  <a:cubicBezTo>
                    <a:pt x="8573" y="2081"/>
                    <a:pt x="8740" y="1814"/>
                    <a:pt x="8807" y="1514"/>
                  </a:cubicBezTo>
                  <a:cubicBezTo>
                    <a:pt x="8807" y="1380"/>
                    <a:pt x="8774" y="1247"/>
                    <a:pt x="8707" y="1114"/>
                  </a:cubicBezTo>
                  <a:cubicBezTo>
                    <a:pt x="8640" y="980"/>
                    <a:pt x="8507" y="913"/>
                    <a:pt x="8373" y="880"/>
                  </a:cubicBezTo>
                  <a:cubicBezTo>
                    <a:pt x="8298" y="863"/>
                    <a:pt x="8225" y="855"/>
                    <a:pt x="8155" y="855"/>
                  </a:cubicBezTo>
                  <a:cubicBezTo>
                    <a:pt x="7944" y="855"/>
                    <a:pt x="7756" y="930"/>
                    <a:pt x="7606" y="1080"/>
                  </a:cubicBezTo>
                  <a:cubicBezTo>
                    <a:pt x="7406" y="1280"/>
                    <a:pt x="7272" y="1481"/>
                    <a:pt x="7206" y="1747"/>
                  </a:cubicBezTo>
                  <a:cubicBezTo>
                    <a:pt x="7127" y="2002"/>
                    <a:pt x="7060" y="2268"/>
                    <a:pt x="7012" y="2540"/>
                  </a:cubicBezTo>
                  <a:lnTo>
                    <a:pt x="7012" y="2540"/>
                  </a:lnTo>
                  <a:cubicBezTo>
                    <a:pt x="6462" y="2529"/>
                    <a:pt x="5922" y="2314"/>
                    <a:pt x="5520" y="1921"/>
                  </a:cubicBezTo>
                  <a:lnTo>
                    <a:pt x="5520" y="1921"/>
                  </a:lnTo>
                  <a:cubicBezTo>
                    <a:pt x="5613" y="1816"/>
                    <a:pt x="5697" y="1703"/>
                    <a:pt x="5771" y="1581"/>
                  </a:cubicBezTo>
                  <a:cubicBezTo>
                    <a:pt x="5972" y="1314"/>
                    <a:pt x="6072" y="980"/>
                    <a:pt x="6072" y="613"/>
                  </a:cubicBezTo>
                  <a:cubicBezTo>
                    <a:pt x="6072" y="446"/>
                    <a:pt x="5972" y="280"/>
                    <a:pt x="5871" y="146"/>
                  </a:cubicBezTo>
                  <a:cubicBezTo>
                    <a:pt x="5770" y="44"/>
                    <a:pt x="5629" y="1"/>
                    <a:pt x="5493" y="1"/>
                  </a:cubicBezTo>
                  <a:close/>
                  <a:moveTo>
                    <a:pt x="5771" y="9353"/>
                  </a:moveTo>
                  <a:cubicBezTo>
                    <a:pt x="5771" y="9386"/>
                    <a:pt x="5805" y="9420"/>
                    <a:pt x="5805" y="9420"/>
                  </a:cubicBezTo>
                  <a:lnTo>
                    <a:pt x="5771" y="9353"/>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4"/>
            <p:cNvSpPr/>
            <p:nvPr/>
          </p:nvSpPr>
          <p:spPr>
            <a:xfrm>
              <a:off x="3857925" y="2263725"/>
              <a:ext cx="174325" cy="69675"/>
            </a:xfrm>
            <a:custGeom>
              <a:avLst/>
              <a:gdLst/>
              <a:ahLst/>
              <a:cxnLst/>
              <a:rect l="l" t="t" r="r" b="b"/>
              <a:pathLst>
                <a:path w="6973" h="2787" extrusionOk="0">
                  <a:moveTo>
                    <a:pt x="6499" y="1"/>
                  </a:moveTo>
                  <a:cubicBezTo>
                    <a:pt x="6445" y="1"/>
                    <a:pt x="6391" y="11"/>
                    <a:pt x="6338" y="34"/>
                  </a:cubicBezTo>
                  <a:lnTo>
                    <a:pt x="367" y="1869"/>
                  </a:lnTo>
                  <a:cubicBezTo>
                    <a:pt x="134" y="1935"/>
                    <a:pt x="1" y="2202"/>
                    <a:pt x="67" y="2469"/>
                  </a:cubicBezTo>
                  <a:cubicBezTo>
                    <a:pt x="150" y="2662"/>
                    <a:pt x="324" y="2786"/>
                    <a:pt x="532" y="2786"/>
                  </a:cubicBezTo>
                  <a:cubicBezTo>
                    <a:pt x="576" y="2786"/>
                    <a:pt x="621" y="2781"/>
                    <a:pt x="668" y="2769"/>
                  </a:cubicBezTo>
                  <a:lnTo>
                    <a:pt x="6605" y="901"/>
                  </a:lnTo>
                  <a:cubicBezTo>
                    <a:pt x="6839" y="835"/>
                    <a:pt x="6972" y="568"/>
                    <a:pt x="6905" y="334"/>
                  </a:cubicBezTo>
                  <a:cubicBezTo>
                    <a:pt x="6854" y="127"/>
                    <a:pt x="6682" y="1"/>
                    <a:pt x="64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4"/>
            <p:cNvSpPr/>
            <p:nvPr/>
          </p:nvSpPr>
          <p:spPr>
            <a:xfrm>
              <a:off x="3867925" y="2295825"/>
              <a:ext cx="175150" cy="102825"/>
            </a:xfrm>
            <a:custGeom>
              <a:avLst/>
              <a:gdLst/>
              <a:ahLst/>
              <a:cxnLst/>
              <a:rect l="l" t="t" r="r" b="b"/>
              <a:pathLst>
                <a:path w="7006" h="4113" extrusionOk="0">
                  <a:moveTo>
                    <a:pt x="6463" y="0"/>
                  </a:moveTo>
                  <a:cubicBezTo>
                    <a:pt x="6421" y="0"/>
                    <a:pt x="6379" y="6"/>
                    <a:pt x="6339" y="18"/>
                  </a:cubicBezTo>
                  <a:lnTo>
                    <a:pt x="368" y="1852"/>
                  </a:lnTo>
                  <a:cubicBezTo>
                    <a:pt x="134" y="1952"/>
                    <a:pt x="1" y="2219"/>
                    <a:pt x="68" y="2453"/>
                  </a:cubicBezTo>
                  <a:cubicBezTo>
                    <a:pt x="123" y="2645"/>
                    <a:pt x="314" y="2770"/>
                    <a:pt x="530" y="2770"/>
                  </a:cubicBezTo>
                  <a:cubicBezTo>
                    <a:pt x="575" y="2770"/>
                    <a:pt x="621" y="2765"/>
                    <a:pt x="668" y="2753"/>
                  </a:cubicBezTo>
                  <a:lnTo>
                    <a:pt x="1302" y="2553"/>
                  </a:lnTo>
                  <a:lnTo>
                    <a:pt x="2703" y="3920"/>
                  </a:lnTo>
                  <a:cubicBezTo>
                    <a:pt x="2802" y="4044"/>
                    <a:pt x="2956" y="4113"/>
                    <a:pt x="3124" y="4113"/>
                  </a:cubicBezTo>
                  <a:cubicBezTo>
                    <a:pt x="3183" y="4113"/>
                    <a:pt x="3243" y="4104"/>
                    <a:pt x="3303" y="4087"/>
                  </a:cubicBezTo>
                  <a:lnTo>
                    <a:pt x="5405" y="3420"/>
                  </a:lnTo>
                  <a:cubicBezTo>
                    <a:pt x="5638" y="3353"/>
                    <a:pt x="5805" y="3187"/>
                    <a:pt x="5838" y="2953"/>
                  </a:cubicBezTo>
                  <a:lnTo>
                    <a:pt x="6172" y="1052"/>
                  </a:lnTo>
                  <a:lnTo>
                    <a:pt x="6606" y="918"/>
                  </a:lnTo>
                  <a:cubicBezTo>
                    <a:pt x="6872" y="818"/>
                    <a:pt x="7006" y="551"/>
                    <a:pt x="6906" y="318"/>
                  </a:cubicBezTo>
                  <a:cubicBezTo>
                    <a:pt x="6851" y="125"/>
                    <a:pt x="6659" y="0"/>
                    <a:pt x="64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4"/>
            <p:cNvSpPr/>
            <p:nvPr/>
          </p:nvSpPr>
          <p:spPr>
            <a:xfrm>
              <a:off x="3677800" y="1903200"/>
              <a:ext cx="95925" cy="255750"/>
            </a:xfrm>
            <a:custGeom>
              <a:avLst/>
              <a:gdLst/>
              <a:ahLst/>
              <a:cxnLst/>
              <a:rect l="l" t="t" r="r" b="b"/>
              <a:pathLst>
                <a:path w="3837" h="10230" extrusionOk="0">
                  <a:moveTo>
                    <a:pt x="3647" y="1"/>
                  </a:moveTo>
                  <a:cubicBezTo>
                    <a:pt x="3553" y="1"/>
                    <a:pt x="3412" y="33"/>
                    <a:pt x="3236" y="111"/>
                  </a:cubicBezTo>
                  <a:cubicBezTo>
                    <a:pt x="2836" y="312"/>
                    <a:pt x="2469" y="545"/>
                    <a:pt x="2135" y="845"/>
                  </a:cubicBezTo>
                  <a:cubicBezTo>
                    <a:pt x="1635" y="1279"/>
                    <a:pt x="1235" y="1813"/>
                    <a:pt x="901" y="2380"/>
                  </a:cubicBezTo>
                  <a:lnTo>
                    <a:pt x="100" y="4715"/>
                  </a:lnTo>
                  <a:cubicBezTo>
                    <a:pt x="0" y="5549"/>
                    <a:pt x="34" y="6383"/>
                    <a:pt x="234" y="7183"/>
                  </a:cubicBezTo>
                  <a:cubicBezTo>
                    <a:pt x="401" y="7817"/>
                    <a:pt x="701" y="8451"/>
                    <a:pt x="1068" y="8984"/>
                  </a:cubicBezTo>
                  <a:cubicBezTo>
                    <a:pt x="1301" y="9385"/>
                    <a:pt x="1602" y="9718"/>
                    <a:pt x="1935" y="9985"/>
                  </a:cubicBezTo>
                  <a:cubicBezTo>
                    <a:pt x="2120" y="10170"/>
                    <a:pt x="2263" y="10230"/>
                    <a:pt x="2348" y="10230"/>
                  </a:cubicBezTo>
                  <a:cubicBezTo>
                    <a:pt x="2370" y="10230"/>
                    <a:pt x="2388" y="10226"/>
                    <a:pt x="2402" y="10219"/>
                  </a:cubicBezTo>
                  <a:cubicBezTo>
                    <a:pt x="2536" y="10119"/>
                    <a:pt x="2102" y="9585"/>
                    <a:pt x="1702" y="8651"/>
                  </a:cubicBezTo>
                  <a:cubicBezTo>
                    <a:pt x="567" y="6249"/>
                    <a:pt x="934" y="3380"/>
                    <a:pt x="2669" y="1346"/>
                  </a:cubicBezTo>
                  <a:cubicBezTo>
                    <a:pt x="3303" y="545"/>
                    <a:pt x="3836" y="145"/>
                    <a:pt x="3770" y="45"/>
                  </a:cubicBezTo>
                  <a:cubicBezTo>
                    <a:pt x="3756" y="17"/>
                    <a:pt x="3714" y="1"/>
                    <a:pt x="36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4"/>
            <p:cNvSpPr/>
            <p:nvPr/>
          </p:nvSpPr>
          <p:spPr>
            <a:xfrm>
              <a:off x="3792050" y="1871450"/>
              <a:ext cx="51725" cy="29075"/>
            </a:xfrm>
            <a:custGeom>
              <a:avLst/>
              <a:gdLst/>
              <a:ahLst/>
              <a:cxnLst/>
              <a:rect l="l" t="t" r="r" b="b"/>
              <a:pathLst>
                <a:path w="2069" h="1163" extrusionOk="0">
                  <a:moveTo>
                    <a:pt x="1342" y="1"/>
                  </a:moveTo>
                  <a:cubicBezTo>
                    <a:pt x="1195" y="1"/>
                    <a:pt x="1048" y="25"/>
                    <a:pt x="901" y="80"/>
                  </a:cubicBezTo>
                  <a:cubicBezTo>
                    <a:pt x="634" y="147"/>
                    <a:pt x="401" y="281"/>
                    <a:pt x="200" y="481"/>
                  </a:cubicBezTo>
                  <a:cubicBezTo>
                    <a:pt x="67" y="648"/>
                    <a:pt x="0" y="814"/>
                    <a:pt x="67" y="948"/>
                  </a:cubicBezTo>
                  <a:cubicBezTo>
                    <a:pt x="142" y="1097"/>
                    <a:pt x="331" y="1163"/>
                    <a:pt x="570" y="1163"/>
                  </a:cubicBezTo>
                  <a:cubicBezTo>
                    <a:pt x="759" y="1163"/>
                    <a:pt x="980" y="1121"/>
                    <a:pt x="1201" y="1048"/>
                  </a:cubicBezTo>
                  <a:lnTo>
                    <a:pt x="2068" y="347"/>
                  </a:lnTo>
                  <a:cubicBezTo>
                    <a:pt x="2068" y="214"/>
                    <a:pt x="1902" y="80"/>
                    <a:pt x="1702" y="47"/>
                  </a:cubicBezTo>
                  <a:cubicBezTo>
                    <a:pt x="1582" y="17"/>
                    <a:pt x="1462" y="1"/>
                    <a:pt x="1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4"/>
            <p:cNvSpPr/>
            <p:nvPr/>
          </p:nvSpPr>
          <p:spPr>
            <a:xfrm>
              <a:off x="3942150" y="2372150"/>
              <a:ext cx="70075" cy="25875"/>
            </a:xfrm>
            <a:custGeom>
              <a:avLst/>
              <a:gdLst/>
              <a:ahLst/>
              <a:cxnLst/>
              <a:rect l="l" t="t" r="r" b="b"/>
              <a:pathLst>
                <a:path w="2803" h="1035" extrusionOk="0">
                  <a:moveTo>
                    <a:pt x="2336" y="0"/>
                  </a:moveTo>
                  <a:cubicBezTo>
                    <a:pt x="1969" y="0"/>
                    <a:pt x="1602" y="33"/>
                    <a:pt x="1268" y="167"/>
                  </a:cubicBezTo>
                  <a:cubicBezTo>
                    <a:pt x="901" y="267"/>
                    <a:pt x="601" y="467"/>
                    <a:pt x="301" y="701"/>
                  </a:cubicBezTo>
                  <a:cubicBezTo>
                    <a:pt x="201" y="801"/>
                    <a:pt x="101" y="901"/>
                    <a:pt x="1" y="1034"/>
                  </a:cubicBezTo>
                  <a:cubicBezTo>
                    <a:pt x="134" y="934"/>
                    <a:pt x="234" y="834"/>
                    <a:pt x="368" y="767"/>
                  </a:cubicBezTo>
                  <a:cubicBezTo>
                    <a:pt x="634" y="534"/>
                    <a:pt x="968" y="367"/>
                    <a:pt x="1302" y="267"/>
                  </a:cubicBezTo>
                  <a:cubicBezTo>
                    <a:pt x="1635" y="134"/>
                    <a:pt x="2002" y="67"/>
                    <a:pt x="2336" y="67"/>
                  </a:cubicBezTo>
                  <a:lnTo>
                    <a:pt x="2803" y="67"/>
                  </a:lnTo>
                  <a:cubicBezTo>
                    <a:pt x="2636" y="33"/>
                    <a:pt x="2502" y="0"/>
                    <a:pt x="23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4"/>
            <p:cNvSpPr/>
            <p:nvPr/>
          </p:nvSpPr>
          <p:spPr>
            <a:xfrm>
              <a:off x="3902125" y="2322100"/>
              <a:ext cx="120100" cy="37625"/>
            </a:xfrm>
            <a:custGeom>
              <a:avLst/>
              <a:gdLst/>
              <a:ahLst/>
              <a:cxnLst/>
              <a:rect l="l" t="t" r="r" b="b"/>
              <a:pathLst>
                <a:path w="4804" h="1505" extrusionOk="0">
                  <a:moveTo>
                    <a:pt x="4804" y="1"/>
                  </a:moveTo>
                  <a:cubicBezTo>
                    <a:pt x="4804" y="1"/>
                    <a:pt x="3736" y="301"/>
                    <a:pt x="2402" y="701"/>
                  </a:cubicBezTo>
                  <a:cubicBezTo>
                    <a:pt x="1068" y="1135"/>
                    <a:pt x="0" y="1468"/>
                    <a:pt x="0" y="1502"/>
                  </a:cubicBezTo>
                  <a:cubicBezTo>
                    <a:pt x="2" y="1503"/>
                    <a:pt x="7" y="1504"/>
                    <a:pt x="13" y="1504"/>
                  </a:cubicBezTo>
                  <a:cubicBezTo>
                    <a:pt x="143" y="1504"/>
                    <a:pt x="1169" y="1213"/>
                    <a:pt x="2436" y="801"/>
                  </a:cubicBezTo>
                  <a:cubicBezTo>
                    <a:pt x="3736" y="401"/>
                    <a:pt x="4804" y="34"/>
                    <a:pt x="48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4"/>
            <p:cNvSpPr/>
            <p:nvPr/>
          </p:nvSpPr>
          <p:spPr>
            <a:xfrm>
              <a:off x="3918800" y="2342950"/>
              <a:ext cx="100100" cy="32550"/>
            </a:xfrm>
            <a:custGeom>
              <a:avLst/>
              <a:gdLst/>
              <a:ahLst/>
              <a:cxnLst/>
              <a:rect l="l" t="t" r="r" b="b"/>
              <a:pathLst>
                <a:path w="4004" h="1302" extrusionOk="0">
                  <a:moveTo>
                    <a:pt x="4003" y="1"/>
                  </a:moveTo>
                  <a:lnTo>
                    <a:pt x="4003" y="1"/>
                  </a:lnTo>
                  <a:cubicBezTo>
                    <a:pt x="3803" y="34"/>
                    <a:pt x="3603" y="101"/>
                    <a:pt x="3403" y="167"/>
                  </a:cubicBezTo>
                  <a:lnTo>
                    <a:pt x="2002" y="634"/>
                  </a:lnTo>
                  <a:lnTo>
                    <a:pt x="568" y="1068"/>
                  </a:lnTo>
                  <a:cubicBezTo>
                    <a:pt x="368" y="1135"/>
                    <a:pt x="201" y="1201"/>
                    <a:pt x="1" y="1302"/>
                  </a:cubicBezTo>
                  <a:cubicBezTo>
                    <a:pt x="201" y="1268"/>
                    <a:pt x="401" y="1201"/>
                    <a:pt x="601" y="1135"/>
                  </a:cubicBezTo>
                  <a:cubicBezTo>
                    <a:pt x="968" y="1068"/>
                    <a:pt x="1468" y="901"/>
                    <a:pt x="2035" y="734"/>
                  </a:cubicBezTo>
                  <a:cubicBezTo>
                    <a:pt x="2602" y="568"/>
                    <a:pt x="3069" y="368"/>
                    <a:pt x="3436" y="234"/>
                  </a:cubicBezTo>
                  <a:cubicBezTo>
                    <a:pt x="3603" y="167"/>
                    <a:pt x="3803" y="101"/>
                    <a:pt x="400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4"/>
            <p:cNvSpPr/>
            <p:nvPr/>
          </p:nvSpPr>
          <p:spPr>
            <a:xfrm>
              <a:off x="2674575" y="592400"/>
              <a:ext cx="518725" cy="516200"/>
            </a:xfrm>
            <a:custGeom>
              <a:avLst/>
              <a:gdLst/>
              <a:ahLst/>
              <a:cxnLst/>
              <a:rect l="l" t="t" r="r" b="b"/>
              <a:pathLst>
                <a:path w="20749" h="20648" extrusionOk="0">
                  <a:moveTo>
                    <a:pt x="10476" y="0"/>
                  </a:moveTo>
                  <a:cubicBezTo>
                    <a:pt x="9317" y="0"/>
                    <a:pt x="8144" y="197"/>
                    <a:pt x="7006" y="606"/>
                  </a:cubicBezTo>
                  <a:cubicBezTo>
                    <a:pt x="6539" y="773"/>
                    <a:pt x="6072" y="973"/>
                    <a:pt x="5638" y="1207"/>
                  </a:cubicBezTo>
                  <a:cubicBezTo>
                    <a:pt x="5204" y="1440"/>
                    <a:pt x="4804" y="1707"/>
                    <a:pt x="4404" y="2007"/>
                  </a:cubicBezTo>
                  <a:cubicBezTo>
                    <a:pt x="3970" y="2341"/>
                    <a:pt x="3603" y="2674"/>
                    <a:pt x="3236" y="3008"/>
                  </a:cubicBezTo>
                  <a:cubicBezTo>
                    <a:pt x="2869" y="3408"/>
                    <a:pt x="2503" y="3809"/>
                    <a:pt x="2202" y="4209"/>
                  </a:cubicBezTo>
                  <a:cubicBezTo>
                    <a:pt x="1569" y="5076"/>
                    <a:pt x="1068" y="6043"/>
                    <a:pt x="735" y="7078"/>
                  </a:cubicBezTo>
                  <a:cubicBezTo>
                    <a:pt x="1" y="9179"/>
                    <a:pt x="1" y="11481"/>
                    <a:pt x="735" y="13582"/>
                  </a:cubicBezTo>
                  <a:cubicBezTo>
                    <a:pt x="1068" y="14616"/>
                    <a:pt x="1569" y="15584"/>
                    <a:pt x="2202" y="16451"/>
                  </a:cubicBezTo>
                  <a:cubicBezTo>
                    <a:pt x="2503" y="16885"/>
                    <a:pt x="2869" y="17285"/>
                    <a:pt x="3236" y="17652"/>
                  </a:cubicBezTo>
                  <a:cubicBezTo>
                    <a:pt x="3603" y="18019"/>
                    <a:pt x="3970" y="18352"/>
                    <a:pt x="4404" y="18652"/>
                  </a:cubicBezTo>
                  <a:cubicBezTo>
                    <a:pt x="4804" y="18953"/>
                    <a:pt x="5204" y="19220"/>
                    <a:pt x="5638" y="19453"/>
                  </a:cubicBezTo>
                  <a:cubicBezTo>
                    <a:pt x="6072" y="19687"/>
                    <a:pt x="6539" y="19887"/>
                    <a:pt x="7006" y="20054"/>
                  </a:cubicBezTo>
                  <a:cubicBezTo>
                    <a:pt x="8123" y="20440"/>
                    <a:pt x="9297" y="20647"/>
                    <a:pt x="10472" y="20647"/>
                  </a:cubicBezTo>
                  <a:cubicBezTo>
                    <a:pt x="11120" y="20647"/>
                    <a:pt x="11769" y="20584"/>
                    <a:pt x="12410" y="20454"/>
                  </a:cubicBezTo>
                  <a:cubicBezTo>
                    <a:pt x="15312" y="19920"/>
                    <a:pt x="17847" y="18119"/>
                    <a:pt x="19348" y="15584"/>
                  </a:cubicBezTo>
                  <a:cubicBezTo>
                    <a:pt x="19882" y="14716"/>
                    <a:pt x="20249" y="13782"/>
                    <a:pt x="20482" y="12815"/>
                  </a:cubicBezTo>
                  <a:cubicBezTo>
                    <a:pt x="20582" y="12481"/>
                    <a:pt x="20615" y="12114"/>
                    <a:pt x="20682" y="11748"/>
                  </a:cubicBezTo>
                  <a:cubicBezTo>
                    <a:pt x="20682" y="11614"/>
                    <a:pt x="20716" y="11481"/>
                    <a:pt x="20716" y="11347"/>
                  </a:cubicBezTo>
                  <a:lnTo>
                    <a:pt x="20716" y="10980"/>
                  </a:lnTo>
                  <a:lnTo>
                    <a:pt x="20716" y="10480"/>
                  </a:lnTo>
                  <a:cubicBezTo>
                    <a:pt x="20716" y="10613"/>
                    <a:pt x="20682" y="10780"/>
                    <a:pt x="20682" y="10980"/>
                  </a:cubicBezTo>
                  <a:lnTo>
                    <a:pt x="20682" y="11347"/>
                  </a:lnTo>
                  <a:cubicBezTo>
                    <a:pt x="20649" y="11447"/>
                    <a:pt x="20615" y="11614"/>
                    <a:pt x="20615" y="11748"/>
                  </a:cubicBezTo>
                  <a:cubicBezTo>
                    <a:pt x="20549" y="12114"/>
                    <a:pt x="20482" y="12448"/>
                    <a:pt x="20382" y="12815"/>
                  </a:cubicBezTo>
                  <a:cubicBezTo>
                    <a:pt x="20148" y="13749"/>
                    <a:pt x="19748" y="14683"/>
                    <a:pt x="19248" y="15517"/>
                  </a:cubicBezTo>
                  <a:cubicBezTo>
                    <a:pt x="17747" y="18019"/>
                    <a:pt x="15245" y="19753"/>
                    <a:pt x="12376" y="20287"/>
                  </a:cubicBezTo>
                  <a:cubicBezTo>
                    <a:pt x="11773" y="20401"/>
                    <a:pt x="11159" y="20456"/>
                    <a:pt x="10543" y="20456"/>
                  </a:cubicBezTo>
                  <a:cubicBezTo>
                    <a:pt x="9353" y="20456"/>
                    <a:pt x="8160" y="20249"/>
                    <a:pt x="7039" y="19853"/>
                  </a:cubicBezTo>
                  <a:cubicBezTo>
                    <a:pt x="6605" y="19687"/>
                    <a:pt x="6172" y="19486"/>
                    <a:pt x="5738" y="19253"/>
                  </a:cubicBezTo>
                  <a:cubicBezTo>
                    <a:pt x="5305" y="19019"/>
                    <a:pt x="4871" y="18753"/>
                    <a:pt x="4471" y="18452"/>
                  </a:cubicBezTo>
                  <a:cubicBezTo>
                    <a:pt x="4070" y="18152"/>
                    <a:pt x="3703" y="17819"/>
                    <a:pt x="3336" y="17485"/>
                  </a:cubicBezTo>
                  <a:cubicBezTo>
                    <a:pt x="2970" y="17118"/>
                    <a:pt x="2636" y="16718"/>
                    <a:pt x="2336" y="16317"/>
                  </a:cubicBezTo>
                  <a:cubicBezTo>
                    <a:pt x="1702" y="15450"/>
                    <a:pt x="1235" y="14516"/>
                    <a:pt x="901" y="13515"/>
                  </a:cubicBezTo>
                  <a:cubicBezTo>
                    <a:pt x="201" y="11447"/>
                    <a:pt x="201" y="9179"/>
                    <a:pt x="901" y="7111"/>
                  </a:cubicBezTo>
                  <a:cubicBezTo>
                    <a:pt x="1235" y="6110"/>
                    <a:pt x="1702" y="5176"/>
                    <a:pt x="2336" y="4342"/>
                  </a:cubicBezTo>
                  <a:cubicBezTo>
                    <a:pt x="2636" y="3909"/>
                    <a:pt x="2970" y="3508"/>
                    <a:pt x="3336" y="3141"/>
                  </a:cubicBezTo>
                  <a:cubicBezTo>
                    <a:pt x="3703" y="2808"/>
                    <a:pt x="4070" y="2474"/>
                    <a:pt x="4504" y="2174"/>
                  </a:cubicBezTo>
                  <a:cubicBezTo>
                    <a:pt x="4904" y="1874"/>
                    <a:pt x="5305" y="1607"/>
                    <a:pt x="5738" y="1373"/>
                  </a:cubicBezTo>
                  <a:cubicBezTo>
                    <a:pt x="6172" y="1173"/>
                    <a:pt x="6605" y="973"/>
                    <a:pt x="7072" y="806"/>
                  </a:cubicBezTo>
                  <a:cubicBezTo>
                    <a:pt x="8216" y="389"/>
                    <a:pt x="9394" y="189"/>
                    <a:pt x="10556" y="189"/>
                  </a:cubicBezTo>
                  <a:cubicBezTo>
                    <a:pt x="14034" y="189"/>
                    <a:pt x="17372" y="1984"/>
                    <a:pt x="19248" y="5109"/>
                  </a:cubicBezTo>
                  <a:cubicBezTo>
                    <a:pt x="19782" y="5977"/>
                    <a:pt x="20148" y="6877"/>
                    <a:pt x="20415" y="7845"/>
                  </a:cubicBezTo>
                  <a:cubicBezTo>
                    <a:pt x="20482" y="8178"/>
                    <a:pt x="20582" y="8545"/>
                    <a:pt x="20615" y="8879"/>
                  </a:cubicBezTo>
                  <a:cubicBezTo>
                    <a:pt x="20649" y="9046"/>
                    <a:pt x="20682" y="9179"/>
                    <a:pt x="20682" y="9312"/>
                  </a:cubicBezTo>
                  <a:lnTo>
                    <a:pt x="20716" y="9679"/>
                  </a:lnTo>
                  <a:cubicBezTo>
                    <a:pt x="20749" y="9880"/>
                    <a:pt x="20749" y="10013"/>
                    <a:pt x="20749" y="10146"/>
                  </a:cubicBezTo>
                  <a:lnTo>
                    <a:pt x="20749" y="9679"/>
                  </a:lnTo>
                  <a:cubicBezTo>
                    <a:pt x="20749" y="9546"/>
                    <a:pt x="20749" y="9413"/>
                    <a:pt x="20749" y="9312"/>
                  </a:cubicBezTo>
                  <a:cubicBezTo>
                    <a:pt x="20716" y="9179"/>
                    <a:pt x="20716" y="9046"/>
                    <a:pt x="20682" y="8879"/>
                  </a:cubicBezTo>
                  <a:cubicBezTo>
                    <a:pt x="20649" y="8512"/>
                    <a:pt x="20582" y="8178"/>
                    <a:pt x="20482" y="7811"/>
                  </a:cubicBezTo>
                  <a:cubicBezTo>
                    <a:pt x="20249" y="6844"/>
                    <a:pt x="19882" y="5910"/>
                    <a:pt x="19381" y="5076"/>
                  </a:cubicBezTo>
                  <a:cubicBezTo>
                    <a:pt x="17469" y="1855"/>
                    <a:pt x="14037" y="0"/>
                    <a:pt x="10476"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4"/>
            <p:cNvSpPr/>
            <p:nvPr/>
          </p:nvSpPr>
          <p:spPr>
            <a:xfrm>
              <a:off x="2826350" y="742100"/>
              <a:ext cx="166825" cy="162050"/>
            </a:xfrm>
            <a:custGeom>
              <a:avLst/>
              <a:gdLst/>
              <a:ahLst/>
              <a:cxnLst/>
              <a:rect l="l" t="t" r="r" b="b"/>
              <a:pathLst>
                <a:path w="6673" h="6482" extrusionOk="0">
                  <a:moveTo>
                    <a:pt x="3451" y="1"/>
                  </a:moveTo>
                  <a:cubicBezTo>
                    <a:pt x="3081" y="1"/>
                    <a:pt x="2711" y="61"/>
                    <a:pt x="2369" y="189"/>
                  </a:cubicBezTo>
                  <a:cubicBezTo>
                    <a:pt x="2069" y="289"/>
                    <a:pt x="1769" y="456"/>
                    <a:pt x="1535" y="623"/>
                  </a:cubicBezTo>
                  <a:cubicBezTo>
                    <a:pt x="1402" y="723"/>
                    <a:pt x="1268" y="823"/>
                    <a:pt x="1168" y="956"/>
                  </a:cubicBezTo>
                  <a:cubicBezTo>
                    <a:pt x="1035" y="1056"/>
                    <a:pt x="935" y="1190"/>
                    <a:pt x="835" y="1323"/>
                  </a:cubicBezTo>
                  <a:cubicBezTo>
                    <a:pt x="1" y="2457"/>
                    <a:pt x="1" y="4025"/>
                    <a:pt x="835" y="5159"/>
                  </a:cubicBezTo>
                  <a:cubicBezTo>
                    <a:pt x="935" y="5293"/>
                    <a:pt x="1035" y="5426"/>
                    <a:pt x="1168" y="5559"/>
                  </a:cubicBezTo>
                  <a:cubicBezTo>
                    <a:pt x="1268" y="5659"/>
                    <a:pt x="1402" y="5760"/>
                    <a:pt x="1535" y="5860"/>
                  </a:cubicBezTo>
                  <a:cubicBezTo>
                    <a:pt x="1769" y="6060"/>
                    <a:pt x="2069" y="6193"/>
                    <a:pt x="2369" y="6293"/>
                  </a:cubicBezTo>
                  <a:cubicBezTo>
                    <a:pt x="2711" y="6422"/>
                    <a:pt x="3081" y="6481"/>
                    <a:pt x="3451" y="6481"/>
                  </a:cubicBezTo>
                  <a:cubicBezTo>
                    <a:pt x="3659" y="6481"/>
                    <a:pt x="3867" y="6463"/>
                    <a:pt x="4070" y="6427"/>
                  </a:cubicBezTo>
                  <a:cubicBezTo>
                    <a:pt x="4971" y="6260"/>
                    <a:pt x="5772" y="5693"/>
                    <a:pt x="6239" y="4892"/>
                  </a:cubicBezTo>
                  <a:cubicBezTo>
                    <a:pt x="6405" y="4625"/>
                    <a:pt x="6505" y="4325"/>
                    <a:pt x="6605" y="4025"/>
                  </a:cubicBezTo>
                  <a:cubicBezTo>
                    <a:pt x="6605" y="3925"/>
                    <a:pt x="6639" y="3825"/>
                    <a:pt x="6639" y="3691"/>
                  </a:cubicBezTo>
                  <a:cubicBezTo>
                    <a:pt x="6672" y="3625"/>
                    <a:pt x="6672" y="3525"/>
                    <a:pt x="6639" y="3458"/>
                  </a:cubicBezTo>
                  <a:lnTo>
                    <a:pt x="6639" y="3291"/>
                  </a:lnTo>
                  <a:lnTo>
                    <a:pt x="6639" y="3258"/>
                  </a:lnTo>
                  <a:cubicBezTo>
                    <a:pt x="6639" y="3491"/>
                    <a:pt x="6605" y="3758"/>
                    <a:pt x="6539" y="4025"/>
                  </a:cubicBezTo>
                  <a:cubicBezTo>
                    <a:pt x="6439" y="4325"/>
                    <a:pt x="6339" y="4592"/>
                    <a:pt x="6172" y="4859"/>
                  </a:cubicBezTo>
                  <a:cubicBezTo>
                    <a:pt x="5599" y="5831"/>
                    <a:pt x="4561" y="6393"/>
                    <a:pt x="3474" y="6393"/>
                  </a:cubicBezTo>
                  <a:cubicBezTo>
                    <a:pt x="3106" y="6393"/>
                    <a:pt x="2732" y="6328"/>
                    <a:pt x="2369" y="6193"/>
                  </a:cubicBezTo>
                  <a:cubicBezTo>
                    <a:pt x="2069" y="6093"/>
                    <a:pt x="1802" y="5960"/>
                    <a:pt x="1569" y="5793"/>
                  </a:cubicBezTo>
                  <a:cubicBezTo>
                    <a:pt x="1435" y="5693"/>
                    <a:pt x="1335" y="5593"/>
                    <a:pt x="1202" y="5493"/>
                  </a:cubicBezTo>
                  <a:cubicBezTo>
                    <a:pt x="1102" y="5359"/>
                    <a:pt x="1001" y="5226"/>
                    <a:pt x="901" y="5126"/>
                  </a:cubicBezTo>
                  <a:cubicBezTo>
                    <a:pt x="67" y="3992"/>
                    <a:pt x="67" y="2491"/>
                    <a:pt x="901" y="1356"/>
                  </a:cubicBezTo>
                  <a:cubicBezTo>
                    <a:pt x="1001" y="1223"/>
                    <a:pt x="1102" y="1123"/>
                    <a:pt x="1202" y="989"/>
                  </a:cubicBezTo>
                  <a:cubicBezTo>
                    <a:pt x="1335" y="889"/>
                    <a:pt x="1435" y="789"/>
                    <a:pt x="1569" y="689"/>
                  </a:cubicBezTo>
                  <a:cubicBezTo>
                    <a:pt x="1802" y="522"/>
                    <a:pt x="2069" y="356"/>
                    <a:pt x="2369" y="289"/>
                  </a:cubicBezTo>
                  <a:cubicBezTo>
                    <a:pt x="2717" y="161"/>
                    <a:pt x="3081" y="98"/>
                    <a:pt x="3444" y="98"/>
                  </a:cubicBezTo>
                  <a:cubicBezTo>
                    <a:pt x="4126" y="98"/>
                    <a:pt x="4805" y="321"/>
                    <a:pt x="5371" y="756"/>
                  </a:cubicBezTo>
                  <a:cubicBezTo>
                    <a:pt x="5671" y="989"/>
                    <a:pt x="5972" y="1290"/>
                    <a:pt x="6172" y="1657"/>
                  </a:cubicBezTo>
                  <a:cubicBezTo>
                    <a:pt x="6339" y="1890"/>
                    <a:pt x="6439" y="2190"/>
                    <a:pt x="6539" y="2491"/>
                  </a:cubicBezTo>
                  <a:cubicBezTo>
                    <a:pt x="6605" y="2724"/>
                    <a:pt x="6639" y="2991"/>
                    <a:pt x="6639" y="3258"/>
                  </a:cubicBezTo>
                  <a:lnTo>
                    <a:pt x="6639" y="3191"/>
                  </a:lnTo>
                  <a:lnTo>
                    <a:pt x="6639" y="3024"/>
                  </a:lnTo>
                  <a:cubicBezTo>
                    <a:pt x="6672" y="2958"/>
                    <a:pt x="6672" y="2891"/>
                    <a:pt x="6639" y="2791"/>
                  </a:cubicBezTo>
                  <a:cubicBezTo>
                    <a:pt x="6639" y="2691"/>
                    <a:pt x="6605" y="2557"/>
                    <a:pt x="6605" y="2457"/>
                  </a:cubicBezTo>
                  <a:cubicBezTo>
                    <a:pt x="6505" y="2157"/>
                    <a:pt x="6405" y="1857"/>
                    <a:pt x="6239" y="1590"/>
                  </a:cubicBezTo>
                  <a:cubicBezTo>
                    <a:pt x="5772" y="789"/>
                    <a:pt x="4971" y="222"/>
                    <a:pt x="4070" y="55"/>
                  </a:cubicBezTo>
                  <a:cubicBezTo>
                    <a:pt x="3867" y="20"/>
                    <a:pt x="3659" y="1"/>
                    <a:pt x="34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4"/>
            <p:cNvSpPr/>
            <p:nvPr/>
          </p:nvSpPr>
          <p:spPr>
            <a:xfrm>
              <a:off x="2967300" y="881900"/>
              <a:ext cx="76725" cy="75950"/>
            </a:xfrm>
            <a:custGeom>
              <a:avLst/>
              <a:gdLst/>
              <a:ahLst/>
              <a:cxnLst/>
              <a:rect l="l" t="t" r="r" b="b"/>
              <a:pathLst>
                <a:path w="3069" h="3038" extrusionOk="0">
                  <a:moveTo>
                    <a:pt x="0" y="1"/>
                  </a:moveTo>
                  <a:cubicBezTo>
                    <a:pt x="0" y="34"/>
                    <a:pt x="667" y="735"/>
                    <a:pt x="1501" y="1569"/>
                  </a:cubicBezTo>
                  <a:cubicBezTo>
                    <a:pt x="2315" y="2382"/>
                    <a:pt x="3002" y="3037"/>
                    <a:pt x="3065" y="3037"/>
                  </a:cubicBezTo>
                  <a:cubicBezTo>
                    <a:pt x="3067" y="3037"/>
                    <a:pt x="3068" y="3037"/>
                    <a:pt x="3069" y="3036"/>
                  </a:cubicBezTo>
                  <a:cubicBezTo>
                    <a:pt x="3069" y="3036"/>
                    <a:pt x="2402" y="2336"/>
                    <a:pt x="1568" y="1502"/>
                  </a:cubicBezTo>
                  <a:cubicBezTo>
                    <a:pt x="734" y="635"/>
                    <a:pt x="33"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4"/>
            <p:cNvSpPr/>
            <p:nvPr/>
          </p:nvSpPr>
          <p:spPr>
            <a:xfrm>
              <a:off x="1614650" y="1640775"/>
              <a:ext cx="684700" cy="684700"/>
            </a:xfrm>
            <a:custGeom>
              <a:avLst/>
              <a:gdLst/>
              <a:ahLst/>
              <a:cxnLst/>
              <a:rect l="l" t="t" r="r" b="b"/>
              <a:pathLst>
                <a:path w="27388" h="27388" extrusionOk="0">
                  <a:moveTo>
                    <a:pt x="13677" y="1"/>
                  </a:moveTo>
                  <a:cubicBezTo>
                    <a:pt x="6139" y="1"/>
                    <a:pt x="1" y="6139"/>
                    <a:pt x="1" y="13711"/>
                  </a:cubicBezTo>
                  <a:cubicBezTo>
                    <a:pt x="1" y="21283"/>
                    <a:pt x="6139" y="27387"/>
                    <a:pt x="13677" y="27387"/>
                  </a:cubicBezTo>
                  <a:cubicBezTo>
                    <a:pt x="21249" y="27387"/>
                    <a:pt x="27387" y="21283"/>
                    <a:pt x="27387" y="13711"/>
                  </a:cubicBezTo>
                  <a:cubicBezTo>
                    <a:pt x="27387" y="6139"/>
                    <a:pt x="21249" y="1"/>
                    <a:pt x="13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4"/>
            <p:cNvSpPr/>
            <p:nvPr/>
          </p:nvSpPr>
          <p:spPr>
            <a:xfrm>
              <a:off x="1605475" y="1638275"/>
              <a:ext cx="693875" cy="689700"/>
            </a:xfrm>
            <a:custGeom>
              <a:avLst/>
              <a:gdLst/>
              <a:ahLst/>
              <a:cxnLst/>
              <a:rect l="l" t="t" r="r" b="b"/>
              <a:pathLst>
                <a:path w="27755" h="27588" extrusionOk="0">
                  <a:moveTo>
                    <a:pt x="27721" y="13207"/>
                  </a:moveTo>
                  <a:lnTo>
                    <a:pt x="27721" y="13577"/>
                  </a:lnTo>
                  <a:cubicBezTo>
                    <a:pt x="27721" y="13744"/>
                    <a:pt x="27754" y="13811"/>
                    <a:pt x="27754" y="13811"/>
                  </a:cubicBezTo>
                  <a:lnTo>
                    <a:pt x="27754" y="13577"/>
                  </a:lnTo>
                  <a:cubicBezTo>
                    <a:pt x="27754" y="13490"/>
                    <a:pt x="27740" y="13360"/>
                    <a:pt x="27721" y="13207"/>
                  </a:cubicBezTo>
                  <a:close/>
                  <a:moveTo>
                    <a:pt x="13944" y="1"/>
                  </a:moveTo>
                  <a:lnTo>
                    <a:pt x="13044" y="67"/>
                  </a:lnTo>
                  <a:cubicBezTo>
                    <a:pt x="12877" y="67"/>
                    <a:pt x="12743" y="67"/>
                    <a:pt x="12577" y="101"/>
                  </a:cubicBezTo>
                  <a:lnTo>
                    <a:pt x="12110" y="168"/>
                  </a:lnTo>
                  <a:cubicBezTo>
                    <a:pt x="11809" y="201"/>
                    <a:pt x="11509" y="234"/>
                    <a:pt x="11209" y="301"/>
                  </a:cubicBezTo>
                  <a:cubicBezTo>
                    <a:pt x="10575" y="434"/>
                    <a:pt x="9941" y="635"/>
                    <a:pt x="9341" y="835"/>
                  </a:cubicBezTo>
                  <a:cubicBezTo>
                    <a:pt x="8740" y="1068"/>
                    <a:pt x="8140" y="1335"/>
                    <a:pt x="7540" y="1635"/>
                  </a:cubicBezTo>
                  <a:cubicBezTo>
                    <a:pt x="7273" y="1769"/>
                    <a:pt x="6973" y="1969"/>
                    <a:pt x="6706" y="2136"/>
                  </a:cubicBezTo>
                  <a:cubicBezTo>
                    <a:pt x="6405" y="2302"/>
                    <a:pt x="6139" y="2503"/>
                    <a:pt x="5872" y="2703"/>
                  </a:cubicBezTo>
                  <a:cubicBezTo>
                    <a:pt x="5305" y="3103"/>
                    <a:pt x="4771" y="3570"/>
                    <a:pt x="4304" y="4037"/>
                  </a:cubicBezTo>
                  <a:cubicBezTo>
                    <a:pt x="3804" y="4537"/>
                    <a:pt x="3370" y="5071"/>
                    <a:pt x="2936" y="5638"/>
                  </a:cubicBezTo>
                  <a:cubicBezTo>
                    <a:pt x="2069" y="6806"/>
                    <a:pt x="1402" y="8073"/>
                    <a:pt x="968" y="9441"/>
                  </a:cubicBezTo>
                  <a:cubicBezTo>
                    <a:pt x="1" y="12276"/>
                    <a:pt x="1" y="15345"/>
                    <a:pt x="968" y="18180"/>
                  </a:cubicBezTo>
                  <a:cubicBezTo>
                    <a:pt x="1402" y="19515"/>
                    <a:pt x="2069" y="20816"/>
                    <a:pt x="2936" y="21983"/>
                  </a:cubicBezTo>
                  <a:cubicBezTo>
                    <a:pt x="3370" y="22517"/>
                    <a:pt x="3804" y="23051"/>
                    <a:pt x="4304" y="23551"/>
                  </a:cubicBezTo>
                  <a:cubicBezTo>
                    <a:pt x="4804" y="24051"/>
                    <a:pt x="5338" y="24485"/>
                    <a:pt x="5872" y="24885"/>
                  </a:cubicBezTo>
                  <a:cubicBezTo>
                    <a:pt x="6139" y="25085"/>
                    <a:pt x="6439" y="25286"/>
                    <a:pt x="6706" y="25452"/>
                  </a:cubicBezTo>
                  <a:cubicBezTo>
                    <a:pt x="7006" y="25619"/>
                    <a:pt x="7273" y="25819"/>
                    <a:pt x="7573" y="25986"/>
                  </a:cubicBezTo>
                  <a:cubicBezTo>
                    <a:pt x="8140" y="26286"/>
                    <a:pt x="8740" y="26553"/>
                    <a:pt x="9341" y="26753"/>
                  </a:cubicBezTo>
                  <a:cubicBezTo>
                    <a:pt x="9941" y="26987"/>
                    <a:pt x="10575" y="27154"/>
                    <a:pt x="11209" y="27287"/>
                  </a:cubicBezTo>
                  <a:cubicBezTo>
                    <a:pt x="11509" y="27354"/>
                    <a:pt x="11809" y="27387"/>
                    <a:pt x="12110" y="27454"/>
                  </a:cubicBezTo>
                  <a:lnTo>
                    <a:pt x="12577" y="27520"/>
                  </a:lnTo>
                  <a:cubicBezTo>
                    <a:pt x="12743" y="27554"/>
                    <a:pt x="12877" y="27554"/>
                    <a:pt x="13044" y="27554"/>
                  </a:cubicBezTo>
                  <a:lnTo>
                    <a:pt x="13944" y="27587"/>
                  </a:lnTo>
                  <a:cubicBezTo>
                    <a:pt x="14244" y="27587"/>
                    <a:pt x="14545" y="27554"/>
                    <a:pt x="14845" y="27554"/>
                  </a:cubicBezTo>
                  <a:cubicBezTo>
                    <a:pt x="15445" y="27520"/>
                    <a:pt x="16012" y="27454"/>
                    <a:pt x="16613" y="27354"/>
                  </a:cubicBezTo>
                  <a:cubicBezTo>
                    <a:pt x="20482" y="26620"/>
                    <a:pt x="23885" y="24251"/>
                    <a:pt x="25919" y="20849"/>
                  </a:cubicBezTo>
                  <a:cubicBezTo>
                    <a:pt x="26587" y="19715"/>
                    <a:pt x="27087" y="18481"/>
                    <a:pt x="27387" y="17180"/>
                  </a:cubicBezTo>
                  <a:cubicBezTo>
                    <a:pt x="27521" y="16713"/>
                    <a:pt x="27621" y="16246"/>
                    <a:pt x="27654" y="15745"/>
                  </a:cubicBezTo>
                  <a:cubicBezTo>
                    <a:pt x="27687" y="15545"/>
                    <a:pt x="27754" y="15345"/>
                    <a:pt x="27754" y="15178"/>
                  </a:cubicBezTo>
                  <a:lnTo>
                    <a:pt x="27754" y="14711"/>
                  </a:lnTo>
                  <a:lnTo>
                    <a:pt x="27754" y="14044"/>
                  </a:lnTo>
                  <a:cubicBezTo>
                    <a:pt x="27721" y="14211"/>
                    <a:pt x="27687" y="14411"/>
                    <a:pt x="27687" y="14711"/>
                  </a:cubicBezTo>
                  <a:cubicBezTo>
                    <a:pt x="27654" y="14845"/>
                    <a:pt x="27687" y="15012"/>
                    <a:pt x="27654" y="15178"/>
                  </a:cubicBezTo>
                  <a:cubicBezTo>
                    <a:pt x="27654" y="15345"/>
                    <a:pt x="27621" y="15545"/>
                    <a:pt x="27587" y="15745"/>
                  </a:cubicBezTo>
                  <a:cubicBezTo>
                    <a:pt x="27521" y="16212"/>
                    <a:pt x="27420" y="16713"/>
                    <a:pt x="27287" y="17146"/>
                  </a:cubicBezTo>
                  <a:cubicBezTo>
                    <a:pt x="26987" y="18447"/>
                    <a:pt x="26453" y="19648"/>
                    <a:pt x="25786" y="20782"/>
                  </a:cubicBezTo>
                  <a:cubicBezTo>
                    <a:pt x="23785" y="24151"/>
                    <a:pt x="20415" y="26453"/>
                    <a:pt x="16579" y="27187"/>
                  </a:cubicBezTo>
                  <a:cubicBezTo>
                    <a:pt x="16012" y="27287"/>
                    <a:pt x="15445" y="27354"/>
                    <a:pt x="14878" y="27387"/>
                  </a:cubicBezTo>
                  <a:cubicBezTo>
                    <a:pt x="14578" y="27387"/>
                    <a:pt x="14278" y="27420"/>
                    <a:pt x="13978" y="27420"/>
                  </a:cubicBezTo>
                  <a:lnTo>
                    <a:pt x="13077" y="27387"/>
                  </a:lnTo>
                  <a:cubicBezTo>
                    <a:pt x="12910" y="27354"/>
                    <a:pt x="12777" y="27354"/>
                    <a:pt x="12610" y="27354"/>
                  </a:cubicBezTo>
                  <a:lnTo>
                    <a:pt x="12176" y="27287"/>
                  </a:lnTo>
                  <a:cubicBezTo>
                    <a:pt x="11876" y="27220"/>
                    <a:pt x="11542" y="27187"/>
                    <a:pt x="11242" y="27120"/>
                  </a:cubicBezTo>
                  <a:cubicBezTo>
                    <a:pt x="10642" y="26987"/>
                    <a:pt x="10041" y="26820"/>
                    <a:pt x="9441" y="26586"/>
                  </a:cubicBezTo>
                  <a:cubicBezTo>
                    <a:pt x="8841" y="26386"/>
                    <a:pt x="8240" y="26119"/>
                    <a:pt x="7673" y="25819"/>
                  </a:cubicBezTo>
                  <a:cubicBezTo>
                    <a:pt x="7406" y="25652"/>
                    <a:pt x="7106" y="25486"/>
                    <a:pt x="6839" y="25319"/>
                  </a:cubicBezTo>
                  <a:cubicBezTo>
                    <a:pt x="6539" y="25152"/>
                    <a:pt x="6272" y="24952"/>
                    <a:pt x="6005" y="24752"/>
                  </a:cubicBezTo>
                  <a:cubicBezTo>
                    <a:pt x="5471" y="24352"/>
                    <a:pt x="4938" y="23918"/>
                    <a:pt x="4471" y="23451"/>
                  </a:cubicBezTo>
                  <a:cubicBezTo>
                    <a:pt x="3970" y="22951"/>
                    <a:pt x="3537" y="22417"/>
                    <a:pt x="3136" y="21850"/>
                  </a:cubicBezTo>
                  <a:cubicBezTo>
                    <a:pt x="2269" y="20716"/>
                    <a:pt x="1635" y="19448"/>
                    <a:pt x="1168" y="18114"/>
                  </a:cubicBezTo>
                  <a:cubicBezTo>
                    <a:pt x="234" y="15312"/>
                    <a:pt x="234" y="12310"/>
                    <a:pt x="1168" y="9541"/>
                  </a:cubicBezTo>
                  <a:cubicBezTo>
                    <a:pt x="1635" y="8173"/>
                    <a:pt x="2269" y="6906"/>
                    <a:pt x="3136" y="5772"/>
                  </a:cubicBezTo>
                  <a:cubicBezTo>
                    <a:pt x="3537" y="5204"/>
                    <a:pt x="3970" y="4704"/>
                    <a:pt x="4471" y="4204"/>
                  </a:cubicBezTo>
                  <a:cubicBezTo>
                    <a:pt x="4938" y="3737"/>
                    <a:pt x="5471" y="3303"/>
                    <a:pt x="6005" y="2903"/>
                  </a:cubicBezTo>
                  <a:cubicBezTo>
                    <a:pt x="6272" y="2669"/>
                    <a:pt x="6539" y="2503"/>
                    <a:pt x="6839" y="2336"/>
                  </a:cubicBezTo>
                  <a:cubicBezTo>
                    <a:pt x="7106" y="2169"/>
                    <a:pt x="7373" y="1969"/>
                    <a:pt x="7673" y="1835"/>
                  </a:cubicBezTo>
                  <a:cubicBezTo>
                    <a:pt x="8807" y="1235"/>
                    <a:pt x="10008" y="801"/>
                    <a:pt x="11242" y="501"/>
                  </a:cubicBezTo>
                  <a:cubicBezTo>
                    <a:pt x="11576" y="434"/>
                    <a:pt x="11876" y="401"/>
                    <a:pt x="12176" y="368"/>
                  </a:cubicBezTo>
                  <a:lnTo>
                    <a:pt x="12610" y="301"/>
                  </a:lnTo>
                  <a:cubicBezTo>
                    <a:pt x="12777" y="268"/>
                    <a:pt x="12943" y="268"/>
                    <a:pt x="13077" y="268"/>
                  </a:cubicBezTo>
                  <a:lnTo>
                    <a:pt x="13978" y="201"/>
                  </a:lnTo>
                  <a:cubicBezTo>
                    <a:pt x="14278" y="201"/>
                    <a:pt x="14578" y="234"/>
                    <a:pt x="14878" y="234"/>
                  </a:cubicBezTo>
                  <a:cubicBezTo>
                    <a:pt x="15445" y="268"/>
                    <a:pt x="16012" y="334"/>
                    <a:pt x="16579" y="434"/>
                  </a:cubicBezTo>
                  <a:cubicBezTo>
                    <a:pt x="20415" y="1168"/>
                    <a:pt x="23785" y="3503"/>
                    <a:pt x="25786" y="6839"/>
                  </a:cubicBezTo>
                  <a:cubicBezTo>
                    <a:pt x="26453" y="7973"/>
                    <a:pt x="26987" y="9207"/>
                    <a:pt x="27287" y="10475"/>
                  </a:cubicBezTo>
                  <a:cubicBezTo>
                    <a:pt x="27420" y="10942"/>
                    <a:pt x="27521" y="11409"/>
                    <a:pt x="27587" y="11876"/>
                  </a:cubicBezTo>
                  <a:cubicBezTo>
                    <a:pt x="27621" y="12109"/>
                    <a:pt x="27654" y="12276"/>
                    <a:pt x="27687" y="12443"/>
                  </a:cubicBezTo>
                  <a:cubicBezTo>
                    <a:pt x="27687" y="12643"/>
                    <a:pt x="27687" y="12777"/>
                    <a:pt x="27687" y="12943"/>
                  </a:cubicBezTo>
                  <a:cubicBezTo>
                    <a:pt x="27699" y="13036"/>
                    <a:pt x="27710" y="13125"/>
                    <a:pt x="27721" y="13207"/>
                  </a:cubicBezTo>
                  <a:lnTo>
                    <a:pt x="27721" y="13207"/>
                  </a:lnTo>
                  <a:lnTo>
                    <a:pt x="27721" y="12910"/>
                  </a:lnTo>
                  <a:cubicBezTo>
                    <a:pt x="27721" y="12777"/>
                    <a:pt x="27721" y="12610"/>
                    <a:pt x="27721" y="12443"/>
                  </a:cubicBezTo>
                  <a:cubicBezTo>
                    <a:pt x="27687" y="12276"/>
                    <a:pt x="27654" y="12076"/>
                    <a:pt x="27621" y="11876"/>
                  </a:cubicBezTo>
                  <a:cubicBezTo>
                    <a:pt x="27587" y="11376"/>
                    <a:pt x="27487" y="10909"/>
                    <a:pt x="27354" y="10442"/>
                  </a:cubicBezTo>
                  <a:cubicBezTo>
                    <a:pt x="27054" y="9141"/>
                    <a:pt x="26553" y="7906"/>
                    <a:pt x="25853" y="6772"/>
                  </a:cubicBezTo>
                  <a:cubicBezTo>
                    <a:pt x="23851" y="3370"/>
                    <a:pt x="20482" y="1001"/>
                    <a:pt x="16579" y="268"/>
                  </a:cubicBezTo>
                  <a:cubicBezTo>
                    <a:pt x="16012" y="134"/>
                    <a:pt x="15445" y="67"/>
                    <a:pt x="14845" y="34"/>
                  </a:cubicBezTo>
                  <a:cubicBezTo>
                    <a:pt x="14545" y="34"/>
                    <a:pt x="14244" y="1"/>
                    <a:pt x="13944"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4"/>
            <p:cNvSpPr/>
            <p:nvPr/>
          </p:nvSpPr>
          <p:spPr>
            <a:xfrm>
              <a:off x="1750600" y="1809325"/>
              <a:ext cx="414475" cy="365100"/>
            </a:xfrm>
            <a:custGeom>
              <a:avLst/>
              <a:gdLst/>
              <a:ahLst/>
              <a:cxnLst/>
              <a:rect l="l" t="t" r="r" b="b"/>
              <a:pathLst>
                <a:path w="16579" h="14604" extrusionOk="0">
                  <a:moveTo>
                    <a:pt x="8292" y="1"/>
                  </a:moveTo>
                  <a:cubicBezTo>
                    <a:pt x="7330" y="1"/>
                    <a:pt x="6350" y="192"/>
                    <a:pt x="5404" y="597"/>
                  </a:cubicBezTo>
                  <a:cubicBezTo>
                    <a:pt x="1701" y="2165"/>
                    <a:pt x="0" y="6468"/>
                    <a:pt x="1568" y="10171"/>
                  </a:cubicBezTo>
                  <a:cubicBezTo>
                    <a:pt x="2764" y="12936"/>
                    <a:pt x="5448" y="14604"/>
                    <a:pt x="8287" y="14604"/>
                  </a:cubicBezTo>
                  <a:cubicBezTo>
                    <a:pt x="9249" y="14604"/>
                    <a:pt x="10229" y="14412"/>
                    <a:pt x="11175" y="14007"/>
                  </a:cubicBezTo>
                  <a:cubicBezTo>
                    <a:pt x="14877" y="12439"/>
                    <a:pt x="16579" y="8136"/>
                    <a:pt x="15011" y="4433"/>
                  </a:cubicBezTo>
                  <a:cubicBezTo>
                    <a:pt x="13815" y="1668"/>
                    <a:pt x="11131" y="1"/>
                    <a:pt x="829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4"/>
            <p:cNvSpPr/>
            <p:nvPr/>
          </p:nvSpPr>
          <p:spPr>
            <a:xfrm>
              <a:off x="1763100" y="1809150"/>
              <a:ext cx="377800" cy="365900"/>
            </a:xfrm>
            <a:custGeom>
              <a:avLst/>
              <a:gdLst/>
              <a:ahLst/>
              <a:cxnLst/>
              <a:rect l="l" t="t" r="r" b="b"/>
              <a:pathLst>
                <a:path w="15112" h="14636" extrusionOk="0">
                  <a:moveTo>
                    <a:pt x="14992" y="6155"/>
                  </a:moveTo>
                  <a:cubicBezTo>
                    <a:pt x="14998" y="6206"/>
                    <a:pt x="15005" y="6257"/>
                    <a:pt x="15011" y="6309"/>
                  </a:cubicBezTo>
                  <a:cubicBezTo>
                    <a:pt x="15017" y="6337"/>
                    <a:pt x="15022" y="6366"/>
                    <a:pt x="15028" y="6395"/>
                  </a:cubicBezTo>
                  <a:lnTo>
                    <a:pt x="15028" y="6395"/>
                  </a:lnTo>
                  <a:cubicBezTo>
                    <a:pt x="15023" y="6356"/>
                    <a:pt x="15018" y="6316"/>
                    <a:pt x="15011" y="6275"/>
                  </a:cubicBezTo>
                  <a:cubicBezTo>
                    <a:pt x="15006" y="6236"/>
                    <a:pt x="14999" y="6196"/>
                    <a:pt x="14992" y="6155"/>
                  </a:cubicBezTo>
                  <a:close/>
                  <a:moveTo>
                    <a:pt x="15028" y="6395"/>
                  </a:moveTo>
                  <a:cubicBezTo>
                    <a:pt x="15044" y="6546"/>
                    <a:pt x="15044" y="6683"/>
                    <a:pt x="15044" y="6842"/>
                  </a:cubicBezTo>
                  <a:cubicBezTo>
                    <a:pt x="15078" y="7142"/>
                    <a:pt x="15078" y="7309"/>
                    <a:pt x="15078" y="7309"/>
                  </a:cubicBezTo>
                  <a:cubicBezTo>
                    <a:pt x="15078" y="7309"/>
                    <a:pt x="15078" y="7142"/>
                    <a:pt x="15078" y="6876"/>
                  </a:cubicBezTo>
                  <a:cubicBezTo>
                    <a:pt x="15078" y="6709"/>
                    <a:pt x="15055" y="6543"/>
                    <a:pt x="15028" y="6395"/>
                  </a:cubicBezTo>
                  <a:close/>
                  <a:moveTo>
                    <a:pt x="7807" y="0"/>
                  </a:moveTo>
                  <a:cubicBezTo>
                    <a:pt x="6955" y="0"/>
                    <a:pt x="6108" y="155"/>
                    <a:pt x="5304" y="438"/>
                  </a:cubicBezTo>
                  <a:cubicBezTo>
                    <a:pt x="4637" y="671"/>
                    <a:pt x="4037" y="1005"/>
                    <a:pt x="3470" y="1438"/>
                  </a:cubicBezTo>
                  <a:cubicBezTo>
                    <a:pt x="3169" y="1638"/>
                    <a:pt x="2869" y="1872"/>
                    <a:pt x="2636" y="2139"/>
                  </a:cubicBezTo>
                  <a:cubicBezTo>
                    <a:pt x="2369" y="2406"/>
                    <a:pt x="2135" y="2673"/>
                    <a:pt x="1902" y="2973"/>
                  </a:cubicBezTo>
                  <a:cubicBezTo>
                    <a:pt x="0" y="5541"/>
                    <a:pt x="0" y="9077"/>
                    <a:pt x="1902" y="11646"/>
                  </a:cubicBezTo>
                  <a:cubicBezTo>
                    <a:pt x="2135" y="11946"/>
                    <a:pt x="2369" y="12246"/>
                    <a:pt x="2636" y="12480"/>
                  </a:cubicBezTo>
                  <a:cubicBezTo>
                    <a:pt x="2869" y="12746"/>
                    <a:pt x="3169" y="12980"/>
                    <a:pt x="3470" y="13213"/>
                  </a:cubicBezTo>
                  <a:cubicBezTo>
                    <a:pt x="4037" y="13614"/>
                    <a:pt x="4637" y="13947"/>
                    <a:pt x="5304" y="14181"/>
                  </a:cubicBezTo>
                  <a:cubicBezTo>
                    <a:pt x="6114" y="14487"/>
                    <a:pt x="6966" y="14636"/>
                    <a:pt x="7824" y="14636"/>
                  </a:cubicBezTo>
                  <a:cubicBezTo>
                    <a:pt x="8274" y="14636"/>
                    <a:pt x="8726" y="14595"/>
                    <a:pt x="9174" y="14514"/>
                  </a:cubicBezTo>
                  <a:cubicBezTo>
                    <a:pt x="11242" y="14114"/>
                    <a:pt x="13043" y="12847"/>
                    <a:pt x="14110" y="11045"/>
                  </a:cubicBezTo>
                  <a:cubicBezTo>
                    <a:pt x="14477" y="10445"/>
                    <a:pt x="14744" y="9778"/>
                    <a:pt x="14911" y="9077"/>
                  </a:cubicBezTo>
                  <a:cubicBezTo>
                    <a:pt x="14978" y="8844"/>
                    <a:pt x="15011" y="8577"/>
                    <a:pt x="15044" y="8343"/>
                  </a:cubicBezTo>
                  <a:cubicBezTo>
                    <a:pt x="15078" y="8143"/>
                    <a:pt x="15111" y="7943"/>
                    <a:pt x="15111" y="7776"/>
                  </a:cubicBezTo>
                  <a:lnTo>
                    <a:pt x="15111" y="7309"/>
                  </a:lnTo>
                  <a:cubicBezTo>
                    <a:pt x="15111" y="7309"/>
                    <a:pt x="15078" y="7476"/>
                    <a:pt x="15078" y="7776"/>
                  </a:cubicBezTo>
                  <a:cubicBezTo>
                    <a:pt x="15078" y="7943"/>
                    <a:pt x="15044" y="8143"/>
                    <a:pt x="15011" y="8310"/>
                  </a:cubicBezTo>
                  <a:cubicBezTo>
                    <a:pt x="14978" y="8577"/>
                    <a:pt x="14911" y="8844"/>
                    <a:pt x="14844" y="9077"/>
                  </a:cubicBezTo>
                  <a:cubicBezTo>
                    <a:pt x="14678" y="9744"/>
                    <a:pt x="14411" y="10411"/>
                    <a:pt x="14044" y="11012"/>
                  </a:cubicBezTo>
                  <a:cubicBezTo>
                    <a:pt x="12718" y="13263"/>
                    <a:pt x="10322" y="14558"/>
                    <a:pt x="7828" y="14558"/>
                  </a:cubicBezTo>
                  <a:cubicBezTo>
                    <a:pt x="6997" y="14558"/>
                    <a:pt x="6155" y="14414"/>
                    <a:pt x="5338" y="14114"/>
                  </a:cubicBezTo>
                  <a:cubicBezTo>
                    <a:pt x="4670" y="13881"/>
                    <a:pt x="4037" y="13547"/>
                    <a:pt x="3503" y="13147"/>
                  </a:cubicBezTo>
                  <a:cubicBezTo>
                    <a:pt x="3203" y="12913"/>
                    <a:pt x="2936" y="12680"/>
                    <a:pt x="2669" y="12446"/>
                  </a:cubicBezTo>
                  <a:cubicBezTo>
                    <a:pt x="2402" y="12179"/>
                    <a:pt x="2169" y="11879"/>
                    <a:pt x="1935" y="11612"/>
                  </a:cubicBezTo>
                  <a:cubicBezTo>
                    <a:pt x="67" y="9044"/>
                    <a:pt x="67" y="5575"/>
                    <a:pt x="1935" y="3006"/>
                  </a:cubicBezTo>
                  <a:cubicBezTo>
                    <a:pt x="2369" y="2406"/>
                    <a:pt x="2869" y="1905"/>
                    <a:pt x="3470" y="1472"/>
                  </a:cubicBezTo>
                  <a:cubicBezTo>
                    <a:pt x="4037" y="1071"/>
                    <a:pt x="4670" y="738"/>
                    <a:pt x="5304" y="504"/>
                  </a:cubicBezTo>
                  <a:cubicBezTo>
                    <a:pt x="6114" y="198"/>
                    <a:pt x="6952" y="50"/>
                    <a:pt x="7800" y="50"/>
                  </a:cubicBezTo>
                  <a:cubicBezTo>
                    <a:pt x="8245" y="50"/>
                    <a:pt x="8693" y="90"/>
                    <a:pt x="9140" y="171"/>
                  </a:cubicBezTo>
                  <a:cubicBezTo>
                    <a:pt x="11175" y="571"/>
                    <a:pt x="12976" y="1805"/>
                    <a:pt x="14044" y="3607"/>
                  </a:cubicBezTo>
                  <a:cubicBezTo>
                    <a:pt x="14411" y="4207"/>
                    <a:pt x="14678" y="4841"/>
                    <a:pt x="14844" y="5541"/>
                  </a:cubicBezTo>
                  <a:cubicBezTo>
                    <a:pt x="14900" y="5736"/>
                    <a:pt x="14955" y="5953"/>
                    <a:pt x="14992" y="6155"/>
                  </a:cubicBezTo>
                  <a:lnTo>
                    <a:pt x="14992" y="6155"/>
                  </a:lnTo>
                  <a:cubicBezTo>
                    <a:pt x="14964" y="5941"/>
                    <a:pt x="14932" y="5730"/>
                    <a:pt x="14878" y="5541"/>
                  </a:cubicBezTo>
                  <a:cubicBezTo>
                    <a:pt x="14711" y="4841"/>
                    <a:pt x="14477" y="4207"/>
                    <a:pt x="14110" y="3607"/>
                  </a:cubicBezTo>
                  <a:cubicBezTo>
                    <a:pt x="13043" y="1772"/>
                    <a:pt x="11242" y="504"/>
                    <a:pt x="9174" y="137"/>
                  </a:cubicBezTo>
                  <a:cubicBezTo>
                    <a:pt x="8720" y="44"/>
                    <a:pt x="8263" y="0"/>
                    <a:pt x="78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4"/>
            <p:cNvSpPr/>
            <p:nvPr/>
          </p:nvSpPr>
          <p:spPr>
            <a:xfrm>
              <a:off x="1819800" y="1871775"/>
              <a:ext cx="266050" cy="242300"/>
            </a:xfrm>
            <a:custGeom>
              <a:avLst/>
              <a:gdLst/>
              <a:ahLst/>
              <a:cxnLst/>
              <a:rect l="l" t="t" r="r" b="b"/>
              <a:pathLst>
                <a:path w="10642" h="9692" extrusionOk="0">
                  <a:moveTo>
                    <a:pt x="5538" y="1"/>
                  </a:moveTo>
                  <a:cubicBezTo>
                    <a:pt x="5138" y="1"/>
                    <a:pt x="4737" y="34"/>
                    <a:pt x="4370" y="134"/>
                  </a:cubicBezTo>
                  <a:cubicBezTo>
                    <a:pt x="1568" y="801"/>
                    <a:pt x="1" y="3737"/>
                    <a:pt x="968" y="6439"/>
                  </a:cubicBezTo>
                  <a:cubicBezTo>
                    <a:pt x="1135" y="6906"/>
                    <a:pt x="1335" y="7306"/>
                    <a:pt x="1635" y="7706"/>
                  </a:cubicBezTo>
                  <a:cubicBezTo>
                    <a:pt x="1902" y="8107"/>
                    <a:pt x="2269" y="8440"/>
                    <a:pt x="2669" y="8740"/>
                  </a:cubicBezTo>
                  <a:cubicBezTo>
                    <a:pt x="3520" y="9374"/>
                    <a:pt x="4529" y="9691"/>
                    <a:pt x="5542" y="9691"/>
                  </a:cubicBezTo>
                  <a:cubicBezTo>
                    <a:pt x="6555" y="9691"/>
                    <a:pt x="7573" y="9374"/>
                    <a:pt x="8440" y="8740"/>
                  </a:cubicBezTo>
                  <a:cubicBezTo>
                    <a:pt x="9174" y="8140"/>
                    <a:pt x="9774" y="7373"/>
                    <a:pt x="10108" y="6472"/>
                  </a:cubicBezTo>
                  <a:cubicBezTo>
                    <a:pt x="10642" y="4904"/>
                    <a:pt x="10375" y="3170"/>
                    <a:pt x="9374" y="1869"/>
                  </a:cubicBezTo>
                  <a:cubicBezTo>
                    <a:pt x="8707" y="1001"/>
                    <a:pt x="7773" y="401"/>
                    <a:pt x="6705" y="134"/>
                  </a:cubicBezTo>
                  <a:cubicBezTo>
                    <a:pt x="6405" y="59"/>
                    <a:pt x="6105" y="22"/>
                    <a:pt x="5819" y="22"/>
                  </a:cubicBezTo>
                  <a:cubicBezTo>
                    <a:pt x="5723" y="22"/>
                    <a:pt x="5630" y="26"/>
                    <a:pt x="5538" y="34"/>
                  </a:cubicBezTo>
                  <a:cubicBezTo>
                    <a:pt x="5905" y="67"/>
                    <a:pt x="6272" y="134"/>
                    <a:pt x="6672" y="234"/>
                  </a:cubicBezTo>
                  <a:cubicBezTo>
                    <a:pt x="7706" y="501"/>
                    <a:pt x="8607" y="1102"/>
                    <a:pt x="9241" y="1969"/>
                  </a:cubicBezTo>
                  <a:cubicBezTo>
                    <a:pt x="10208" y="3236"/>
                    <a:pt x="10441" y="4904"/>
                    <a:pt x="9908" y="6405"/>
                  </a:cubicBezTo>
                  <a:cubicBezTo>
                    <a:pt x="9741" y="6806"/>
                    <a:pt x="9541" y="7206"/>
                    <a:pt x="9241" y="7573"/>
                  </a:cubicBezTo>
                  <a:cubicBezTo>
                    <a:pt x="8974" y="7940"/>
                    <a:pt x="8640" y="8273"/>
                    <a:pt x="8273" y="8574"/>
                  </a:cubicBezTo>
                  <a:cubicBezTo>
                    <a:pt x="7456" y="9174"/>
                    <a:pt x="6489" y="9474"/>
                    <a:pt x="5521" y="9474"/>
                  </a:cubicBezTo>
                  <a:cubicBezTo>
                    <a:pt x="4554" y="9474"/>
                    <a:pt x="3587" y="9174"/>
                    <a:pt x="2769" y="8574"/>
                  </a:cubicBezTo>
                  <a:cubicBezTo>
                    <a:pt x="2369" y="8273"/>
                    <a:pt x="2069" y="7940"/>
                    <a:pt x="1802" y="7540"/>
                  </a:cubicBezTo>
                  <a:cubicBezTo>
                    <a:pt x="1535" y="7206"/>
                    <a:pt x="1302" y="6806"/>
                    <a:pt x="1168" y="6372"/>
                  </a:cubicBezTo>
                  <a:cubicBezTo>
                    <a:pt x="868" y="5605"/>
                    <a:pt x="801" y="4738"/>
                    <a:pt x="935" y="3937"/>
                  </a:cubicBezTo>
                  <a:cubicBezTo>
                    <a:pt x="1268" y="2136"/>
                    <a:pt x="2603" y="668"/>
                    <a:pt x="4404" y="201"/>
                  </a:cubicBezTo>
                  <a:cubicBezTo>
                    <a:pt x="4771" y="101"/>
                    <a:pt x="5138" y="67"/>
                    <a:pt x="553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4"/>
            <p:cNvSpPr/>
            <p:nvPr/>
          </p:nvSpPr>
          <p:spPr>
            <a:xfrm>
              <a:off x="1911525" y="1953725"/>
              <a:ext cx="92600" cy="78400"/>
            </a:xfrm>
            <a:custGeom>
              <a:avLst/>
              <a:gdLst/>
              <a:ahLst/>
              <a:cxnLst/>
              <a:rect l="l" t="t" r="r" b="b"/>
              <a:pathLst>
                <a:path w="3704" h="3136" extrusionOk="0">
                  <a:moveTo>
                    <a:pt x="1669" y="0"/>
                  </a:moveTo>
                  <a:cubicBezTo>
                    <a:pt x="1602" y="0"/>
                    <a:pt x="1535" y="8"/>
                    <a:pt x="1469" y="25"/>
                  </a:cubicBezTo>
                  <a:cubicBezTo>
                    <a:pt x="1135" y="92"/>
                    <a:pt x="802" y="292"/>
                    <a:pt x="601" y="559"/>
                  </a:cubicBezTo>
                  <a:cubicBezTo>
                    <a:pt x="234" y="993"/>
                    <a:pt x="168" y="1560"/>
                    <a:pt x="335" y="2060"/>
                  </a:cubicBezTo>
                  <a:cubicBezTo>
                    <a:pt x="585" y="2777"/>
                    <a:pt x="1218" y="3136"/>
                    <a:pt x="1852" y="3136"/>
                  </a:cubicBezTo>
                  <a:cubicBezTo>
                    <a:pt x="2486" y="3136"/>
                    <a:pt x="3120" y="2777"/>
                    <a:pt x="3370" y="2060"/>
                  </a:cubicBezTo>
                  <a:cubicBezTo>
                    <a:pt x="3537" y="1560"/>
                    <a:pt x="3470" y="993"/>
                    <a:pt x="3103" y="559"/>
                  </a:cubicBezTo>
                  <a:cubicBezTo>
                    <a:pt x="2903" y="292"/>
                    <a:pt x="2569" y="92"/>
                    <a:pt x="2236" y="25"/>
                  </a:cubicBezTo>
                  <a:cubicBezTo>
                    <a:pt x="2169" y="8"/>
                    <a:pt x="2102" y="0"/>
                    <a:pt x="2040" y="0"/>
                  </a:cubicBezTo>
                  <a:cubicBezTo>
                    <a:pt x="1977" y="0"/>
                    <a:pt x="1919" y="8"/>
                    <a:pt x="1869" y="25"/>
                  </a:cubicBezTo>
                  <a:cubicBezTo>
                    <a:pt x="1869" y="25"/>
                    <a:pt x="2002" y="25"/>
                    <a:pt x="2203" y="92"/>
                  </a:cubicBezTo>
                  <a:cubicBezTo>
                    <a:pt x="2536" y="192"/>
                    <a:pt x="2803" y="392"/>
                    <a:pt x="3003" y="659"/>
                  </a:cubicBezTo>
                  <a:cubicBezTo>
                    <a:pt x="3704" y="1593"/>
                    <a:pt x="3036" y="2927"/>
                    <a:pt x="1869" y="2927"/>
                  </a:cubicBezTo>
                  <a:cubicBezTo>
                    <a:pt x="668" y="2927"/>
                    <a:pt x="1" y="1593"/>
                    <a:pt x="701" y="659"/>
                  </a:cubicBezTo>
                  <a:cubicBezTo>
                    <a:pt x="902" y="392"/>
                    <a:pt x="1168" y="192"/>
                    <a:pt x="1502" y="92"/>
                  </a:cubicBezTo>
                  <a:cubicBezTo>
                    <a:pt x="1702" y="25"/>
                    <a:pt x="1869" y="25"/>
                    <a:pt x="1869" y="25"/>
                  </a:cubicBezTo>
                  <a:cubicBezTo>
                    <a:pt x="1802" y="8"/>
                    <a:pt x="1736" y="0"/>
                    <a:pt x="1669"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4"/>
            <p:cNvSpPr/>
            <p:nvPr/>
          </p:nvSpPr>
          <p:spPr>
            <a:xfrm>
              <a:off x="1763925" y="1991875"/>
              <a:ext cx="194325" cy="131775"/>
            </a:xfrm>
            <a:custGeom>
              <a:avLst/>
              <a:gdLst/>
              <a:ahLst/>
              <a:cxnLst/>
              <a:rect l="l" t="t" r="r" b="b"/>
              <a:pathLst>
                <a:path w="7773" h="5271" extrusionOk="0">
                  <a:moveTo>
                    <a:pt x="7773" y="0"/>
                  </a:moveTo>
                  <a:lnTo>
                    <a:pt x="4616" y="2141"/>
                  </a:lnTo>
                  <a:lnTo>
                    <a:pt x="4616" y="2141"/>
                  </a:lnTo>
                  <a:cubicBezTo>
                    <a:pt x="5682" y="1430"/>
                    <a:pt x="6744" y="718"/>
                    <a:pt x="7773" y="0"/>
                  </a:cubicBezTo>
                  <a:close/>
                  <a:moveTo>
                    <a:pt x="4616" y="2141"/>
                  </a:moveTo>
                  <a:cubicBezTo>
                    <a:pt x="3055" y="3182"/>
                    <a:pt x="1487" y="4220"/>
                    <a:pt x="1" y="5271"/>
                  </a:cubicBezTo>
                  <a:lnTo>
                    <a:pt x="4616" y="214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4"/>
            <p:cNvSpPr/>
            <p:nvPr/>
          </p:nvSpPr>
          <p:spPr>
            <a:xfrm>
              <a:off x="1763925" y="1991850"/>
              <a:ext cx="194325" cy="131800"/>
            </a:xfrm>
            <a:custGeom>
              <a:avLst/>
              <a:gdLst/>
              <a:ahLst/>
              <a:cxnLst/>
              <a:rect l="l" t="t" r="r" b="b"/>
              <a:pathLst>
                <a:path w="7773" h="5272" extrusionOk="0">
                  <a:moveTo>
                    <a:pt x="7771" y="1"/>
                  </a:moveTo>
                  <a:cubicBezTo>
                    <a:pt x="7691" y="1"/>
                    <a:pt x="5975" y="1156"/>
                    <a:pt x="3837" y="2603"/>
                  </a:cubicBezTo>
                  <a:cubicBezTo>
                    <a:pt x="1702" y="4037"/>
                    <a:pt x="1" y="5238"/>
                    <a:pt x="1" y="5272"/>
                  </a:cubicBezTo>
                  <a:cubicBezTo>
                    <a:pt x="1" y="5272"/>
                    <a:pt x="1735" y="4138"/>
                    <a:pt x="3904" y="2670"/>
                  </a:cubicBezTo>
                  <a:cubicBezTo>
                    <a:pt x="6038" y="1202"/>
                    <a:pt x="7773" y="1"/>
                    <a:pt x="7773" y="1"/>
                  </a:cubicBezTo>
                  <a:cubicBezTo>
                    <a:pt x="7772" y="1"/>
                    <a:pt x="7772" y="1"/>
                    <a:pt x="7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4"/>
            <p:cNvSpPr/>
            <p:nvPr/>
          </p:nvSpPr>
          <p:spPr>
            <a:xfrm>
              <a:off x="1739750" y="2108000"/>
              <a:ext cx="45050" cy="3150"/>
            </a:xfrm>
            <a:custGeom>
              <a:avLst/>
              <a:gdLst/>
              <a:ahLst/>
              <a:cxnLst/>
              <a:rect l="l" t="t" r="r" b="b"/>
              <a:pathLst>
                <a:path w="1802" h="126" extrusionOk="0">
                  <a:moveTo>
                    <a:pt x="438" y="0"/>
                  </a:moveTo>
                  <a:cubicBezTo>
                    <a:pt x="284" y="0"/>
                    <a:pt x="134" y="9"/>
                    <a:pt x="0" y="25"/>
                  </a:cubicBezTo>
                  <a:cubicBezTo>
                    <a:pt x="267" y="92"/>
                    <a:pt x="567" y="125"/>
                    <a:pt x="901" y="125"/>
                  </a:cubicBezTo>
                  <a:lnTo>
                    <a:pt x="1802" y="125"/>
                  </a:lnTo>
                  <a:cubicBezTo>
                    <a:pt x="1501" y="59"/>
                    <a:pt x="1201" y="25"/>
                    <a:pt x="901" y="25"/>
                  </a:cubicBezTo>
                  <a:cubicBezTo>
                    <a:pt x="751" y="9"/>
                    <a:pt x="592" y="0"/>
                    <a:pt x="4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4"/>
            <p:cNvSpPr/>
            <p:nvPr/>
          </p:nvSpPr>
          <p:spPr>
            <a:xfrm>
              <a:off x="1777275" y="2110275"/>
              <a:ext cx="6700" cy="30050"/>
            </a:xfrm>
            <a:custGeom>
              <a:avLst/>
              <a:gdLst/>
              <a:ahLst/>
              <a:cxnLst/>
              <a:rect l="l" t="t" r="r" b="b"/>
              <a:pathLst>
                <a:path w="268" h="1202" extrusionOk="0">
                  <a:moveTo>
                    <a:pt x="267" y="1"/>
                  </a:moveTo>
                  <a:lnTo>
                    <a:pt x="267" y="1"/>
                  </a:lnTo>
                  <a:cubicBezTo>
                    <a:pt x="167" y="168"/>
                    <a:pt x="101" y="368"/>
                    <a:pt x="67" y="601"/>
                  </a:cubicBezTo>
                  <a:cubicBezTo>
                    <a:pt x="34" y="802"/>
                    <a:pt x="0" y="1002"/>
                    <a:pt x="0" y="1202"/>
                  </a:cubicBezTo>
                  <a:cubicBezTo>
                    <a:pt x="67" y="1002"/>
                    <a:pt x="134" y="802"/>
                    <a:pt x="167" y="601"/>
                  </a:cubicBezTo>
                  <a:cubicBezTo>
                    <a:pt x="234" y="401"/>
                    <a:pt x="267" y="201"/>
                    <a:pt x="2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4"/>
            <p:cNvSpPr/>
            <p:nvPr/>
          </p:nvSpPr>
          <p:spPr>
            <a:xfrm>
              <a:off x="1788125" y="2105275"/>
              <a:ext cx="5850" cy="31725"/>
            </a:xfrm>
            <a:custGeom>
              <a:avLst/>
              <a:gdLst/>
              <a:ahLst/>
              <a:cxnLst/>
              <a:rect l="l" t="t" r="r" b="b"/>
              <a:pathLst>
                <a:path w="234" h="1269" extrusionOk="0">
                  <a:moveTo>
                    <a:pt x="234" y="1"/>
                  </a:moveTo>
                  <a:lnTo>
                    <a:pt x="234" y="1"/>
                  </a:lnTo>
                  <a:cubicBezTo>
                    <a:pt x="134" y="201"/>
                    <a:pt x="100" y="401"/>
                    <a:pt x="67" y="635"/>
                  </a:cubicBezTo>
                  <a:cubicBezTo>
                    <a:pt x="33" y="835"/>
                    <a:pt x="0" y="1035"/>
                    <a:pt x="0" y="1268"/>
                  </a:cubicBezTo>
                  <a:cubicBezTo>
                    <a:pt x="67" y="1068"/>
                    <a:pt x="134" y="835"/>
                    <a:pt x="167" y="635"/>
                  </a:cubicBezTo>
                  <a:cubicBezTo>
                    <a:pt x="200" y="434"/>
                    <a:pt x="234" y="201"/>
                    <a:pt x="2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4"/>
            <p:cNvSpPr/>
            <p:nvPr/>
          </p:nvSpPr>
          <p:spPr>
            <a:xfrm>
              <a:off x="1762275" y="2097775"/>
              <a:ext cx="30875" cy="7525"/>
            </a:xfrm>
            <a:custGeom>
              <a:avLst/>
              <a:gdLst/>
              <a:ahLst/>
              <a:cxnLst/>
              <a:rect l="l" t="t" r="r" b="b"/>
              <a:pathLst>
                <a:path w="1235" h="301" extrusionOk="0">
                  <a:moveTo>
                    <a:pt x="0" y="1"/>
                  </a:moveTo>
                  <a:cubicBezTo>
                    <a:pt x="200" y="101"/>
                    <a:pt x="400" y="134"/>
                    <a:pt x="600" y="167"/>
                  </a:cubicBezTo>
                  <a:cubicBezTo>
                    <a:pt x="801" y="234"/>
                    <a:pt x="1034" y="301"/>
                    <a:pt x="1234" y="301"/>
                  </a:cubicBezTo>
                  <a:cubicBezTo>
                    <a:pt x="1034" y="201"/>
                    <a:pt x="834" y="134"/>
                    <a:pt x="634" y="101"/>
                  </a:cubicBezTo>
                  <a:cubicBezTo>
                    <a:pt x="434" y="34"/>
                    <a:pt x="200"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4"/>
            <p:cNvSpPr/>
            <p:nvPr/>
          </p:nvSpPr>
          <p:spPr>
            <a:xfrm>
              <a:off x="2719625" y="1449850"/>
              <a:ext cx="450325" cy="396900"/>
            </a:xfrm>
            <a:custGeom>
              <a:avLst/>
              <a:gdLst/>
              <a:ahLst/>
              <a:cxnLst/>
              <a:rect l="l" t="t" r="r" b="b"/>
              <a:pathLst>
                <a:path w="18013" h="15876" extrusionOk="0">
                  <a:moveTo>
                    <a:pt x="9027" y="1"/>
                  </a:moveTo>
                  <a:cubicBezTo>
                    <a:pt x="8020" y="1"/>
                    <a:pt x="6996" y="193"/>
                    <a:pt x="6004" y="599"/>
                  </a:cubicBezTo>
                  <a:cubicBezTo>
                    <a:pt x="1935" y="2234"/>
                    <a:pt x="0" y="6871"/>
                    <a:pt x="1668" y="10940"/>
                  </a:cubicBezTo>
                  <a:cubicBezTo>
                    <a:pt x="2904" y="14019"/>
                    <a:pt x="5858" y="15875"/>
                    <a:pt x="8986" y="15875"/>
                  </a:cubicBezTo>
                  <a:cubicBezTo>
                    <a:pt x="9993" y="15875"/>
                    <a:pt x="11017" y="15683"/>
                    <a:pt x="12009" y="15277"/>
                  </a:cubicBezTo>
                  <a:cubicBezTo>
                    <a:pt x="16078" y="13642"/>
                    <a:pt x="18013" y="9005"/>
                    <a:pt x="16345" y="4936"/>
                  </a:cubicBezTo>
                  <a:cubicBezTo>
                    <a:pt x="15109" y="1858"/>
                    <a:pt x="12154" y="1"/>
                    <a:pt x="90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4"/>
            <p:cNvSpPr/>
            <p:nvPr/>
          </p:nvSpPr>
          <p:spPr>
            <a:xfrm>
              <a:off x="2729625" y="1447875"/>
              <a:ext cx="413650" cy="401225"/>
            </a:xfrm>
            <a:custGeom>
              <a:avLst/>
              <a:gdLst/>
              <a:ahLst/>
              <a:cxnLst/>
              <a:rect l="l" t="t" r="r" b="b"/>
              <a:pathLst>
                <a:path w="16546" h="16049" extrusionOk="0">
                  <a:moveTo>
                    <a:pt x="16512" y="7517"/>
                  </a:moveTo>
                  <a:lnTo>
                    <a:pt x="16512" y="7884"/>
                  </a:lnTo>
                  <a:cubicBezTo>
                    <a:pt x="16512" y="7950"/>
                    <a:pt x="16545" y="7984"/>
                    <a:pt x="16545" y="8017"/>
                  </a:cubicBezTo>
                  <a:cubicBezTo>
                    <a:pt x="16545" y="7984"/>
                    <a:pt x="16545" y="7950"/>
                    <a:pt x="16545" y="7884"/>
                  </a:cubicBezTo>
                  <a:cubicBezTo>
                    <a:pt x="16545" y="7784"/>
                    <a:pt x="16512" y="7683"/>
                    <a:pt x="16512" y="7517"/>
                  </a:cubicBezTo>
                  <a:close/>
                  <a:moveTo>
                    <a:pt x="8538" y="1"/>
                  </a:moveTo>
                  <a:cubicBezTo>
                    <a:pt x="7622" y="1"/>
                    <a:pt x="6716" y="157"/>
                    <a:pt x="5838" y="478"/>
                  </a:cubicBezTo>
                  <a:cubicBezTo>
                    <a:pt x="5104" y="745"/>
                    <a:pt x="4437" y="1112"/>
                    <a:pt x="3803" y="1546"/>
                  </a:cubicBezTo>
                  <a:cubicBezTo>
                    <a:pt x="3503" y="1813"/>
                    <a:pt x="3169" y="2046"/>
                    <a:pt x="2902" y="2346"/>
                  </a:cubicBezTo>
                  <a:cubicBezTo>
                    <a:pt x="2602" y="2613"/>
                    <a:pt x="2335" y="2947"/>
                    <a:pt x="2102" y="3280"/>
                  </a:cubicBezTo>
                  <a:cubicBezTo>
                    <a:pt x="0" y="6082"/>
                    <a:pt x="0" y="9952"/>
                    <a:pt x="2102" y="12787"/>
                  </a:cubicBezTo>
                  <a:cubicBezTo>
                    <a:pt x="2335" y="13087"/>
                    <a:pt x="2602" y="13421"/>
                    <a:pt x="2902" y="13721"/>
                  </a:cubicBezTo>
                  <a:cubicBezTo>
                    <a:pt x="3169" y="13988"/>
                    <a:pt x="3469" y="14255"/>
                    <a:pt x="3803" y="14488"/>
                  </a:cubicBezTo>
                  <a:cubicBezTo>
                    <a:pt x="4437" y="14955"/>
                    <a:pt x="5104" y="15322"/>
                    <a:pt x="5838" y="15556"/>
                  </a:cubicBezTo>
                  <a:cubicBezTo>
                    <a:pt x="6719" y="15878"/>
                    <a:pt x="7627" y="16048"/>
                    <a:pt x="8546" y="16048"/>
                  </a:cubicBezTo>
                  <a:cubicBezTo>
                    <a:pt x="9053" y="16048"/>
                    <a:pt x="9564" y="15996"/>
                    <a:pt x="10074" y="15889"/>
                  </a:cubicBezTo>
                  <a:cubicBezTo>
                    <a:pt x="12309" y="15489"/>
                    <a:pt x="14277" y="14088"/>
                    <a:pt x="15445" y="12120"/>
                  </a:cubicBezTo>
                  <a:cubicBezTo>
                    <a:pt x="15845" y="11453"/>
                    <a:pt x="16145" y="10719"/>
                    <a:pt x="16312" y="9952"/>
                  </a:cubicBezTo>
                  <a:cubicBezTo>
                    <a:pt x="16379" y="9685"/>
                    <a:pt x="16445" y="9418"/>
                    <a:pt x="16479" y="9118"/>
                  </a:cubicBezTo>
                  <a:cubicBezTo>
                    <a:pt x="16512" y="8918"/>
                    <a:pt x="16512" y="8718"/>
                    <a:pt x="16512" y="8517"/>
                  </a:cubicBezTo>
                  <a:lnTo>
                    <a:pt x="16512" y="8150"/>
                  </a:lnTo>
                  <a:cubicBezTo>
                    <a:pt x="16512" y="8251"/>
                    <a:pt x="16479" y="8351"/>
                    <a:pt x="16479" y="8517"/>
                  </a:cubicBezTo>
                  <a:cubicBezTo>
                    <a:pt x="16479" y="8718"/>
                    <a:pt x="16445" y="8918"/>
                    <a:pt x="16412" y="9118"/>
                  </a:cubicBezTo>
                  <a:cubicBezTo>
                    <a:pt x="16379" y="9418"/>
                    <a:pt x="16312" y="9685"/>
                    <a:pt x="16245" y="9952"/>
                  </a:cubicBezTo>
                  <a:cubicBezTo>
                    <a:pt x="16045" y="10686"/>
                    <a:pt x="15745" y="11386"/>
                    <a:pt x="15345" y="12053"/>
                  </a:cubicBezTo>
                  <a:cubicBezTo>
                    <a:pt x="13889" y="14463"/>
                    <a:pt x="11299" y="15853"/>
                    <a:pt x="8600" y="15853"/>
                  </a:cubicBezTo>
                  <a:cubicBezTo>
                    <a:pt x="7712" y="15853"/>
                    <a:pt x="6813" y="15703"/>
                    <a:pt x="5938" y="15389"/>
                  </a:cubicBezTo>
                  <a:cubicBezTo>
                    <a:pt x="5204" y="15122"/>
                    <a:pt x="4537" y="14755"/>
                    <a:pt x="3936" y="14322"/>
                  </a:cubicBezTo>
                  <a:cubicBezTo>
                    <a:pt x="3636" y="14088"/>
                    <a:pt x="3336" y="13821"/>
                    <a:pt x="3069" y="13554"/>
                  </a:cubicBezTo>
                  <a:cubicBezTo>
                    <a:pt x="2769" y="13254"/>
                    <a:pt x="2535" y="12954"/>
                    <a:pt x="2302" y="12654"/>
                  </a:cubicBezTo>
                  <a:cubicBezTo>
                    <a:pt x="267" y="9885"/>
                    <a:pt x="267" y="6149"/>
                    <a:pt x="2302" y="3380"/>
                  </a:cubicBezTo>
                  <a:cubicBezTo>
                    <a:pt x="2535" y="3080"/>
                    <a:pt x="2769" y="2780"/>
                    <a:pt x="3069" y="2480"/>
                  </a:cubicBezTo>
                  <a:cubicBezTo>
                    <a:pt x="3336" y="2213"/>
                    <a:pt x="3636" y="1946"/>
                    <a:pt x="3970" y="1713"/>
                  </a:cubicBezTo>
                  <a:cubicBezTo>
                    <a:pt x="4570" y="1279"/>
                    <a:pt x="5237" y="912"/>
                    <a:pt x="5938" y="645"/>
                  </a:cubicBezTo>
                  <a:cubicBezTo>
                    <a:pt x="6820" y="329"/>
                    <a:pt x="7730" y="177"/>
                    <a:pt x="8628" y="177"/>
                  </a:cubicBezTo>
                  <a:cubicBezTo>
                    <a:pt x="11328" y="177"/>
                    <a:pt x="13926" y="1553"/>
                    <a:pt x="15378" y="3981"/>
                  </a:cubicBezTo>
                  <a:cubicBezTo>
                    <a:pt x="15778" y="4648"/>
                    <a:pt x="16078" y="5348"/>
                    <a:pt x="16279" y="6082"/>
                  </a:cubicBezTo>
                  <a:cubicBezTo>
                    <a:pt x="16345" y="6349"/>
                    <a:pt x="16412" y="6616"/>
                    <a:pt x="16445" y="6916"/>
                  </a:cubicBezTo>
                  <a:cubicBezTo>
                    <a:pt x="16479" y="7116"/>
                    <a:pt x="16512" y="7317"/>
                    <a:pt x="16512" y="7517"/>
                  </a:cubicBezTo>
                  <a:cubicBezTo>
                    <a:pt x="16512" y="7317"/>
                    <a:pt x="16512" y="7116"/>
                    <a:pt x="16479" y="6916"/>
                  </a:cubicBezTo>
                  <a:cubicBezTo>
                    <a:pt x="16445" y="6616"/>
                    <a:pt x="16379" y="6349"/>
                    <a:pt x="16312" y="6082"/>
                  </a:cubicBezTo>
                  <a:cubicBezTo>
                    <a:pt x="16145" y="5315"/>
                    <a:pt x="15845" y="4615"/>
                    <a:pt x="15445" y="3947"/>
                  </a:cubicBezTo>
                  <a:cubicBezTo>
                    <a:pt x="14277" y="1946"/>
                    <a:pt x="12309" y="578"/>
                    <a:pt x="10074" y="145"/>
                  </a:cubicBezTo>
                  <a:cubicBezTo>
                    <a:pt x="9561" y="49"/>
                    <a:pt x="9048" y="1"/>
                    <a:pt x="853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4"/>
            <p:cNvSpPr/>
            <p:nvPr/>
          </p:nvSpPr>
          <p:spPr>
            <a:xfrm>
              <a:off x="2862225" y="1561975"/>
              <a:ext cx="165125" cy="173075"/>
            </a:xfrm>
            <a:custGeom>
              <a:avLst/>
              <a:gdLst/>
              <a:ahLst/>
              <a:cxnLst/>
              <a:rect l="l" t="t" r="r" b="b"/>
              <a:pathLst>
                <a:path w="6605" h="6923" extrusionOk="0">
                  <a:moveTo>
                    <a:pt x="3319" y="1"/>
                  </a:moveTo>
                  <a:cubicBezTo>
                    <a:pt x="2402" y="1"/>
                    <a:pt x="1484" y="618"/>
                    <a:pt x="1568" y="1852"/>
                  </a:cubicBezTo>
                  <a:cubicBezTo>
                    <a:pt x="1568" y="2619"/>
                    <a:pt x="2002" y="3286"/>
                    <a:pt x="2702" y="3586"/>
                  </a:cubicBezTo>
                  <a:cubicBezTo>
                    <a:pt x="0" y="4020"/>
                    <a:pt x="134" y="6922"/>
                    <a:pt x="134" y="6922"/>
                  </a:cubicBezTo>
                  <a:lnTo>
                    <a:pt x="6471" y="6922"/>
                  </a:lnTo>
                  <a:cubicBezTo>
                    <a:pt x="6471" y="6922"/>
                    <a:pt x="6605" y="3987"/>
                    <a:pt x="3970" y="3586"/>
                  </a:cubicBezTo>
                  <a:cubicBezTo>
                    <a:pt x="4637" y="3286"/>
                    <a:pt x="5070" y="2619"/>
                    <a:pt x="5070" y="1852"/>
                  </a:cubicBezTo>
                  <a:cubicBezTo>
                    <a:pt x="5154" y="618"/>
                    <a:pt x="4236" y="1"/>
                    <a:pt x="331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4"/>
            <p:cNvSpPr/>
            <p:nvPr/>
          </p:nvSpPr>
          <p:spPr>
            <a:xfrm>
              <a:off x="2864725" y="1561675"/>
              <a:ext cx="160125" cy="174200"/>
            </a:xfrm>
            <a:custGeom>
              <a:avLst/>
              <a:gdLst/>
              <a:ahLst/>
              <a:cxnLst/>
              <a:rect l="l" t="t" r="r" b="b"/>
              <a:pathLst>
                <a:path w="6405" h="6968" extrusionOk="0">
                  <a:moveTo>
                    <a:pt x="4071" y="3531"/>
                  </a:moveTo>
                  <a:lnTo>
                    <a:pt x="4071" y="3531"/>
                  </a:lnTo>
                  <a:cubicBezTo>
                    <a:pt x="4071" y="3531"/>
                    <a:pt x="4070" y="3532"/>
                    <a:pt x="4070" y="3532"/>
                  </a:cubicBezTo>
                  <a:cubicBezTo>
                    <a:pt x="4069" y="3532"/>
                    <a:pt x="4069" y="3532"/>
                    <a:pt x="4069" y="3533"/>
                  </a:cubicBezTo>
                  <a:lnTo>
                    <a:pt x="4069" y="3533"/>
                  </a:lnTo>
                  <a:cubicBezTo>
                    <a:pt x="4070" y="3532"/>
                    <a:pt x="4070" y="3532"/>
                    <a:pt x="4071" y="3531"/>
                  </a:cubicBezTo>
                  <a:close/>
                  <a:moveTo>
                    <a:pt x="3215" y="0"/>
                  </a:moveTo>
                  <a:cubicBezTo>
                    <a:pt x="2874" y="0"/>
                    <a:pt x="2531" y="112"/>
                    <a:pt x="2235" y="329"/>
                  </a:cubicBezTo>
                  <a:cubicBezTo>
                    <a:pt x="1735" y="696"/>
                    <a:pt x="1435" y="1330"/>
                    <a:pt x="1468" y="1997"/>
                  </a:cubicBezTo>
                  <a:cubicBezTo>
                    <a:pt x="1468" y="2675"/>
                    <a:pt x="1866" y="3268"/>
                    <a:pt x="2426" y="3591"/>
                  </a:cubicBezTo>
                  <a:lnTo>
                    <a:pt x="2426" y="3591"/>
                  </a:lnTo>
                  <a:cubicBezTo>
                    <a:pt x="2041" y="3670"/>
                    <a:pt x="1658" y="3828"/>
                    <a:pt x="1301" y="4065"/>
                  </a:cubicBezTo>
                  <a:cubicBezTo>
                    <a:pt x="901" y="4332"/>
                    <a:pt x="601" y="4699"/>
                    <a:pt x="400" y="5133"/>
                  </a:cubicBezTo>
                  <a:cubicBezTo>
                    <a:pt x="134" y="5700"/>
                    <a:pt x="0" y="6300"/>
                    <a:pt x="0" y="6934"/>
                  </a:cubicBezTo>
                  <a:lnTo>
                    <a:pt x="0" y="6968"/>
                  </a:lnTo>
                  <a:lnTo>
                    <a:pt x="6405" y="6968"/>
                  </a:lnTo>
                  <a:lnTo>
                    <a:pt x="6405" y="6934"/>
                  </a:lnTo>
                  <a:cubicBezTo>
                    <a:pt x="6405" y="6300"/>
                    <a:pt x="6271" y="5667"/>
                    <a:pt x="5971" y="5100"/>
                  </a:cubicBezTo>
                  <a:cubicBezTo>
                    <a:pt x="5771" y="4633"/>
                    <a:pt x="5437" y="4266"/>
                    <a:pt x="5037" y="3999"/>
                  </a:cubicBezTo>
                  <a:cubicBezTo>
                    <a:pt x="4695" y="3812"/>
                    <a:pt x="4325" y="3655"/>
                    <a:pt x="3952" y="3607"/>
                  </a:cubicBezTo>
                  <a:lnTo>
                    <a:pt x="3952" y="3607"/>
                  </a:lnTo>
                  <a:cubicBezTo>
                    <a:pt x="4000" y="3582"/>
                    <a:pt x="4044" y="3557"/>
                    <a:pt x="4069" y="3533"/>
                  </a:cubicBezTo>
                  <a:lnTo>
                    <a:pt x="4069" y="3533"/>
                  </a:lnTo>
                  <a:cubicBezTo>
                    <a:pt x="4029" y="3558"/>
                    <a:pt x="3989" y="3582"/>
                    <a:pt x="3947" y="3607"/>
                  </a:cubicBezTo>
                  <a:lnTo>
                    <a:pt x="3947" y="3607"/>
                  </a:lnTo>
                  <a:cubicBezTo>
                    <a:pt x="3921" y="3603"/>
                    <a:pt x="3895" y="3601"/>
                    <a:pt x="3870" y="3598"/>
                  </a:cubicBezTo>
                  <a:lnTo>
                    <a:pt x="3870" y="3598"/>
                  </a:lnTo>
                  <a:lnTo>
                    <a:pt x="3930" y="3616"/>
                  </a:lnTo>
                  <a:lnTo>
                    <a:pt x="3930" y="3616"/>
                  </a:lnTo>
                  <a:cubicBezTo>
                    <a:pt x="3921" y="3622"/>
                    <a:pt x="3912" y="3627"/>
                    <a:pt x="3903" y="3632"/>
                  </a:cubicBezTo>
                  <a:cubicBezTo>
                    <a:pt x="3913" y="3627"/>
                    <a:pt x="3922" y="3622"/>
                    <a:pt x="3932" y="3617"/>
                  </a:cubicBezTo>
                  <a:lnTo>
                    <a:pt x="3932" y="3617"/>
                  </a:lnTo>
                  <a:lnTo>
                    <a:pt x="4203" y="3699"/>
                  </a:lnTo>
                  <a:cubicBezTo>
                    <a:pt x="4337" y="3732"/>
                    <a:pt x="4437" y="3765"/>
                    <a:pt x="4570" y="3832"/>
                  </a:cubicBezTo>
                  <a:cubicBezTo>
                    <a:pt x="4737" y="3899"/>
                    <a:pt x="4904" y="3965"/>
                    <a:pt x="5037" y="4065"/>
                  </a:cubicBezTo>
                  <a:cubicBezTo>
                    <a:pt x="5437" y="4332"/>
                    <a:pt x="5771" y="4699"/>
                    <a:pt x="5971" y="5133"/>
                  </a:cubicBezTo>
                  <a:cubicBezTo>
                    <a:pt x="6233" y="5690"/>
                    <a:pt x="6367" y="6311"/>
                    <a:pt x="6371" y="6934"/>
                  </a:cubicBezTo>
                  <a:lnTo>
                    <a:pt x="6371" y="6934"/>
                  </a:lnTo>
                  <a:lnTo>
                    <a:pt x="100" y="6901"/>
                  </a:lnTo>
                  <a:lnTo>
                    <a:pt x="100" y="6901"/>
                  </a:lnTo>
                  <a:cubicBezTo>
                    <a:pt x="105" y="6312"/>
                    <a:pt x="239" y="5724"/>
                    <a:pt x="501" y="5200"/>
                  </a:cubicBezTo>
                  <a:cubicBezTo>
                    <a:pt x="701" y="4766"/>
                    <a:pt x="1001" y="4399"/>
                    <a:pt x="1401" y="4132"/>
                  </a:cubicBezTo>
                  <a:cubicBezTo>
                    <a:pt x="1768" y="3899"/>
                    <a:pt x="2202" y="3732"/>
                    <a:pt x="2635" y="3665"/>
                  </a:cubicBezTo>
                  <a:lnTo>
                    <a:pt x="2769" y="3632"/>
                  </a:lnTo>
                  <a:lnTo>
                    <a:pt x="2635" y="3598"/>
                  </a:lnTo>
                  <a:cubicBezTo>
                    <a:pt x="2613" y="3588"/>
                    <a:pt x="2591" y="3577"/>
                    <a:pt x="2569" y="3565"/>
                  </a:cubicBezTo>
                  <a:lnTo>
                    <a:pt x="2569" y="3565"/>
                  </a:lnTo>
                  <a:lnTo>
                    <a:pt x="2569" y="3565"/>
                  </a:lnTo>
                  <a:cubicBezTo>
                    <a:pt x="2569" y="3565"/>
                    <a:pt x="2568" y="3565"/>
                    <a:pt x="2568" y="3565"/>
                  </a:cubicBezTo>
                  <a:lnTo>
                    <a:pt x="2568" y="3565"/>
                  </a:lnTo>
                  <a:cubicBezTo>
                    <a:pt x="1973" y="3255"/>
                    <a:pt x="1600" y="2673"/>
                    <a:pt x="1568" y="1997"/>
                  </a:cubicBezTo>
                  <a:cubicBezTo>
                    <a:pt x="1535" y="1364"/>
                    <a:pt x="1801" y="763"/>
                    <a:pt x="2335" y="396"/>
                  </a:cubicBezTo>
                  <a:cubicBezTo>
                    <a:pt x="2616" y="195"/>
                    <a:pt x="2946" y="91"/>
                    <a:pt x="3273" y="91"/>
                  </a:cubicBezTo>
                  <a:cubicBezTo>
                    <a:pt x="3489" y="91"/>
                    <a:pt x="3704" y="137"/>
                    <a:pt x="3903" y="229"/>
                  </a:cubicBezTo>
                  <a:cubicBezTo>
                    <a:pt x="4370" y="396"/>
                    <a:pt x="4704" y="796"/>
                    <a:pt x="4870" y="1230"/>
                  </a:cubicBezTo>
                  <a:cubicBezTo>
                    <a:pt x="5004" y="1630"/>
                    <a:pt x="5004" y="2031"/>
                    <a:pt x="4904" y="2398"/>
                  </a:cubicBezTo>
                  <a:cubicBezTo>
                    <a:pt x="4837" y="2698"/>
                    <a:pt x="4704" y="2965"/>
                    <a:pt x="4503" y="3165"/>
                  </a:cubicBezTo>
                  <a:cubicBezTo>
                    <a:pt x="4378" y="3315"/>
                    <a:pt x="4234" y="3428"/>
                    <a:pt x="4071" y="3531"/>
                  </a:cubicBezTo>
                  <a:lnTo>
                    <a:pt x="4071" y="3531"/>
                  </a:lnTo>
                  <a:cubicBezTo>
                    <a:pt x="4237" y="3464"/>
                    <a:pt x="4404" y="3331"/>
                    <a:pt x="4537" y="3198"/>
                  </a:cubicBezTo>
                  <a:cubicBezTo>
                    <a:pt x="4737" y="2965"/>
                    <a:pt x="4870" y="2698"/>
                    <a:pt x="4937" y="2431"/>
                  </a:cubicBezTo>
                  <a:cubicBezTo>
                    <a:pt x="5037" y="2031"/>
                    <a:pt x="5037" y="1597"/>
                    <a:pt x="4904" y="1230"/>
                  </a:cubicBezTo>
                  <a:cubicBezTo>
                    <a:pt x="4737" y="763"/>
                    <a:pt x="4370" y="363"/>
                    <a:pt x="3903" y="163"/>
                  </a:cubicBezTo>
                  <a:cubicBezTo>
                    <a:pt x="3685" y="54"/>
                    <a:pt x="3450" y="0"/>
                    <a:pt x="32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4"/>
            <p:cNvSpPr/>
            <p:nvPr/>
          </p:nvSpPr>
          <p:spPr>
            <a:xfrm>
              <a:off x="2123350" y="2445825"/>
              <a:ext cx="742225" cy="692425"/>
            </a:xfrm>
            <a:custGeom>
              <a:avLst/>
              <a:gdLst/>
              <a:ahLst/>
              <a:cxnLst/>
              <a:rect l="l" t="t" r="r" b="b"/>
              <a:pathLst>
                <a:path w="29689" h="27697" extrusionOk="0">
                  <a:moveTo>
                    <a:pt x="14837" y="0"/>
                  </a:moveTo>
                  <a:cubicBezTo>
                    <a:pt x="8093" y="0"/>
                    <a:pt x="2195" y="4920"/>
                    <a:pt x="1135" y="11764"/>
                  </a:cubicBezTo>
                  <a:cubicBezTo>
                    <a:pt x="1" y="19336"/>
                    <a:pt x="5204" y="26407"/>
                    <a:pt x="12776" y="27542"/>
                  </a:cubicBezTo>
                  <a:cubicBezTo>
                    <a:pt x="13471" y="27646"/>
                    <a:pt x="14162" y="27697"/>
                    <a:pt x="14844" y="27697"/>
                  </a:cubicBezTo>
                  <a:cubicBezTo>
                    <a:pt x="21568" y="27697"/>
                    <a:pt x="27491" y="22777"/>
                    <a:pt x="28521" y="15933"/>
                  </a:cubicBezTo>
                  <a:cubicBezTo>
                    <a:pt x="29689" y="8361"/>
                    <a:pt x="24485" y="1289"/>
                    <a:pt x="16913" y="155"/>
                  </a:cubicBezTo>
                  <a:cubicBezTo>
                    <a:pt x="16215" y="51"/>
                    <a:pt x="15522" y="0"/>
                    <a:pt x="14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4"/>
            <p:cNvSpPr/>
            <p:nvPr/>
          </p:nvSpPr>
          <p:spPr>
            <a:xfrm>
              <a:off x="2140025" y="2455525"/>
              <a:ext cx="700525" cy="696375"/>
            </a:xfrm>
            <a:custGeom>
              <a:avLst/>
              <a:gdLst/>
              <a:ahLst/>
              <a:cxnLst/>
              <a:rect l="l" t="t" r="r" b="b"/>
              <a:pathLst>
                <a:path w="28021" h="27855" extrusionOk="0">
                  <a:moveTo>
                    <a:pt x="14078" y="1"/>
                  </a:moveTo>
                  <a:lnTo>
                    <a:pt x="13144" y="68"/>
                  </a:lnTo>
                  <a:cubicBezTo>
                    <a:pt x="13010" y="101"/>
                    <a:pt x="12843" y="101"/>
                    <a:pt x="12677" y="101"/>
                  </a:cubicBezTo>
                  <a:lnTo>
                    <a:pt x="12210" y="168"/>
                  </a:lnTo>
                  <a:cubicBezTo>
                    <a:pt x="11909" y="201"/>
                    <a:pt x="11609" y="234"/>
                    <a:pt x="11276" y="301"/>
                  </a:cubicBezTo>
                  <a:cubicBezTo>
                    <a:pt x="10008" y="601"/>
                    <a:pt x="8774" y="1035"/>
                    <a:pt x="7606" y="1635"/>
                  </a:cubicBezTo>
                  <a:cubicBezTo>
                    <a:pt x="7306" y="1802"/>
                    <a:pt x="7039" y="2002"/>
                    <a:pt x="6739" y="2169"/>
                  </a:cubicBezTo>
                  <a:cubicBezTo>
                    <a:pt x="6439" y="2336"/>
                    <a:pt x="6172" y="2536"/>
                    <a:pt x="5905" y="2736"/>
                  </a:cubicBezTo>
                  <a:cubicBezTo>
                    <a:pt x="5338" y="3136"/>
                    <a:pt x="4804" y="3603"/>
                    <a:pt x="4337" y="4070"/>
                  </a:cubicBezTo>
                  <a:cubicBezTo>
                    <a:pt x="3837" y="4571"/>
                    <a:pt x="3370" y="5138"/>
                    <a:pt x="2970" y="5705"/>
                  </a:cubicBezTo>
                  <a:cubicBezTo>
                    <a:pt x="2102" y="6872"/>
                    <a:pt x="1402" y="8140"/>
                    <a:pt x="968" y="9541"/>
                  </a:cubicBezTo>
                  <a:cubicBezTo>
                    <a:pt x="1" y="12376"/>
                    <a:pt x="1" y="15479"/>
                    <a:pt x="968" y="18347"/>
                  </a:cubicBezTo>
                  <a:cubicBezTo>
                    <a:pt x="1402" y="19715"/>
                    <a:pt x="2102" y="21016"/>
                    <a:pt x="2970" y="22183"/>
                  </a:cubicBezTo>
                  <a:cubicBezTo>
                    <a:pt x="3770" y="23318"/>
                    <a:pt x="4771" y="24318"/>
                    <a:pt x="5905" y="25119"/>
                  </a:cubicBezTo>
                  <a:cubicBezTo>
                    <a:pt x="6172" y="25352"/>
                    <a:pt x="6439" y="25519"/>
                    <a:pt x="6739" y="25719"/>
                  </a:cubicBezTo>
                  <a:cubicBezTo>
                    <a:pt x="7039" y="25886"/>
                    <a:pt x="7306" y="26053"/>
                    <a:pt x="7606" y="26220"/>
                  </a:cubicBezTo>
                  <a:cubicBezTo>
                    <a:pt x="8207" y="26520"/>
                    <a:pt x="8807" y="26787"/>
                    <a:pt x="9441" y="27020"/>
                  </a:cubicBezTo>
                  <a:cubicBezTo>
                    <a:pt x="10041" y="27254"/>
                    <a:pt x="10642" y="27420"/>
                    <a:pt x="11276" y="27554"/>
                  </a:cubicBezTo>
                  <a:cubicBezTo>
                    <a:pt x="11609" y="27621"/>
                    <a:pt x="11909" y="27654"/>
                    <a:pt x="12210" y="27721"/>
                  </a:cubicBezTo>
                  <a:lnTo>
                    <a:pt x="12677" y="27787"/>
                  </a:lnTo>
                  <a:cubicBezTo>
                    <a:pt x="12843" y="27821"/>
                    <a:pt x="13010" y="27821"/>
                    <a:pt x="13144" y="27821"/>
                  </a:cubicBezTo>
                  <a:lnTo>
                    <a:pt x="14078" y="27854"/>
                  </a:lnTo>
                  <a:cubicBezTo>
                    <a:pt x="14378" y="27854"/>
                    <a:pt x="14678" y="27821"/>
                    <a:pt x="14978" y="27821"/>
                  </a:cubicBezTo>
                  <a:cubicBezTo>
                    <a:pt x="15579" y="27787"/>
                    <a:pt x="16146" y="27721"/>
                    <a:pt x="16746" y="27621"/>
                  </a:cubicBezTo>
                  <a:cubicBezTo>
                    <a:pt x="20649" y="26853"/>
                    <a:pt x="24051" y="24452"/>
                    <a:pt x="26086" y="21016"/>
                  </a:cubicBezTo>
                  <a:cubicBezTo>
                    <a:pt x="26787" y="19882"/>
                    <a:pt x="27287" y="18614"/>
                    <a:pt x="27621" y="17313"/>
                  </a:cubicBezTo>
                  <a:cubicBezTo>
                    <a:pt x="27721" y="16846"/>
                    <a:pt x="27821" y="16379"/>
                    <a:pt x="27887" y="15879"/>
                  </a:cubicBezTo>
                  <a:cubicBezTo>
                    <a:pt x="27921" y="15679"/>
                    <a:pt x="27954" y="15479"/>
                    <a:pt x="27954" y="15312"/>
                  </a:cubicBezTo>
                  <a:cubicBezTo>
                    <a:pt x="27987" y="15112"/>
                    <a:pt x="27987" y="14978"/>
                    <a:pt x="27987" y="14811"/>
                  </a:cubicBezTo>
                  <a:cubicBezTo>
                    <a:pt x="27987" y="14545"/>
                    <a:pt x="27987" y="14311"/>
                    <a:pt x="27987" y="14144"/>
                  </a:cubicBezTo>
                  <a:cubicBezTo>
                    <a:pt x="27954" y="14311"/>
                    <a:pt x="27921" y="14545"/>
                    <a:pt x="27921" y="14811"/>
                  </a:cubicBezTo>
                  <a:cubicBezTo>
                    <a:pt x="27921" y="14945"/>
                    <a:pt x="27921" y="15145"/>
                    <a:pt x="27921" y="15312"/>
                  </a:cubicBezTo>
                  <a:cubicBezTo>
                    <a:pt x="27887" y="15445"/>
                    <a:pt x="27854" y="15679"/>
                    <a:pt x="27821" y="15879"/>
                  </a:cubicBezTo>
                  <a:cubicBezTo>
                    <a:pt x="27754" y="16346"/>
                    <a:pt x="27654" y="16846"/>
                    <a:pt x="27520" y="17313"/>
                  </a:cubicBezTo>
                  <a:cubicBezTo>
                    <a:pt x="27220" y="18581"/>
                    <a:pt x="26687" y="19815"/>
                    <a:pt x="25986" y="20983"/>
                  </a:cubicBezTo>
                  <a:cubicBezTo>
                    <a:pt x="23951" y="24352"/>
                    <a:pt x="20582" y="26687"/>
                    <a:pt x="16713" y="27420"/>
                  </a:cubicBezTo>
                  <a:cubicBezTo>
                    <a:pt x="16146" y="27521"/>
                    <a:pt x="15579" y="27587"/>
                    <a:pt x="14978" y="27621"/>
                  </a:cubicBezTo>
                  <a:cubicBezTo>
                    <a:pt x="14678" y="27654"/>
                    <a:pt x="14378" y="27654"/>
                    <a:pt x="14078" y="27654"/>
                  </a:cubicBezTo>
                  <a:lnTo>
                    <a:pt x="13177" y="27621"/>
                  </a:lnTo>
                  <a:cubicBezTo>
                    <a:pt x="13043" y="27621"/>
                    <a:pt x="12877" y="27621"/>
                    <a:pt x="12710" y="27587"/>
                  </a:cubicBezTo>
                  <a:lnTo>
                    <a:pt x="12276" y="27521"/>
                  </a:lnTo>
                  <a:cubicBezTo>
                    <a:pt x="11976" y="27454"/>
                    <a:pt x="11642" y="27420"/>
                    <a:pt x="11342" y="27354"/>
                  </a:cubicBezTo>
                  <a:cubicBezTo>
                    <a:pt x="10708" y="27220"/>
                    <a:pt x="10108" y="27054"/>
                    <a:pt x="9508" y="26820"/>
                  </a:cubicBezTo>
                  <a:cubicBezTo>
                    <a:pt x="8907" y="26620"/>
                    <a:pt x="8307" y="26353"/>
                    <a:pt x="7706" y="26053"/>
                  </a:cubicBezTo>
                  <a:cubicBezTo>
                    <a:pt x="7439" y="25886"/>
                    <a:pt x="7173" y="25686"/>
                    <a:pt x="6872" y="25519"/>
                  </a:cubicBezTo>
                  <a:cubicBezTo>
                    <a:pt x="6606" y="25352"/>
                    <a:pt x="6305" y="25152"/>
                    <a:pt x="6038" y="24952"/>
                  </a:cubicBezTo>
                  <a:cubicBezTo>
                    <a:pt x="4938" y="24151"/>
                    <a:pt x="3937" y="23151"/>
                    <a:pt x="3136" y="22050"/>
                  </a:cubicBezTo>
                  <a:cubicBezTo>
                    <a:pt x="2269" y="20882"/>
                    <a:pt x="1635" y="19615"/>
                    <a:pt x="1168" y="18247"/>
                  </a:cubicBezTo>
                  <a:cubicBezTo>
                    <a:pt x="234" y="15445"/>
                    <a:pt x="234" y="12410"/>
                    <a:pt x="1168" y="9608"/>
                  </a:cubicBezTo>
                  <a:cubicBezTo>
                    <a:pt x="1602" y="8240"/>
                    <a:pt x="2269" y="6972"/>
                    <a:pt x="3136" y="5805"/>
                  </a:cubicBezTo>
                  <a:cubicBezTo>
                    <a:pt x="3537" y="5238"/>
                    <a:pt x="4004" y="4704"/>
                    <a:pt x="4471" y="4237"/>
                  </a:cubicBezTo>
                  <a:cubicBezTo>
                    <a:pt x="4971" y="3737"/>
                    <a:pt x="5471" y="3303"/>
                    <a:pt x="6038" y="2903"/>
                  </a:cubicBezTo>
                  <a:cubicBezTo>
                    <a:pt x="6305" y="2669"/>
                    <a:pt x="6572" y="2503"/>
                    <a:pt x="6872" y="2336"/>
                  </a:cubicBezTo>
                  <a:cubicBezTo>
                    <a:pt x="7139" y="2169"/>
                    <a:pt x="7406" y="1969"/>
                    <a:pt x="7706" y="1802"/>
                  </a:cubicBezTo>
                  <a:cubicBezTo>
                    <a:pt x="8273" y="1502"/>
                    <a:pt x="8874" y="1235"/>
                    <a:pt x="9474" y="1035"/>
                  </a:cubicBezTo>
                  <a:cubicBezTo>
                    <a:pt x="10075" y="801"/>
                    <a:pt x="10708" y="635"/>
                    <a:pt x="11309" y="501"/>
                  </a:cubicBezTo>
                  <a:cubicBezTo>
                    <a:pt x="11642" y="434"/>
                    <a:pt x="11943" y="401"/>
                    <a:pt x="12243" y="334"/>
                  </a:cubicBezTo>
                  <a:lnTo>
                    <a:pt x="12710" y="268"/>
                  </a:lnTo>
                  <a:cubicBezTo>
                    <a:pt x="12843" y="234"/>
                    <a:pt x="13010" y="234"/>
                    <a:pt x="13177" y="234"/>
                  </a:cubicBezTo>
                  <a:lnTo>
                    <a:pt x="14078" y="201"/>
                  </a:lnTo>
                  <a:cubicBezTo>
                    <a:pt x="14378" y="201"/>
                    <a:pt x="14678" y="234"/>
                    <a:pt x="14978" y="234"/>
                  </a:cubicBezTo>
                  <a:cubicBezTo>
                    <a:pt x="15545" y="268"/>
                    <a:pt x="16146" y="334"/>
                    <a:pt x="16713" y="434"/>
                  </a:cubicBezTo>
                  <a:cubicBezTo>
                    <a:pt x="18814" y="801"/>
                    <a:pt x="20782" y="1702"/>
                    <a:pt x="22484" y="3003"/>
                  </a:cubicBezTo>
                  <a:cubicBezTo>
                    <a:pt x="23885" y="4070"/>
                    <a:pt x="25085" y="5371"/>
                    <a:pt x="25986" y="6906"/>
                  </a:cubicBezTo>
                  <a:cubicBezTo>
                    <a:pt x="26687" y="8040"/>
                    <a:pt x="27220" y="9274"/>
                    <a:pt x="27520" y="10575"/>
                  </a:cubicBezTo>
                  <a:cubicBezTo>
                    <a:pt x="27654" y="11042"/>
                    <a:pt x="27754" y="11509"/>
                    <a:pt x="27821" y="11976"/>
                  </a:cubicBezTo>
                  <a:cubicBezTo>
                    <a:pt x="27854" y="12210"/>
                    <a:pt x="27887" y="12376"/>
                    <a:pt x="27921" y="12576"/>
                  </a:cubicBezTo>
                  <a:cubicBezTo>
                    <a:pt x="27921" y="12743"/>
                    <a:pt x="27921" y="12910"/>
                    <a:pt x="27921" y="13043"/>
                  </a:cubicBezTo>
                  <a:cubicBezTo>
                    <a:pt x="27954" y="13344"/>
                    <a:pt x="27954" y="13544"/>
                    <a:pt x="27987" y="13711"/>
                  </a:cubicBezTo>
                  <a:cubicBezTo>
                    <a:pt x="27987" y="13844"/>
                    <a:pt x="27987" y="13911"/>
                    <a:pt x="27987" y="13911"/>
                  </a:cubicBezTo>
                  <a:cubicBezTo>
                    <a:pt x="27987" y="13911"/>
                    <a:pt x="28021" y="13877"/>
                    <a:pt x="28021" y="13711"/>
                  </a:cubicBezTo>
                  <a:cubicBezTo>
                    <a:pt x="27987" y="13544"/>
                    <a:pt x="27987" y="13344"/>
                    <a:pt x="27987" y="13043"/>
                  </a:cubicBezTo>
                  <a:cubicBezTo>
                    <a:pt x="27954" y="12910"/>
                    <a:pt x="27987" y="12710"/>
                    <a:pt x="27954" y="12576"/>
                  </a:cubicBezTo>
                  <a:cubicBezTo>
                    <a:pt x="27954" y="12410"/>
                    <a:pt x="27921" y="12176"/>
                    <a:pt x="27887" y="11976"/>
                  </a:cubicBezTo>
                  <a:cubicBezTo>
                    <a:pt x="27821" y="11509"/>
                    <a:pt x="27754" y="11009"/>
                    <a:pt x="27621" y="10542"/>
                  </a:cubicBezTo>
                  <a:cubicBezTo>
                    <a:pt x="27287" y="9241"/>
                    <a:pt x="26787" y="8007"/>
                    <a:pt x="26119" y="6839"/>
                  </a:cubicBezTo>
                  <a:cubicBezTo>
                    <a:pt x="24085" y="3403"/>
                    <a:pt x="20649" y="1002"/>
                    <a:pt x="16746" y="268"/>
                  </a:cubicBezTo>
                  <a:cubicBezTo>
                    <a:pt x="16146" y="134"/>
                    <a:pt x="15579" y="68"/>
                    <a:pt x="14978" y="68"/>
                  </a:cubicBezTo>
                  <a:cubicBezTo>
                    <a:pt x="14678" y="34"/>
                    <a:pt x="14378" y="1"/>
                    <a:pt x="1407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4"/>
            <p:cNvSpPr/>
            <p:nvPr/>
          </p:nvSpPr>
          <p:spPr>
            <a:xfrm>
              <a:off x="2288475" y="2617900"/>
              <a:ext cx="409475" cy="367475"/>
            </a:xfrm>
            <a:custGeom>
              <a:avLst/>
              <a:gdLst/>
              <a:ahLst/>
              <a:cxnLst/>
              <a:rect l="l" t="t" r="r" b="b"/>
              <a:pathLst>
                <a:path w="16379" h="14699" extrusionOk="0">
                  <a:moveTo>
                    <a:pt x="8222" y="0"/>
                  </a:moveTo>
                  <a:cubicBezTo>
                    <a:pt x="6473" y="0"/>
                    <a:pt x="4715" y="622"/>
                    <a:pt x="3303" y="1878"/>
                  </a:cubicBezTo>
                  <a:cubicBezTo>
                    <a:pt x="267" y="4580"/>
                    <a:pt x="0" y="9217"/>
                    <a:pt x="2736" y="12253"/>
                  </a:cubicBezTo>
                  <a:cubicBezTo>
                    <a:pt x="4181" y="13876"/>
                    <a:pt x="6179" y="14698"/>
                    <a:pt x="8190" y="14698"/>
                  </a:cubicBezTo>
                  <a:cubicBezTo>
                    <a:pt x="9939" y="14698"/>
                    <a:pt x="11698" y="14076"/>
                    <a:pt x="13110" y="12820"/>
                  </a:cubicBezTo>
                  <a:cubicBezTo>
                    <a:pt x="16112" y="10118"/>
                    <a:pt x="16379" y="5481"/>
                    <a:pt x="13677" y="2446"/>
                  </a:cubicBezTo>
                  <a:cubicBezTo>
                    <a:pt x="12232" y="822"/>
                    <a:pt x="10233" y="0"/>
                    <a:pt x="822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4"/>
            <p:cNvSpPr/>
            <p:nvPr/>
          </p:nvSpPr>
          <p:spPr>
            <a:xfrm>
              <a:off x="2308475" y="2615875"/>
              <a:ext cx="371125" cy="371475"/>
            </a:xfrm>
            <a:custGeom>
              <a:avLst/>
              <a:gdLst/>
              <a:ahLst/>
              <a:cxnLst/>
              <a:rect l="l" t="t" r="r" b="b"/>
              <a:pathLst>
                <a:path w="14845" h="14859" extrusionOk="0">
                  <a:moveTo>
                    <a:pt x="7406" y="1"/>
                  </a:moveTo>
                  <a:cubicBezTo>
                    <a:pt x="7105" y="1"/>
                    <a:pt x="6804" y="20"/>
                    <a:pt x="6506" y="58"/>
                  </a:cubicBezTo>
                  <a:cubicBezTo>
                    <a:pt x="4404" y="325"/>
                    <a:pt x="2503" y="1492"/>
                    <a:pt x="1302" y="3227"/>
                  </a:cubicBezTo>
                  <a:cubicBezTo>
                    <a:pt x="902" y="3827"/>
                    <a:pt x="568" y="4461"/>
                    <a:pt x="368" y="5162"/>
                  </a:cubicBezTo>
                  <a:cubicBezTo>
                    <a:pt x="301" y="5395"/>
                    <a:pt x="234" y="5662"/>
                    <a:pt x="168" y="5929"/>
                  </a:cubicBezTo>
                  <a:cubicBezTo>
                    <a:pt x="168" y="6029"/>
                    <a:pt x="101" y="6129"/>
                    <a:pt x="101" y="6229"/>
                  </a:cubicBezTo>
                  <a:lnTo>
                    <a:pt x="101" y="6463"/>
                  </a:lnTo>
                  <a:cubicBezTo>
                    <a:pt x="68" y="6629"/>
                    <a:pt x="68" y="6730"/>
                    <a:pt x="68" y="6830"/>
                  </a:cubicBezTo>
                  <a:lnTo>
                    <a:pt x="134" y="6496"/>
                  </a:lnTo>
                  <a:cubicBezTo>
                    <a:pt x="134" y="6396"/>
                    <a:pt x="134" y="6329"/>
                    <a:pt x="168" y="6229"/>
                  </a:cubicBezTo>
                  <a:cubicBezTo>
                    <a:pt x="168" y="6129"/>
                    <a:pt x="201" y="6029"/>
                    <a:pt x="234" y="5929"/>
                  </a:cubicBezTo>
                  <a:cubicBezTo>
                    <a:pt x="268" y="5662"/>
                    <a:pt x="335" y="5429"/>
                    <a:pt x="435" y="5195"/>
                  </a:cubicBezTo>
                  <a:cubicBezTo>
                    <a:pt x="635" y="4495"/>
                    <a:pt x="968" y="3861"/>
                    <a:pt x="1369" y="3294"/>
                  </a:cubicBezTo>
                  <a:cubicBezTo>
                    <a:pt x="2772" y="1282"/>
                    <a:pt x="5029" y="172"/>
                    <a:pt x="7357" y="172"/>
                  </a:cubicBezTo>
                  <a:cubicBezTo>
                    <a:pt x="8348" y="172"/>
                    <a:pt x="9352" y="374"/>
                    <a:pt x="10308" y="792"/>
                  </a:cubicBezTo>
                  <a:cubicBezTo>
                    <a:pt x="10642" y="925"/>
                    <a:pt x="10942" y="1092"/>
                    <a:pt x="11242" y="1259"/>
                  </a:cubicBezTo>
                  <a:cubicBezTo>
                    <a:pt x="11543" y="1459"/>
                    <a:pt x="11809" y="1659"/>
                    <a:pt x="12076" y="1893"/>
                  </a:cubicBezTo>
                  <a:cubicBezTo>
                    <a:pt x="12643" y="2360"/>
                    <a:pt x="13110" y="2927"/>
                    <a:pt x="13511" y="3527"/>
                  </a:cubicBezTo>
                  <a:cubicBezTo>
                    <a:pt x="13911" y="4161"/>
                    <a:pt x="14211" y="4862"/>
                    <a:pt x="14411" y="5595"/>
                  </a:cubicBezTo>
                  <a:cubicBezTo>
                    <a:pt x="14611" y="6363"/>
                    <a:pt x="14678" y="7130"/>
                    <a:pt x="14645" y="7930"/>
                  </a:cubicBezTo>
                  <a:cubicBezTo>
                    <a:pt x="14578" y="8698"/>
                    <a:pt x="14411" y="9465"/>
                    <a:pt x="14111" y="10165"/>
                  </a:cubicBezTo>
                  <a:cubicBezTo>
                    <a:pt x="13844" y="10866"/>
                    <a:pt x="13444" y="11533"/>
                    <a:pt x="12944" y="12100"/>
                  </a:cubicBezTo>
                  <a:cubicBezTo>
                    <a:pt x="12710" y="12400"/>
                    <a:pt x="12443" y="12667"/>
                    <a:pt x="12176" y="12901"/>
                  </a:cubicBezTo>
                  <a:cubicBezTo>
                    <a:pt x="11909" y="13134"/>
                    <a:pt x="11609" y="13368"/>
                    <a:pt x="11309" y="13534"/>
                  </a:cubicBezTo>
                  <a:cubicBezTo>
                    <a:pt x="11009" y="13735"/>
                    <a:pt x="10709" y="13901"/>
                    <a:pt x="10375" y="14068"/>
                  </a:cubicBezTo>
                  <a:cubicBezTo>
                    <a:pt x="10075" y="14202"/>
                    <a:pt x="9741" y="14335"/>
                    <a:pt x="9408" y="14435"/>
                  </a:cubicBezTo>
                  <a:cubicBezTo>
                    <a:pt x="8738" y="14629"/>
                    <a:pt x="8057" y="14723"/>
                    <a:pt x="7384" y="14723"/>
                  </a:cubicBezTo>
                  <a:cubicBezTo>
                    <a:pt x="4707" y="14723"/>
                    <a:pt x="2154" y="13245"/>
                    <a:pt x="902" y="10766"/>
                  </a:cubicBezTo>
                  <a:cubicBezTo>
                    <a:pt x="568" y="10132"/>
                    <a:pt x="335" y="9465"/>
                    <a:pt x="201" y="8764"/>
                  </a:cubicBezTo>
                  <a:cubicBezTo>
                    <a:pt x="134" y="8498"/>
                    <a:pt x="101" y="8264"/>
                    <a:pt x="101" y="7997"/>
                  </a:cubicBezTo>
                  <a:cubicBezTo>
                    <a:pt x="68" y="7864"/>
                    <a:pt x="68" y="7764"/>
                    <a:pt x="68" y="7697"/>
                  </a:cubicBezTo>
                  <a:lnTo>
                    <a:pt x="68" y="7096"/>
                  </a:lnTo>
                  <a:cubicBezTo>
                    <a:pt x="68" y="7030"/>
                    <a:pt x="68" y="6996"/>
                    <a:pt x="68" y="6963"/>
                  </a:cubicBezTo>
                  <a:cubicBezTo>
                    <a:pt x="34" y="6996"/>
                    <a:pt x="34" y="7030"/>
                    <a:pt x="34" y="7096"/>
                  </a:cubicBezTo>
                  <a:lnTo>
                    <a:pt x="34" y="7430"/>
                  </a:lnTo>
                  <a:cubicBezTo>
                    <a:pt x="34" y="7497"/>
                    <a:pt x="1" y="7597"/>
                    <a:pt x="34" y="7697"/>
                  </a:cubicBezTo>
                  <a:cubicBezTo>
                    <a:pt x="68" y="7797"/>
                    <a:pt x="68" y="7897"/>
                    <a:pt x="68" y="7997"/>
                  </a:cubicBezTo>
                  <a:cubicBezTo>
                    <a:pt x="68" y="8264"/>
                    <a:pt x="101" y="8531"/>
                    <a:pt x="134" y="8764"/>
                  </a:cubicBezTo>
                  <a:cubicBezTo>
                    <a:pt x="268" y="9465"/>
                    <a:pt x="501" y="10165"/>
                    <a:pt x="802" y="10799"/>
                  </a:cubicBezTo>
                  <a:cubicBezTo>
                    <a:pt x="1769" y="12701"/>
                    <a:pt x="3503" y="14102"/>
                    <a:pt x="5538" y="14635"/>
                  </a:cubicBezTo>
                  <a:cubicBezTo>
                    <a:pt x="6144" y="14784"/>
                    <a:pt x="6764" y="14859"/>
                    <a:pt x="7382" y="14859"/>
                  </a:cubicBezTo>
                  <a:cubicBezTo>
                    <a:pt x="8431" y="14859"/>
                    <a:pt x="9476" y="14642"/>
                    <a:pt x="10442" y="14202"/>
                  </a:cubicBezTo>
                  <a:cubicBezTo>
                    <a:pt x="10775" y="14068"/>
                    <a:pt x="11109" y="13868"/>
                    <a:pt x="11409" y="13668"/>
                  </a:cubicBezTo>
                  <a:cubicBezTo>
                    <a:pt x="11709" y="13468"/>
                    <a:pt x="12010" y="13268"/>
                    <a:pt x="12276" y="13034"/>
                  </a:cubicBezTo>
                  <a:cubicBezTo>
                    <a:pt x="12577" y="12767"/>
                    <a:pt x="12843" y="12500"/>
                    <a:pt x="13077" y="12200"/>
                  </a:cubicBezTo>
                  <a:cubicBezTo>
                    <a:pt x="13577" y="11600"/>
                    <a:pt x="13978" y="10933"/>
                    <a:pt x="14278" y="10232"/>
                  </a:cubicBezTo>
                  <a:cubicBezTo>
                    <a:pt x="14578" y="9465"/>
                    <a:pt x="14745" y="8698"/>
                    <a:pt x="14812" y="7897"/>
                  </a:cubicBezTo>
                  <a:cubicBezTo>
                    <a:pt x="14845" y="7096"/>
                    <a:pt x="14778" y="6296"/>
                    <a:pt x="14578" y="5529"/>
                  </a:cubicBezTo>
                  <a:cubicBezTo>
                    <a:pt x="14378" y="4795"/>
                    <a:pt x="14078" y="4061"/>
                    <a:pt x="13644" y="3427"/>
                  </a:cubicBezTo>
                  <a:cubicBezTo>
                    <a:pt x="13244" y="2793"/>
                    <a:pt x="12743" y="2226"/>
                    <a:pt x="12176" y="1759"/>
                  </a:cubicBezTo>
                  <a:cubicBezTo>
                    <a:pt x="11909" y="1526"/>
                    <a:pt x="11609" y="1292"/>
                    <a:pt x="11309" y="1126"/>
                  </a:cubicBezTo>
                  <a:cubicBezTo>
                    <a:pt x="11009" y="925"/>
                    <a:pt x="10709" y="759"/>
                    <a:pt x="10375" y="625"/>
                  </a:cubicBezTo>
                  <a:cubicBezTo>
                    <a:pt x="9424" y="214"/>
                    <a:pt x="8414" y="1"/>
                    <a:pt x="74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4"/>
            <p:cNvSpPr/>
            <p:nvPr/>
          </p:nvSpPr>
          <p:spPr>
            <a:xfrm>
              <a:off x="2489450" y="2804950"/>
              <a:ext cx="87575" cy="2525"/>
            </a:xfrm>
            <a:custGeom>
              <a:avLst/>
              <a:gdLst/>
              <a:ahLst/>
              <a:cxnLst/>
              <a:rect l="l" t="t" r="r" b="b"/>
              <a:pathLst>
                <a:path w="3503" h="101" extrusionOk="0">
                  <a:moveTo>
                    <a:pt x="0" y="0"/>
                  </a:moveTo>
                  <a:lnTo>
                    <a:pt x="67" y="67"/>
                  </a:lnTo>
                  <a:lnTo>
                    <a:pt x="67" y="101"/>
                  </a:lnTo>
                  <a:lnTo>
                    <a:pt x="3503" y="101"/>
                  </a:lnTo>
                  <a:cubicBezTo>
                    <a:pt x="3370" y="67"/>
                    <a:pt x="3236" y="34"/>
                    <a:pt x="31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4"/>
            <p:cNvSpPr/>
            <p:nvPr/>
          </p:nvSpPr>
          <p:spPr>
            <a:xfrm>
              <a:off x="2491125" y="2648175"/>
              <a:ext cx="3350" cy="31700"/>
            </a:xfrm>
            <a:custGeom>
              <a:avLst/>
              <a:gdLst/>
              <a:ahLst/>
              <a:cxnLst/>
              <a:rect l="l" t="t" r="r" b="b"/>
              <a:pathLst>
                <a:path w="134" h="1268" extrusionOk="0">
                  <a:moveTo>
                    <a:pt x="100" y="0"/>
                  </a:moveTo>
                  <a:cubicBezTo>
                    <a:pt x="0" y="434"/>
                    <a:pt x="0" y="834"/>
                    <a:pt x="100" y="1268"/>
                  </a:cubicBezTo>
                  <a:cubicBezTo>
                    <a:pt x="134" y="834"/>
                    <a:pt x="134" y="434"/>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4"/>
            <p:cNvSpPr/>
            <p:nvPr/>
          </p:nvSpPr>
          <p:spPr>
            <a:xfrm>
              <a:off x="2555325" y="2673200"/>
              <a:ext cx="21700" cy="21700"/>
            </a:xfrm>
            <a:custGeom>
              <a:avLst/>
              <a:gdLst/>
              <a:ahLst/>
              <a:cxnLst/>
              <a:rect l="l" t="t" r="r" b="b"/>
              <a:pathLst>
                <a:path w="868" h="868" extrusionOk="0">
                  <a:moveTo>
                    <a:pt x="868" y="0"/>
                  </a:moveTo>
                  <a:lnTo>
                    <a:pt x="868" y="0"/>
                  </a:lnTo>
                  <a:cubicBezTo>
                    <a:pt x="534" y="234"/>
                    <a:pt x="234" y="534"/>
                    <a:pt x="1" y="867"/>
                  </a:cubicBezTo>
                  <a:cubicBezTo>
                    <a:pt x="334" y="600"/>
                    <a:pt x="601" y="334"/>
                    <a:pt x="8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4"/>
            <p:cNvSpPr/>
            <p:nvPr/>
          </p:nvSpPr>
          <p:spPr>
            <a:xfrm>
              <a:off x="2599525" y="2726550"/>
              <a:ext cx="25875" cy="15875"/>
            </a:xfrm>
            <a:custGeom>
              <a:avLst/>
              <a:gdLst/>
              <a:ahLst/>
              <a:cxnLst/>
              <a:rect l="l" t="t" r="r" b="b"/>
              <a:pathLst>
                <a:path w="1035" h="635" extrusionOk="0">
                  <a:moveTo>
                    <a:pt x="1035" y="1"/>
                  </a:moveTo>
                  <a:lnTo>
                    <a:pt x="1035" y="1"/>
                  </a:lnTo>
                  <a:cubicBezTo>
                    <a:pt x="835" y="34"/>
                    <a:pt x="668" y="134"/>
                    <a:pt x="501" y="268"/>
                  </a:cubicBezTo>
                  <a:cubicBezTo>
                    <a:pt x="301" y="368"/>
                    <a:pt x="134" y="468"/>
                    <a:pt x="1" y="635"/>
                  </a:cubicBezTo>
                  <a:cubicBezTo>
                    <a:pt x="201" y="568"/>
                    <a:pt x="368" y="468"/>
                    <a:pt x="534" y="334"/>
                  </a:cubicBezTo>
                  <a:cubicBezTo>
                    <a:pt x="734" y="234"/>
                    <a:pt x="901" y="134"/>
                    <a:pt x="10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4"/>
            <p:cNvSpPr/>
            <p:nvPr/>
          </p:nvSpPr>
          <p:spPr>
            <a:xfrm>
              <a:off x="2612875" y="2804525"/>
              <a:ext cx="41725" cy="2525"/>
            </a:xfrm>
            <a:custGeom>
              <a:avLst/>
              <a:gdLst/>
              <a:ahLst/>
              <a:cxnLst/>
              <a:rect l="l" t="t" r="r" b="b"/>
              <a:pathLst>
                <a:path w="1669" h="101" extrusionOk="0">
                  <a:moveTo>
                    <a:pt x="822" y="1"/>
                  </a:moveTo>
                  <a:cubicBezTo>
                    <a:pt x="542" y="1"/>
                    <a:pt x="267" y="17"/>
                    <a:pt x="0" y="51"/>
                  </a:cubicBezTo>
                  <a:cubicBezTo>
                    <a:pt x="267" y="84"/>
                    <a:pt x="542" y="101"/>
                    <a:pt x="822" y="101"/>
                  </a:cubicBezTo>
                  <a:cubicBezTo>
                    <a:pt x="1101" y="101"/>
                    <a:pt x="1385" y="84"/>
                    <a:pt x="1668" y="51"/>
                  </a:cubicBezTo>
                  <a:cubicBezTo>
                    <a:pt x="1385" y="17"/>
                    <a:pt x="1101" y="1"/>
                    <a:pt x="8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4"/>
            <p:cNvSpPr/>
            <p:nvPr/>
          </p:nvSpPr>
          <p:spPr>
            <a:xfrm>
              <a:off x="2322675" y="2802025"/>
              <a:ext cx="40050" cy="2525"/>
            </a:xfrm>
            <a:custGeom>
              <a:avLst/>
              <a:gdLst/>
              <a:ahLst/>
              <a:cxnLst/>
              <a:rect l="l" t="t" r="r" b="b"/>
              <a:pathLst>
                <a:path w="1602" h="101" extrusionOk="0">
                  <a:moveTo>
                    <a:pt x="801" y="1"/>
                  </a:moveTo>
                  <a:cubicBezTo>
                    <a:pt x="534" y="1"/>
                    <a:pt x="267" y="17"/>
                    <a:pt x="0" y="51"/>
                  </a:cubicBezTo>
                  <a:cubicBezTo>
                    <a:pt x="267" y="84"/>
                    <a:pt x="534" y="101"/>
                    <a:pt x="801" y="101"/>
                  </a:cubicBezTo>
                  <a:cubicBezTo>
                    <a:pt x="1067" y="101"/>
                    <a:pt x="1334" y="84"/>
                    <a:pt x="1601" y="51"/>
                  </a:cubicBezTo>
                  <a:cubicBezTo>
                    <a:pt x="1334" y="17"/>
                    <a:pt x="1067" y="1"/>
                    <a:pt x="8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4"/>
            <p:cNvSpPr/>
            <p:nvPr/>
          </p:nvSpPr>
          <p:spPr>
            <a:xfrm>
              <a:off x="2351850" y="2862500"/>
              <a:ext cx="31725" cy="25025"/>
            </a:xfrm>
            <a:custGeom>
              <a:avLst/>
              <a:gdLst/>
              <a:ahLst/>
              <a:cxnLst/>
              <a:rect l="l" t="t" r="r" b="b"/>
              <a:pathLst>
                <a:path w="1269" h="1001" extrusionOk="0">
                  <a:moveTo>
                    <a:pt x="1268" y="0"/>
                  </a:moveTo>
                  <a:lnTo>
                    <a:pt x="1268" y="0"/>
                  </a:lnTo>
                  <a:cubicBezTo>
                    <a:pt x="1001" y="100"/>
                    <a:pt x="801" y="267"/>
                    <a:pt x="601" y="434"/>
                  </a:cubicBezTo>
                  <a:cubicBezTo>
                    <a:pt x="367" y="601"/>
                    <a:pt x="167" y="801"/>
                    <a:pt x="1" y="1001"/>
                  </a:cubicBezTo>
                  <a:cubicBezTo>
                    <a:pt x="234" y="867"/>
                    <a:pt x="434" y="701"/>
                    <a:pt x="668" y="534"/>
                  </a:cubicBezTo>
                  <a:cubicBezTo>
                    <a:pt x="868" y="367"/>
                    <a:pt x="1068" y="200"/>
                    <a:pt x="12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4"/>
            <p:cNvSpPr/>
            <p:nvPr/>
          </p:nvSpPr>
          <p:spPr>
            <a:xfrm>
              <a:off x="2413550" y="2908350"/>
              <a:ext cx="20875" cy="35050"/>
            </a:xfrm>
            <a:custGeom>
              <a:avLst/>
              <a:gdLst/>
              <a:ahLst/>
              <a:cxnLst/>
              <a:rect l="l" t="t" r="r" b="b"/>
              <a:pathLst>
                <a:path w="835" h="1402" extrusionOk="0">
                  <a:moveTo>
                    <a:pt x="835" y="1"/>
                  </a:moveTo>
                  <a:lnTo>
                    <a:pt x="835" y="1"/>
                  </a:lnTo>
                  <a:cubicBezTo>
                    <a:pt x="635" y="168"/>
                    <a:pt x="468" y="401"/>
                    <a:pt x="335" y="635"/>
                  </a:cubicBezTo>
                  <a:cubicBezTo>
                    <a:pt x="168" y="868"/>
                    <a:pt x="68" y="1135"/>
                    <a:pt x="1" y="1402"/>
                  </a:cubicBezTo>
                  <a:cubicBezTo>
                    <a:pt x="134" y="1168"/>
                    <a:pt x="268" y="935"/>
                    <a:pt x="401" y="701"/>
                  </a:cubicBezTo>
                  <a:cubicBezTo>
                    <a:pt x="568" y="468"/>
                    <a:pt x="701" y="234"/>
                    <a:pt x="8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4"/>
            <p:cNvSpPr/>
            <p:nvPr/>
          </p:nvSpPr>
          <p:spPr>
            <a:xfrm>
              <a:off x="2491950" y="2925025"/>
              <a:ext cx="2525" cy="41725"/>
            </a:xfrm>
            <a:custGeom>
              <a:avLst/>
              <a:gdLst/>
              <a:ahLst/>
              <a:cxnLst/>
              <a:rect l="l" t="t" r="r" b="b"/>
              <a:pathLst>
                <a:path w="101" h="1669" extrusionOk="0">
                  <a:moveTo>
                    <a:pt x="67" y="1"/>
                  </a:moveTo>
                  <a:cubicBezTo>
                    <a:pt x="1" y="568"/>
                    <a:pt x="1" y="1135"/>
                    <a:pt x="67" y="1669"/>
                  </a:cubicBezTo>
                  <a:cubicBezTo>
                    <a:pt x="101" y="1135"/>
                    <a:pt x="101" y="568"/>
                    <a:pt x="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p:nvPr/>
          </p:nvSpPr>
          <p:spPr>
            <a:xfrm>
              <a:off x="2552825" y="2911700"/>
              <a:ext cx="30875" cy="27550"/>
            </a:xfrm>
            <a:custGeom>
              <a:avLst/>
              <a:gdLst/>
              <a:ahLst/>
              <a:cxnLst/>
              <a:rect l="l" t="t" r="r" b="b"/>
              <a:pathLst>
                <a:path w="1235" h="1102" extrusionOk="0">
                  <a:moveTo>
                    <a:pt x="1" y="0"/>
                  </a:moveTo>
                  <a:cubicBezTo>
                    <a:pt x="301" y="434"/>
                    <a:pt x="734" y="834"/>
                    <a:pt x="1235" y="1101"/>
                  </a:cubicBezTo>
                  <a:cubicBezTo>
                    <a:pt x="1035" y="901"/>
                    <a:pt x="835" y="701"/>
                    <a:pt x="601" y="534"/>
                  </a:cubicBezTo>
                  <a:cubicBezTo>
                    <a:pt x="401" y="334"/>
                    <a:pt x="201" y="16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4"/>
            <p:cNvSpPr/>
            <p:nvPr/>
          </p:nvSpPr>
          <p:spPr>
            <a:xfrm>
              <a:off x="2600350" y="2866650"/>
              <a:ext cx="25900" cy="26725"/>
            </a:xfrm>
            <a:custGeom>
              <a:avLst/>
              <a:gdLst/>
              <a:ahLst/>
              <a:cxnLst/>
              <a:rect l="l" t="t" r="r" b="b"/>
              <a:pathLst>
                <a:path w="1036" h="1069" extrusionOk="0">
                  <a:moveTo>
                    <a:pt x="1" y="1"/>
                  </a:moveTo>
                  <a:lnTo>
                    <a:pt x="1" y="1"/>
                  </a:lnTo>
                  <a:cubicBezTo>
                    <a:pt x="134" y="201"/>
                    <a:pt x="301" y="401"/>
                    <a:pt x="468" y="568"/>
                  </a:cubicBezTo>
                  <a:cubicBezTo>
                    <a:pt x="635" y="735"/>
                    <a:pt x="835" y="902"/>
                    <a:pt x="1035" y="1068"/>
                  </a:cubicBezTo>
                  <a:cubicBezTo>
                    <a:pt x="902" y="835"/>
                    <a:pt x="735" y="668"/>
                    <a:pt x="535" y="501"/>
                  </a:cubicBezTo>
                  <a:cubicBezTo>
                    <a:pt x="368" y="301"/>
                    <a:pt x="201" y="13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4"/>
            <p:cNvSpPr/>
            <p:nvPr/>
          </p:nvSpPr>
          <p:spPr>
            <a:xfrm>
              <a:off x="2358525" y="2724050"/>
              <a:ext cx="22550" cy="22550"/>
            </a:xfrm>
            <a:custGeom>
              <a:avLst/>
              <a:gdLst/>
              <a:ahLst/>
              <a:cxnLst/>
              <a:rect l="l" t="t" r="r" b="b"/>
              <a:pathLst>
                <a:path w="902" h="902" extrusionOk="0">
                  <a:moveTo>
                    <a:pt x="0" y="1"/>
                  </a:moveTo>
                  <a:lnTo>
                    <a:pt x="0" y="1"/>
                  </a:lnTo>
                  <a:cubicBezTo>
                    <a:pt x="100" y="168"/>
                    <a:pt x="267" y="334"/>
                    <a:pt x="401" y="468"/>
                  </a:cubicBezTo>
                  <a:cubicBezTo>
                    <a:pt x="567" y="635"/>
                    <a:pt x="734" y="768"/>
                    <a:pt x="901" y="901"/>
                  </a:cubicBezTo>
                  <a:cubicBezTo>
                    <a:pt x="801" y="701"/>
                    <a:pt x="634" y="535"/>
                    <a:pt x="501" y="401"/>
                  </a:cubicBezTo>
                  <a:cubicBezTo>
                    <a:pt x="334" y="234"/>
                    <a:pt x="167" y="10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4"/>
            <p:cNvSpPr/>
            <p:nvPr/>
          </p:nvSpPr>
          <p:spPr>
            <a:xfrm>
              <a:off x="2411050" y="2669025"/>
              <a:ext cx="22550" cy="22525"/>
            </a:xfrm>
            <a:custGeom>
              <a:avLst/>
              <a:gdLst/>
              <a:ahLst/>
              <a:cxnLst/>
              <a:rect l="l" t="t" r="r" b="b"/>
              <a:pathLst>
                <a:path w="902" h="901" extrusionOk="0">
                  <a:moveTo>
                    <a:pt x="1" y="0"/>
                  </a:moveTo>
                  <a:lnTo>
                    <a:pt x="1" y="0"/>
                  </a:lnTo>
                  <a:cubicBezTo>
                    <a:pt x="101" y="167"/>
                    <a:pt x="268" y="334"/>
                    <a:pt x="435" y="467"/>
                  </a:cubicBezTo>
                  <a:cubicBezTo>
                    <a:pt x="568" y="634"/>
                    <a:pt x="735" y="767"/>
                    <a:pt x="902" y="901"/>
                  </a:cubicBezTo>
                  <a:cubicBezTo>
                    <a:pt x="801" y="701"/>
                    <a:pt x="668" y="534"/>
                    <a:pt x="501" y="401"/>
                  </a:cubicBezTo>
                  <a:cubicBezTo>
                    <a:pt x="334" y="234"/>
                    <a:pt x="201" y="10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4"/>
            <p:cNvSpPr/>
            <p:nvPr/>
          </p:nvSpPr>
          <p:spPr>
            <a:xfrm>
              <a:off x="2995650" y="3152675"/>
              <a:ext cx="325250" cy="316350"/>
            </a:xfrm>
            <a:custGeom>
              <a:avLst/>
              <a:gdLst/>
              <a:ahLst/>
              <a:cxnLst/>
              <a:rect l="l" t="t" r="r" b="b"/>
              <a:pathLst>
                <a:path w="13010" h="12654" extrusionOk="0">
                  <a:moveTo>
                    <a:pt x="6786" y="0"/>
                  </a:moveTo>
                  <a:cubicBezTo>
                    <a:pt x="6042" y="0"/>
                    <a:pt x="5308" y="126"/>
                    <a:pt x="4604" y="368"/>
                  </a:cubicBezTo>
                  <a:cubicBezTo>
                    <a:pt x="3436" y="802"/>
                    <a:pt x="2402" y="1569"/>
                    <a:pt x="1668" y="2570"/>
                  </a:cubicBezTo>
                  <a:cubicBezTo>
                    <a:pt x="0" y="4805"/>
                    <a:pt x="0" y="7840"/>
                    <a:pt x="1668" y="10075"/>
                  </a:cubicBezTo>
                  <a:cubicBezTo>
                    <a:pt x="2402" y="11076"/>
                    <a:pt x="3436" y="11843"/>
                    <a:pt x="4604" y="12277"/>
                  </a:cubicBezTo>
                  <a:cubicBezTo>
                    <a:pt x="5288" y="12534"/>
                    <a:pt x="6000" y="12653"/>
                    <a:pt x="6721" y="12653"/>
                  </a:cubicBezTo>
                  <a:cubicBezTo>
                    <a:pt x="7125" y="12653"/>
                    <a:pt x="7532" y="12616"/>
                    <a:pt x="7939" y="12544"/>
                  </a:cubicBezTo>
                  <a:cubicBezTo>
                    <a:pt x="9707" y="12210"/>
                    <a:pt x="11275" y="11109"/>
                    <a:pt x="12176" y="9542"/>
                  </a:cubicBezTo>
                  <a:cubicBezTo>
                    <a:pt x="12476" y="9041"/>
                    <a:pt x="12709" y="8474"/>
                    <a:pt x="12843" y="7874"/>
                  </a:cubicBezTo>
                  <a:cubicBezTo>
                    <a:pt x="12909" y="7674"/>
                    <a:pt x="12943" y="7440"/>
                    <a:pt x="12976" y="7240"/>
                  </a:cubicBezTo>
                  <a:cubicBezTo>
                    <a:pt x="12976" y="7073"/>
                    <a:pt x="13010" y="6906"/>
                    <a:pt x="13010" y="6740"/>
                  </a:cubicBezTo>
                  <a:lnTo>
                    <a:pt x="13010" y="6439"/>
                  </a:lnTo>
                  <a:cubicBezTo>
                    <a:pt x="13010" y="6406"/>
                    <a:pt x="13010" y="6373"/>
                    <a:pt x="13010" y="6339"/>
                  </a:cubicBezTo>
                  <a:cubicBezTo>
                    <a:pt x="12976" y="6840"/>
                    <a:pt x="12876" y="7373"/>
                    <a:pt x="12776" y="7874"/>
                  </a:cubicBezTo>
                  <a:cubicBezTo>
                    <a:pt x="12609" y="8441"/>
                    <a:pt x="12376" y="8975"/>
                    <a:pt x="12076" y="9508"/>
                  </a:cubicBezTo>
                  <a:cubicBezTo>
                    <a:pt x="11142" y="11009"/>
                    <a:pt x="9640" y="12043"/>
                    <a:pt x="7906" y="12377"/>
                  </a:cubicBezTo>
                  <a:cubicBezTo>
                    <a:pt x="7532" y="12445"/>
                    <a:pt x="7158" y="12478"/>
                    <a:pt x="6787" y="12478"/>
                  </a:cubicBezTo>
                  <a:cubicBezTo>
                    <a:pt x="6065" y="12478"/>
                    <a:pt x="5353" y="12352"/>
                    <a:pt x="4670" y="12110"/>
                  </a:cubicBezTo>
                  <a:cubicBezTo>
                    <a:pt x="4103" y="11910"/>
                    <a:pt x="3603" y="11643"/>
                    <a:pt x="3136" y="11276"/>
                  </a:cubicBezTo>
                  <a:cubicBezTo>
                    <a:pt x="2635" y="10909"/>
                    <a:pt x="2202" y="10476"/>
                    <a:pt x="1835" y="9975"/>
                  </a:cubicBezTo>
                  <a:cubicBezTo>
                    <a:pt x="234" y="7807"/>
                    <a:pt x="234" y="4872"/>
                    <a:pt x="1835" y="2737"/>
                  </a:cubicBezTo>
                  <a:cubicBezTo>
                    <a:pt x="2202" y="2236"/>
                    <a:pt x="2635" y="1769"/>
                    <a:pt x="3136" y="1436"/>
                  </a:cubicBezTo>
                  <a:cubicBezTo>
                    <a:pt x="3603" y="1069"/>
                    <a:pt x="4103" y="769"/>
                    <a:pt x="4670" y="602"/>
                  </a:cubicBezTo>
                  <a:cubicBezTo>
                    <a:pt x="5370" y="341"/>
                    <a:pt x="6091" y="216"/>
                    <a:pt x="6802" y="216"/>
                  </a:cubicBezTo>
                  <a:cubicBezTo>
                    <a:pt x="8906" y="216"/>
                    <a:pt x="10929" y="1309"/>
                    <a:pt x="12076" y="3204"/>
                  </a:cubicBezTo>
                  <a:cubicBezTo>
                    <a:pt x="12376" y="3704"/>
                    <a:pt x="12609" y="4271"/>
                    <a:pt x="12776" y="4838"/>
                  </a:cubicBezTo>
                  <a:cubicBezTo>
                    <a:pt x="12876" y="5339"/>
                    <a:pt x="12976" y="5839"/>
                    <a:pt x="13010" y="6339"/>
                  </a:cubicBezTo>
                  <a:cubicBezTo>
                    <a:pt x="13010" y="6306"/>
                    <a:pt x="13010" y="6239"/>
                    <a:pt x="13010" y="6206"/>
                  </a:cubicBezTo>
                  <a:lnTo>
                    <a:pt x="13010" y="5906"/>
                  </a:lnTo>
                  <a:cubicBezTo>
                    <a:pt x="13010" y="5739"/>
                    <a:pt x="12976" y="5605"/>
                    <a:pt x="12976" y="5439"/>
                  </a:cubicBezTo>
                  <a:cubicBezTo>
                    <a:pt x="12943" y="5205"/>
                    <a:pt x="12909" y="5005"/>
                    <a:pt x="12843" y="4772"/>
                  </a:cubicBezTo>
                  <a:cubicBezTo>
                    <a:pt x="12709" y="4204"/>
                    <a:pt x="12476" y="3637"/>
                    <a:pt x="12176" y="3104"/>
                  </a:cubicBezTo>
                  <a:cubicBezTo>
                    <a:pt x="11242" y="1536"/>
                    <a:pt x="9707" y="468"/>
                    <a:pt x="7939" y="102"/>
                  </a:cubicBezTo>
                  <a:cubicBezTo>
                    <a:pt x="7554" y="34"/>
                    <a:pt x="7169" y="0"/>
                    <a:pt x="6786"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4"/>
            <p:cNvSpPr/>
            <p:nvPr/>
          </p:nvSpPr>
          <p:spPr>
            <a:xfrm>
              <a:off x="3094050" y="3242475"/>
              <a:ext cx="134200" cy="155900"/>
            </a:xfrm>
            <a:custGeom>
              <a:avLst/>
              <a:gdLst/>
              <a:ahLst/>
              <a:cxnLst/>
              <a:rect l="l" t="t" r="r" b="b"/>
              <a:pathLst>
                <a:path w="5368" h="6236" extrusionOk="0">
                  <a:moveTo>
                    <a:pt x="4037" y="4182"/>
                  </a:moveTo>
                  <a:cubicBezTo>
                    <a:pt x="4042" y="4182"/>
                    <a:pt x="4048" y="4182"/>
                    <a:pt x="4054" y="4182"/>
                  </a:cubicBezTo>
                  <a:lnTo>
                    <a:pt x="4054" y="4182"/>
                  </a:lnTo>
                  <a:cubicBezTo>
                    <a:pt x="4059" y="4182"/>
                    <a:pt x="4065" y="4182"/>
                    <a:pt x="4070" y="4182"/>
                  </a:cubicBezTo>
                  <a:close/>
                  <a:moveTo>
                    <a:pt x="4053" y="0"/>
                  </a:moveTo>
                  <a:cubicBezTo>
                    <a:pt x="3545" y="0"/>
                    <a:pt x="3036" y="361"/>
                    <a:pt x="3036" y="1013"/>
                  </a:cubicBezTo>
                  <a:cubicBezTo>
                    <a:pt x="3036" y="1146"/>
                    <a:pt x="3036" y="1246"/>
                    <a:pt x="3069" y="1346"/>
                  </a:cubicBezTo>
                  <a:cubicBezTo>
                    <a:pt x="2902" y="1480"/>
                    <a:pt x="2702" y="1647"/>
                    <a:pt x="2502" y="1813"/>
                  </a:cubicBezTo>
                  <a:cubicBezTo>
                    <a:pt x="2269" y="1980"/>
                    <a:pt x="2069" y="2147"/>
                    <a:pt x="1868" y="2314"/>
                  </a:cubicBezTo>
                  <a:cubicBezTo>
                    <a:pt x="1665" y="2123"/>
                    <a:pt x="1418" y="2034"/>
                    <a:pt x="1175" y="2034"/>
                  </a:cubicBezTo>
                  <a:cubicBezTo>
                    <a:pt x="781" y="2034"/>
                    <a:pt x="399" y="2268"/>
                    <a:pt x="234" y="2681"/>
                  </a:cubicBezTo>
                  <a:cubicBezTo>
                    <a:pt x="0" y="3348"/>
                    <a:pt x="467" y="4048"/>
                    <a:pt x="1201" y="4048"/>
                  </a:cubicBezTo>
                  <a:cubicBezTo>
                    <a:pt x="1368" y="4048"/>
                    <a:pt x="1535" y="4015"/>
                    <a:pt x="1668" y="3948"/>
                  </a:cubicBezTo>
                  <a:lnTo>
                    <a:pt x="2235" y="4315"/>
                  </a:lnTo>
                  <a:cubicBezTo>
                    <a:pt x="2569" y="4549"/>
                    <a:pt x="2869" y="4749"/>
                    <a:pt x="3103" y="4882"/>
                  </a:cubicBezTo>
                  <a:cubicBezTo>
                    <a:pt x="3036" y="5016"/>
                    <a:pt x="3036" y="5149"/>
                    <a:pt x="3036" y="5316"/>
                  </a:cubicBezTo>
                  <a:cubicBezTo>
                    <a:pt x="3079" y="5882"/>
                    <a:pt x="3564" y="6235"/>
                    <a:pt x="4053" y="6235"/>
                  </a:cubicBezTo>
                  <a:cubicBezTo>
                    <a:pt x="4313" y="6235"/>
                    <a:pt x="4574" y="6136"/>
                    <a:pt x="4770" y="5916"/>
                  </a:cubicBezTo>
                  <a:cubicBezTo>
                    <a:pt x="5367" y="5253"/>
                    <a:pt x="4943" y="4195"/>
                    <a:pt x="4054" y="4182"/>
                  </a:cubicBezTo>
                  <a:lnTo>
                    <a:pt x="4054" y="4182"/>
                  </a:lnTo>
                  <a:cubicBezTo>
                    <a:pt x="3694" y="4188"/>
                    <a:pt x="3400" y="4386"/>
                    <a:pt x="3236" y="4649"/>
                  </a:cubicBezTo>
                  <a:cubicBezTo>
                    <a:pt x="3003" y="4482"/>
                    <a:pt x="2736" y="4282"/>
                    <a:pt x="2402" y="4082"/>
                  </a:cubicBezTo>
                  <a:lnTo>
                    <a:pt x="1902" y="3748"/>
                  </a:lnTo>
                  <a:cubicBezTo>
                    <a:pt x="2269" y="3414"/>
                    <a:pt x="2302" y="2881"/>
                    <a:pt x="2035" y="2480"/>
                  </a:cubicBezTo>
                  <a:cubicBezTo>
                    <a:pt x="2235" y="2347"/>
                    <a:pt x="2469" y="2180"/>
                    <a:pt x="2669" y="2013"/>
                  </a:cubicBezTo>
                  <a:cubicBezTo>
                    <a:pt x="2869" y="1813"/>
                    <a:pt x="3036" y="1713"/>
                    <a:pt x="3203" y="1580"/>
                  </a:cubicBezTo>
                  <a:cubicBezTo>
                    <a:pt x="3412" y="1899"/>
                    <a:pt x="3716" y="2037"/>
                    <a:pt x="4017" y="2037"/>
                  </a:cubicBezTo>
                  <a:cubicBezTo>
                    <a:pt x="4628" y="2037"/>
                    <a:pt x="5227" y="1472"/>
                    <a:pt x="5004" y="713"/>
                  </a:cubicBezTo>
                  <a:cubicBezTo>
                    <a:pt x="4857" y="226"/>
                    <a:pt x="4455" y="0"/>
                    <a:pt x="40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4"/>
            <p:cNvSpPr/>
            <p:nvPr/>
          </p:nvSpPr>
          <p:spPr>
            <a:xfrm>
              <a:off x="3100275" y="3241925"/>
              <a:ext cx="126700" cy="161075"/>
            </a:xfrm>
            <a:custGeom>
              <a:avLst/>
              <a:gdLst/>
              <a:ahLst/>
              <a:cxnLst/>
              <a:rect l="l" t="t" r="r" b="b"/>
              <a:pathLst>
                <a:path w="5068" h="6443" extrusionOk="0">
                  <a:moveTo>
                    <a:pt x="873" y="2114"/>
                  </a:moveTo>
                  <a:cubicBezTo>
                    <a:pt x="449" y="2155"/>
                    <a:pt x="60" y="2472"/>
                    <a:pt x="18" y="2969"/>
                  </a:cubicBezTo>
                  <a:cubicBezTo>
                    <a:pt x="1" y="3102"/>
                    <a:pt x="12" y="3228"/>
                    <a:pt x="44" y="3345"/>
                  </a:cubicBezTo>
                  <a:lnTo>
                    <a:pt x="44" y="3345"/>
                  </a:lnTo>
                  <a:cubicBezTo>
                    <a:pt x="28" y="2867"/>
                    <a:pt x="422" y="2300"/>
                    <a:pt x="873" y="2114"/>
                  </a:cubicBezTo>
                  <a:close/>
                  <a:moveTo>
                    <a:pt x="3795" y="1"/>
                  </a:moveTo>
                  <a:cubicBezTo>
                    <a:pt x="3702" y="1"/>
                    <a:pt x="3610" y="12"/>
                    <a:pt x="3521" y="34"/>
                  </a:cubicBezTo>
                  <a:cubicBezTo>
                    <a:pt x="3221" y="101"/>
                    <a:pt x="2987" y="301"/>
                    <a:pt x="2887" y="568"/>
                  </a:cubicBezTo>
                  <a:cubicBezTo>
                    <a:pt x="2730" y="787"/>
                    <a:pt x="2721" y="1066"/>
                    <a:pt x="2803" y="1348"/>
                  </a:cubicBezTo>
                  <a:lnTo>
                    <a:pt x="2803" y="1348"/>
                  </a:lnTo>
                  <a:lnTo>
                    <a:pt x="2220" y="1802"/>
                  </a:lnTo>
                  <a:lnTo>
                    <a:pt x="1638" y="2254"/>
                  </a:lnTo>
                  <a:lnTo>
                    <a:pt x="1638" y="2254"/>
                  </a:lnTo>
                  <a:cubicBezTo>
                    <a:pt x="1495" y="2112"/>
                    <a:pt x="1334" y="2051"/>
                    <a:pt x="1170" y="2051"/>
                  </a:cubicBezTo>
                  <a:cubicBezTo>
                    <a:pt x="1071" y="2051"/>
                    <a:pt x="971" y="2074"/>
                    <a:pt x="873" y="2114"/>
                  </a:cubicBezTo>
                  <a:lnTo>
                    <a:pt x="873" y="2114"/>
                  </a:lnTo>
                  <a:cubicBezTo>
                    <a:pt x="904" y="2111"/>
                    <a:pt x="936" y="2110"/>
                    <a:pt x="967" y="2110"/>
                  </a:cubicBezTo>
                  <a:cubicBezTo>
                    <a:pt x="1197" y="2110"/>
                    <a:pt x="1430" y="2191"/>
                    <a:pt x="1619" y="2369"/>
                  </a:cubicBezTo>
                  <a:lnTo>
                    <a:pt x="1653" y="2402"/>
                  </a:lnTo>
                  <a:lnTo>
                    <a:pt x="1686" y="2369"/>
                  </a:lnTo>
                  <a:lnTo>
                    <a:pt x="2287" y="1869"/>
                  </a:lnTo>
                  <a:lnTo>
                    <a:pt x="2887" y="1435"/>
                  </a:lnTo>
                  <a:lnTo>
                    <a:pt x="2920" y="1435"/>
                  </a:lnTo>
                  <a:lnTo>
                    <a:pt x="2920" y="1402"/>
                  </a:lnTo>
                  <a:cubicBezTo>
                    <a:pt x="2820" y="1135"/>
                    <a:pt x="2820" y="868"/>
                    <a:pt x="2954" y="634"/>
                  </a:cubicBezTo>
                  <a:cubicBezTo>
                    <a:pt x="3145" y="265"/>
                    <a:pt x="3482" y="98"/>
                    <a:pt x="3818" y="98"/>
                  </a:cubicBezTo>
                  <a:cubicBezTo>
                    <a:pt x="4302" y="98"/>
                    <a:pt x="4782" y="444"/>
                    <a:pt x="4822" y="1035"/>
                  </a:cubicBezTo>
                  <a:cubicBezTo>
                    <a:pt x="4843" y="1662"/>
                    <a:pt x="4340" y="2053"/>
                    <a:pt x="3830" y="2053"/>
                  </a:cubicBezTo>
                  <a:cubicBezTo>
                    <a:pt x="3526" y="2053"/>
                    <a:pt x="3220" y="1913"/>
                    <a:pt x="3020" y="1602"/>
                  </a:cubicBezTo>
                  <a:lnTo>
                    <a:pt x="3020" y="1568"/>
                  </a:lnTo>
                  <a:lnTo>
                    <a:pt x="2987" y="1602"/>
                  </a:lnTo>
                  <a:cubicBezTo>
                    <a:pt x="2592" y="1931"/>
                    <a:pt x="2197" y="2227"/>
                    <a:pt x="1835" y="2491"/>
                  </a:cubicBezTo>
                  <a:lnTo>
                    <a:pt x="1835" y="2491"/>
                  </a:lnTo>
                  <a:cubicBezTo>
                    <a:pt x="1830" y="2484"/>
                    <a:pt x="1825" y="2477"/>
                    <a:pt x="1820" y="2469"/>
                  </a:cubicBezTo>
                  <a:lnTo>
                    <a:pt x="1820" y="2469"/>
                  </a:lnTo>
                  <a:lnTo>
                    <a:pt x="1820" y="2536"/>
                  </a:lnTo>
                  <a:cubicBezTo>
                    <a:pt x="2053" y="2936"/>
                    <a:pt x="2020" y="3470"/>
                    <a:pt x="1686" y="3770"/>
                  </a:cubicBezTo>
                  <a:lnTo>
                    <a:pt x="1653" y="3803"/>
                  </a:lnTo>
                  <a:lnTo>
                    <a:pt x="1686" y="3803"/>
                  </a:lnTo>
                  <a:cubicBezTo>
                    <a:pt x="2220" y="4170"/>
                    <a:pt x="2653" y="4471"/>
                    <a:pt x="2987" y="4704"/>
                  </a:cubicBezTo>
                  <a:cubicBezTo>
                    <a:pt x="3120" y="4504"/>
                    <a:pt x="3321" y="4337"/>
                    <a:pt x="3554" y="4270"/>
                  </a:cubicBezTo>
                  <a:cubicBezTo>
                    <a:pt x="3621" y="4237"/>
                    <a:pt x="3721" y="4237"/>
                    <a:pt x="3821" y="4237"/>
                  </a:cubicBezTo>
                  <a:cubicBezTo>
                    <a:pt x="3788" y="4226"/>
                    <a:pt x="3754" y="4222"/>
                    <a:pt x="3722" y="4222"/>
                  </a:cubicBezTo>
                  <a:cubicBezTo>
                    <a:pt x="3658" y="4222"/>
                    <a:pt x="3599" y="4237"/>
                    <a:pt x="3554" y="4237"/>
                  </a:cubicBezTo>
                  <a:cubicBezTo>
                    <a:pt x="3327" y="4302"/>
                    <a:pt x="3099" y="4462"/>
                    <a:pt x="2964" y="4655"/>
                  </a:cubicBezTo>
                  <a:lnTo>
                    <a:pt x="2964" y="4655"/>
                  </a:lnTo>
                  <a:cubicBezTo>
                    <a:pt x="2639" y="4425"/>
                    <a:pt x="2220" y="4105"/>
                    <a:pt x="1707" y="3783"/>
                  </a:cubicBezTo>
                  <a:lnTo>
                    <a:pt x="1707" y="3783"/>
                  </a:lnTo>
                  <a:cubicBezTo>
                    <a:pt x="2043" y="3459"/>
                    <a:pt x="2109" y="2933"/>
                    <a:pt x="1849" y="2514"/>
                  </a:cubicBezTo>
                  <a:lnTo>
                    <a:pt x="1849" y="2514"/>
                  </a:lnTo>
                  <a:cubicBezTo>
                    <a:pt x="2201" y="2258"/>
                    <a:pt x="2583" y="1970"/>
                    <a:pt x="2966" y="1653"/>
                  </a:cubicBezTo>
                  <a:lnTo>
                    <a:pt x="2966" y="1653"/>
                  </a:lnTo>
                  <a:cubicBezTo>
                    <a:pt x="3185" y="1970"/>
                    <a:pt x="3496" y="2106"/>
                    <a:pt x="3804" y="2106"/>
                  </a:cubicBezTo>
                  <a:cubicBezTo>
                    <a:pt x="4443" y="2106"/>
                    <a:pt x="5068" y="1518"/>
                    <a:pt x="4822" y="735"/>
                  </a:cubicBezTo>
                  <a:cubicBezTo>
                    <a:pt x="4722" y="501"/>
                    <a:pt x="4555" y="268"/>
                    <a:pt x="4321" y="134"/>
                  </a:cubicBezTo>
                  <a:cubicBezTo>
                    <a:pt x="4166" y="45"/>
                    <a:pt x="3980" y="1"/>
                    <a:pt x="3795" y="1"/>
                  </a:cubicBezTo>
                  <a:close/>
                  <a:moveTo>
                    <a:pt x="44" y="3345"/>
                  </a:moveTo>
                  <a:cubicBezTo>
                    <a:pt x="52" y="3584"/>
                    <a:pt x="162" y="3801"/>
                    <a:pt x="419" y="3937"/>
                  </a:cubicBezTo>
                  <a:cubicBezTo>
                    <a:pt x="569" y="4037"/>
                    <a:pt x="744" y="4087"/>
                    <a:pt x="923" y="4087"/>
                  </a:cubicBezTo>
                  <a:cubicBezTo>
                    <a:pt x="1096" y="4087"/>
                    <a:pt x="1272" y="4041"/>
                    <a:pt x="1434" y="3948"/>
                  </a:cubicBezTo>
                  <a:lnTo>
                    <a:pt x="1434" y="3948"/>
                  </a:lnTo>
                  <a:cubicBezTo>
                    <a:pt x="1893" y="4307"/>
                    <a:pt x="2383" y="4602"/>
                    <a:pt x="2842" y="4897"/>
                  </a:cubicBezTo>
                  <a:lnTo>
                    <a:pt x="2842" y="4897"/>
                  </a:lnTo>
                  <a:cubicBezTo>
                    <a:pt x="2690" y="5258"/>
                    <a:pt x="2759" y="5679"/>
                    <a:pt x="2987" y="6005"/>
                  </a:cubicBezTo>
                  <a:cubicBezTo>
                    <a:pt x="3201" y="6280"/>
                    <a:pt x="3526" y="6443"/>
                    <a:pt x="3861" y="6443"/>
                  </a:cubicBezTo>
                  <a:cubicBezTo>
                    <a:pt x="3892" y="6443"/>
                    <a:pt x="3923" y="6441"/>
                    <a:pt x="3954" y="6439"/>
                  </a:cubicBezTo>
                  <a:cubicBezTo>
                    <a:pt x="4255" y="6372"/>
                    <a:pt x="4555" y="6172"/>
                    <a:pt x="4688" y="5905"/>
                  </a:cubicBezTo>
                  <a:cubicBezTo>
                    <a:pt x="4822" y="5671"/>
                    <a:pt x="4855" y="5371"/>
                    <a:pt x="4822" y="5104"/>
                  </a:cubicBezTo>
                  <a:cubicBezTo>
                    <a:pt x="4755" y="4737"/>
                    <a:pt x="4521" y="4437"/>
                    <a:pt x="4188" y="4270"/>
                  </a:cubicBezTo>
                  <a:cubicBezTo>
                    <a:pt x="4054" y="4237"/>
                    <a:pt x="3954" y="4204"/>
                    <a:pt x="3821" y="4204"/>
                  </a:cubicBezTo>
                  <a:cubicBezTo>
                    <a:pt x="3954" y="4237"/>
                    <a:pt x="4088" y="4270"/>
                    <a:pt x="4188" y="4337"/>
                  </a:cubicBezTo>
                  <a:cubicBezTo>
                    <a:pt x="4521" y="4471"/>
                    <a:pt x="4755" y="4804"/>
                    <a:pt x="4822" y="5171"/>
                  </a:cubicBezTo>
                  <a:cubicBezTo>
                    <a:pt x="4855" y="5405"/>
                    <a:pt x="4788" y="5671"/>
                    <a:pt x="4655" y="5905"/>
                  </a:cubicBezTo>
                  <a:cubicBezTo>
                    <a:pt x="4521" y="6172"/>
                    <a:pt x="4255" y="6339"/>
                    <a:pt x="3954" y="6405"/>
                  </a:cubicBezTo>
                  <a:cubicBezTo>
                    <a:pt x="3926" y="6408"/>
                    <a:pt x="3897" y="6409"/>
                    <a:pt x="3869" y="6409"/>
                  </a:cubicBezTo>
                  <a:cubicBezTo>
                    <a:pt x="3560" y="6409"/>
                    <a:pt x="3237" y="6249"/>
                    <a:pt x="3054" y="6005"/>
                  </a:cubicBezTo>
                  <a:cubicBezTo>
                    <a:pt x="2854" y="5671"/>
                    <a:pt x="2787" y="5271"/>
                    <a:pt x="2920" y="4904"/>
                  </a:cubicBezTo>
                  <a:lnTo>
                    <a:pt x="2920" y="4871"/>
                  </a:lnTo>
                  <a:lnTo>
                    <a:pt x="2887" y="4871"/>
                  </a:lnTo>
                  <a:cubicBezTo>
                    <a:pt x="2453" y="4604"/>
                    <a:pt x="1953" y="4304"/>
                    <a:pt x="1486" y="3937"/>
                  </a:cubicBezTo>
                  <a:lnTo>
                    <a:pt x="1419" y="3937"/>
                  </a:lnTo>
                  <a:cubicBezTo>
                    <a:pt x="1276" y="4016"/>
                    <a:pt x="1125" y="4051"/>
                    <a:pt x="978" y="4051"/>
                  </a:cubicBezTo>
                  <a:cubicBezTo>
                    <a:pt x="556" y="4051"/>
                    <a:pt x="160" y="3760"/>
                    <a:pt x="44" y="334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4"/>
            <p:cNvSpPr/>
            <p:nvPr/>
          </p:nvSpPr>
          <p:spPr>
            <a:xfrm>
              <a:off x="4781925" y="2418850"/>
              <a:ext cx="728875" cy="723025"/>
            </a:xfrm>
            <a:custGeom>
              <a:avLst/>
              <a:gdLst/>
              <a:ahLst/>
              <a:cxnLst/>
              <a:rect l="l" t="t" r="r" b="b"/>
              <a:pathLst>
                <a:path w="29155" h="28921" extrusionOk="0">
                  <a:moveTo>
                    <a:pt x="29121" y="14210"/>
                  </a:moveTo>
                  <a:cubicBezTo>
                    <a:pt x="29121" y="14353"/>
                    <a:pt x="29121" y="14410"/>
                    <a:pt x="29121" y="14410"/>
                  </a:cubicBezTo>
                  <a:cubicBezTo>
                    <a:pt x="29121" y="14410"/>
                    <a:pt x="29154" y="14377"/>
                    <a:pt x="29121" y="14210"/>
                  </a:cubicBezTo>
                  <a:close/>
                  <a:moveTo>
                    <a:pt x="14644" y="0"/>
                  </a:moveTo>
                  <a:lnTo>
                    <a:pt x="13710" y="33"/>
                  </a:lnTo>
                  <a:cubicBezTo>
                    <a:pt x="13543" y="67"/>
                    <a:pt x="13376" y="67"/>
                    <a:pt x="13210" y="67"/>
                  </a:cubicBezTo>
                  <a:lnTo>
                    <a:pt x="12743" y="134"/>
                  </a:lnTo>
                  <a:cubicBezTo>
                    <a:pt x="12409" y="200"/>
                    <a:pt x="12076" y="234"/>
                    <a:pt x="11775" y="300"/>
                  </a:cubicBezTo>
                  <a:cubicBezTo>
                    <a:pt x="10441" y="601"/>
                    <a:pt x="9140" y="1068"/>
                    <a:pt x="7939" y="1668"/>
                  </a:cubicBezTo>
                  <a:cubicBezTo>
                    <a:pt x="7639" y="1835"/>
                    <a:pt x="7339" y="2035"/>
                    <a:pt x="7039" y="2235"/>
                  </a:cubicBezTo>
                  <a:cubicBezTo>
                    <a:pt x="6738" y="2402"/>
                    <a:pt x="6438" y="2602"/>
                    <a:pt x="6171" y="2835"/>
                  </a:cubicBezTo>
                  <a:cubicBezTo>
                    <a:pt x="4970" y="3669"/>
                    <a:pt x="3936" y="4703"/>
                    <a:pt x="3102" y="5904"/>
                  </a:cubicBezTo>
                  <a:cubicBezTo>
                    <a:pt x="2202" y="7105"/>
                    <a:pt x="1501" y="8439"/>
                    <a:pt x="1001" y="9874"/>
                  </a:cubicBezTo>
                  <a:cubicBezTo>
                    <a:pt x="0" y="12843"/>
                    <a:pt x="0" y="16045"/>
                    <a:pt x="1001" y="19014"/>
                  </a:cubicBezTo>
                  <a:cubicBezTo>
                    <a:pt x="1501" y="20448"/>
                    <a:pt x="2202" y="21782"/>
                    <a:pt x="3102" y="23017"/>
                  </a:cubicBezTo>
                  <a:cubicBezTo>
                    <a:pt x="3936" y="24184"/>
                    <a:pt x="4970" y="25218"/>
                    <a:pt x="6171" y="26085"/>
                  </a:cubicBezTo>
                  <a:cubicBezTo>
                    <a:pt x="6438" y="26286"/>
                    <a:pt x="6738" y="26486"/>
                    <a:pt x="7039" y="26686"/>
                  </a:cubicBezTo>
                  <a:cubicBezTo>
                    <a:pt x="7339" y="26853"/>
                    <a:pt x="7639" y="27053"/>
                    <a:pt x="7939" y="27220"/>
                  </a:cubicBezTo>
                  <a:cubicBezTo>
                    <a:pt x="8540" y="27520"/>
                    <a:pt x="9173" y="27820"/>
                    <a:pt x="9841" y="28054"/>
                  </a:cubicBezTo>
                  <a:cubicBezTo>
                    <a:pt x="10474" y="28287"/>
                    <a:pt x="11108" y="28454"/>
                    <a:pt x="11775" y="28587"/>
                  </a:cubicBezTo>
                  <a:cubicBezTo>
                    <a:pt x="12076" y="28654"/>
                    <a:pt x="12409" y="28721"/>
                    <a:pt x="12743" y="28754"/>
                  </a:cubicBezTo>
                  <a:lnTo>
                    <a:pt x="13210" y="28821"/>
                  </a:lnTo>
                  <a:cubicBezTo>
                    <a:pt x="13376" y="28854"/>
                    <a:pt x="13543" y="28854"/>
                    <a:pt x="13710" y="28854"/>
                  </a:cubicBezTo>
                  <a:lnTo>
                    <a:pt x="14644" y="28921"/>
                  </a:lnTo>
                  <a:cubicBezTo>
                    <a:pt x="14978" y="28921"/>
                    <a:pt x="15278" y="28887"/>
                    <a:pt x="15611" y="28887"/>
                  </a:cubicBezTo>
                  <a:cubicBezTo>
                    <a:pt x="16212" y="28854"/>
                    <a:pt x="16812" y="28787"/>
                    <a:pt x="17413" y="28654"/>
                  </a:cubicBezTo>
                  <a:cubicBezTo>
                    <a:pt x="21482" y="27887"/>
                    <a:pt x="25051" y="25385"/>
                    <a:pt x="27153" y="21816"/>
                  </a:cubicBezTo>
                  <a:cubicBezTo>
                    <a:pt x="27853" y="20615"/>
                    <a:pt x="28387" y="19314"/>
                    <a:pt x="28721" y="17980"/>
                  </a:cubicBezTo>
                  <a:cubicBezTo>
                    <a:pt x="28854" y="17479"/>
                    <a:pt x="28954" y="16979"/>
                    <a:pt x="28988" y="16479"/>
                  </a:cubicBezTo>
                  <a:cubicBezTo>
                    <a:pt x="29021" y="16245"/>
                    <a:pt x="29054" y="16078"/>
                    <a:pt x="29088" y="15878"/>
                  </a:cubicBezTo>
                  <a:cubicBezTo>
                    <a:pt x="29088" y="15678"/>
                    <a:pt x="29088" y="15511"/>
                    <a:pt x="29088" y="15378"/>
                  </a:cubicBezTo>
                  <a:cubicBezTo>
                    <a:pt x="29121" y="15078"/>
                    <a:pt x="29121" y="14844"/>
                    <a:pt x="29121" y="14677"/>
                  </a:cubicBezTo>
                  <a:lnTo>
                    <a:pt x="29121" y="14444"/>
                  </a:lnTo>
                  <a:cubicBezTo>
                    <a:pt x="29121" y="14444"/>
                    <a:pt x="29121" y="14544"/>
                    <a:pt x="29088" y="14677"/>
                  </a:cubicBezTo>
                  <a:cubicBezTo>
                    <a:pt x="29088" y="14844"/>
                    <a:pt x="29054" y="15078"/>
                    <a:pt x="29054" y="15378"/>
                  </a:cubicBezTo>
                  <a:cubicBezTo>
                    <a:pt x="29054" y="15511"/>
                    <a:pt x="29054" y="15678"/>
                    <a:pt x="29021" y="15878"/>
                  </a:cubicBezTo>
                  <a:cubicBezTo>
                    <a:pt x="29021" y="16045"/>
                    <a:pt x="28954" y="16245"/>
                    <a:pt x="28921" y="16479"/>
                  </a:cubicBezTo>
                  <a:cubicBezTo>
                    <a:pt x="28888" y="16979"/>
                    <a:pt x="28787" y="17479"/>
                    <a:pt x="28621" y="17946"/>
                  </a:cubicBezTo>
                  <a:cubicBezTo>
                    <a:pt x="28287" y="19281"/>
                    <a:pt x="27753" y="20582"/>
                    <a:pt x="27053" y="21749"/>
                  </a:cubicBezTo>
                  <a:cubicBezTo>
                    <a:pt x="24951" y="25285"/>
                    <a:pt x="21416" y="27720"/>
                    <a:pt x="17379" y="28487"/>
                  </a:cubicBezTo>
                  <a:cubicBezTo>
                    <a:pt x="16779" y="28587"/>
                    <a:pt x="16178" y="28654"/>
                    <a:pt x="15578" y="28687"/>
                  </a:cubicBezTo>
                  <a:cubicBezTo>
                    <a:pt x="15278" y="28687"/>
                    <a:pt x="14978" y="28721"/>
                    <a:pt x="14644" y="28721"/>
                  </a:cubicBezTo>
                  <a:lnTo>
                    <a:pt x="13710" y="28687"/>
                  </a:lnTo>
                  <a:cubicBezTo>
                    <a:pt x="13543" y="28654"/>
                    <a:pt x="13376" y="28654"/>
                    <a:pt x="13243" y="28654"/>
                  </a:cubicBezTo>
                  <a:lnTo>
                    <a:pt x="12776" y="28587"/>
                  </a:lnTo>
                  <a:cubicBezTo>
                    <a:pt x="12442" y="28521"/>
                    <a:pt x="12109" y="28487"/>
                    <a:pt x="11809" y="28420"/>
                  </a:cubicBezTo>
                  <a:cubicBezTo>
                    <a:pt x="11142" y="28254"/>
                    <a:pt x="10508" y="28087"/>
                    <a:pt x="9907" y="27853"/>
                  </a:cubicBezTo>
                  <a:cubicBezTo>
                    <a:pt x="9240" y="27620"/>
                    <a:pt x="8640" y="27353"/>
                    <a:pt x="8039" y="27019"/>
                  </a:cubicBezTo>
                  <a:cubicBezTo>
                    <a:pt x="7739" y="26853"/>
                    <a:pt x="7439" y="26653"/>
                    <a:pt x="7139" y="26486"/>
                  </a:cubicBezTo>
                  <a:cubicBezTo>
                    <a:pt x="6838" y="26319"/>
                    <a:pt x="6572" y="26119"/>
                    <a:pt x="6271" y="25885"/>
                  </a:cubicBezTo>
                  <a:cubicBezTo>
                    <a:pt x="5704" y="25485"/>
                    <a:pt x="5171" y="25018"/>
                    <a:pt x="4670" y="24518"/>
                  </a:cubicBezTo>
                  <a:cubicBezTo>
                    <a:pt x="4170" y="23984"/>
                    <a:pt x="3703" y="23450"/>
                    <a:pt x="3269" y="22850"/>
                  </a:cubicBezTo>
                  <a:cubicBezTo>
                    <a:pt x="2369" y="21682"/>
                    <a:pt x="1701" y="20348"/>
                    <a:pt x="1234" y="18947"/>
                  </a:cubicBezTo>
                  <a:cubicBezTo>
                    <a:pt x="234" y="16045"/>
                    <a:pt x="234" y="12876"/>
                    <a:pt x="1234" y="9941"/>
                  </a:cubicBezTo>
                  <a:cubicBezTo>
                    <a:pt x="1701" y="8540"/>
                    <a:pt x="2369" y="7205"/>
                    <a:pt x="3269" y="6038"/>
                  </a:cubicBezTo>
                  <a:cubicBezTo>
                    <a:pt x="3703" y="5437"/>
                    <a:pt x="4170" y="4870"/>
                    <a:pt x="4670" y="4370"/>
                  </a:cubicBezTo>
                  <a:cubicBezTo>
                    <a:pt x="5171" y="3870"/>
                    <a:pt x="5704" y="3403"/>
                    <a:pt x="6271" y="2969"/>
                  </a:cubicBezTo>
                  <a:cubicBezTo>
                    <a:pt x="6572" y="2769"/>
                    <a:pt x="6838" y="2569"/>
                    <a:pt x="7139" y="2402"/>
                  </a:cubicBezTo>
                  <a:cubicBezTo>
                    <a:pt x="7439" y="2202"/>
                    <a:pt x="7739" y="2035"/>
                    <a:pt x="8039" y="1868"/>
                  </a:cubicBezTo>
                  <a:cubicBezTo>
                    <a:pt x="8640" y="1535"/>
                    <a:pt x="9240" y="1268"/>
                    <a:pt x="9907" y="1034"/>
                  </a:cubicBezTo>
                  <a:cubicBezTo>
                    <a:pt x="10508" y="801"/>
                    <a:pt x="11142" y="601"/>
                    <a:pt x="11809" y="467"/>
                  </a:cubicBezTo>
                  <a:cubicBezTo>
                    <a:pt x="12109" y="400"/>
                    <a:pt x="12442" y="367"/>
                    <a:pt x="12776" y="300"/>
                  </a:cubicBezTo>
                  <a:lnTo>
                    <a:pt x="13243" y="234"/>
                  </a:lnTo>
                  <a:cubicBezTo>
                    <a:pt x="13410" y="200"/>
                    <a:pt x="13543" y="200"/>
                    <a:pt x="13710" y="200"/>
                  </a:cubicBezTo>
                  <a:lnTo>
                    <a:pt x="14644" y="134"/>
                  </a:lnTo>
                  <a:cubicBezTo>
                    <a:pt x="14978" y="134"/>
                    <a:pt x="15278" y="200"/>
                    <a:pt x="15578" y="200"/>
                  </a:cubicBezTo>
                  <a:cubicBezTo>
                    <a:pt x="16178" y="200"/>
                    <a:pt x="16779" y="267"/>
                    <a:pt x="17379" y="400"/>
                  </a:cubicBezTo>
                  <a:cubicBezTo>
                    <a:pt x="21416" y="1168"/>
                    <a:pt x="24918" y="3603"/>
                    <a:pt x="27053" y="7105"/>
                  </a:cubicBezTo>
                  <a:cubicBezTo>
                    <a:pt x="27753" y="8306"/>
                    <a:pt x="28287" y="9574"/>
                    <a:pt x="28621" y="10941"/>
                  </a:cubicBezTo>
                  <a:cubicBezTo>
                    <a:pt x="28787" y="11408"/>
                    <a:pt x="28888" y="11909"/>
                    <a:pt x="28954" y="12409"/>
                  </a:cubicBezTo>
                  <a:cubicBezTo>
                    <a:pt x="28988" y="12609"/>
                    <a:pt x="29021" y="12809"/>
                    <a:pt x="29021" y="13009"/>
                  </a:cubicBezTo>
                  <a:lnTo>
                    <a:pt x="29054" y="13510"/>
                  </a:lnTo>
                  <a:cubicBezTo>
                    <a:pt x="29088" y="13810"/>
                    <a:pt x="29088" y="14043"/>
                    <a:pt x="29121" y="14177"/>
                  </a:cubicBezTo>
                  <a:cubicBezTo>
                    <a:pt x="29121" y="14013"/>
                    <a:pt x="29121" y="13793"/>
                    <a:pt x="29121" y="13543"/>
                  </a:cubicBezTo>
                  <a:cubicBezTo>
                    <a:pt x="29088" y="13376"/>
                    <a:pt x="29088" y="13210"/>
                    <a:pt x="29088" y="13043"/>
                  </a:cubicBezTo>
                  <a:cubicBezTo>
                    <a:pt x="29054" y="12843"/>
                    <a:pt x="29021" y="12642"/>
                    <a:pt x="29021" y="12409"/>
                  </a:cubicBezTo>
                  <a:cubicBezTo>
                    <a:pt x="28954" y="11909"/>
                    <a:pt x="28854" y="11408"/>
                    <a:pt x="28721" y="10941"/>
                  </a:cubicBezTo>
                  <a:cubicBezTo>
                    <a:pt x="28387" y="9574"/>
                    <a:pt x="27853" y="8273"/>
                    <a:pt x="27153" y="7072"/>
                  </a:cubicBezTo>
                  <a:cubicBezTo>
                    <a:pt x="25051" y="3503"/>
                    <a:pt x="21482" y="1001"/>
                    <a:pt x="17413" y="234"/>
                  </a:cubicBezTo>
                  <a:cubicBezTo>
                    <a:pt x="16812" y="134"/>
                    <a:pt x="16212" y="67"/>
                    <a:pt x="15611" y="33"/>
                  </a:cubicBezTo>
                  <a:cubicBezTo>
                    <a:pt x="15278" y="0"/>
                    <a:pt x="14978" y="0"/>
                    <a:pt x="14644"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4"/>
            <p:cNvSpPr/>
            <p:nvPr/>
          </p:nvSpPr>
          <p:spPr>
            <a:xfrm>
              <a:off x="4959550" y="2592300"/>
              <a:ext cx="411975" cy="373625"/>
            </a:xfrm>
            <a:custGeom>
              <a:avLst/>
              <a:gdLst/>
              <a:ahLst/>
              <a:cxnLst/>
              <a:rect l="l" t="t" r="r" b="b"/>
              <a:pathLst>
                <a:path w="16479" h="14945" extrusionOk="0">
                  <a:moveTo>
                    <a:pt x="100" y="0"/>
                  </a:moveTo>
                  <a:cubicBezTo>
                    <a:pt x="67" y="100"/>
                    <a:pt x="67" y="201"/>
                    <a:pt x="67" y="301"/>
                  </a:cubicBezTo>
                  <a:cubicBezTo>
                    <a:pt x="67" y="501"/>
                    <a:pt x="67" y="801"/>
                    <a:pt x="67" y="1168"/>
                  </a:cubicBezTo>
                  <a:cubicBezTo>
                    <a:pt x="34" y="1935"/>
                    <a:pt x="34" y="3003"/>
                    <a:pt x="34" y="4303"/>
                  </a:cubicBezTo>
                  <a:cubicBezTo>
                    <a:pt x="0" y="7005"/>
                    <a:pt x="0" y="10708"/>
                    <a:pt x="0" y="14811"/>
                  </a:cubicBezTo>
                  <a:lnTo>
                    <a:pt x="0" y="14944"/>
                  </a:lnTo>
                  <a:lnTo>
                    <a:pt x="868" y="14944"/>
                  </a:lnTo>
                  <a:lnTo>
                    <a:pt x="11909" y="14911"/>
                  </a:lnTo>
                  <a:lnTo>
                    <a:pt x="15245" y="14878"/>
                  </a:lnTo>
                  <a:lnTo>
                    <a:pt x="16179" y="14844"/>
                  </a:lnTo>
                  <a:cubicBezTo>
                    <a:pt x="16279" y="14844"/>
                    <a:pt x="16379" y="14844"/>
                    <a:pt x="16479" y="14811"/>
                  </a:cubicBezTo>
                  <a:cubicBezTo>
                    <a:pt x="16345" y="14811"/>
                    <a:pt x="16245" y="14811"/>
                    <a:pt x="16112" y="14778"/>
                  </a:cubicBezTo>
                  <a:lnTo>
                    <a:pt x="15211" y="14778"/>
                  </a:lnTo>
                  <a:lnTo>
                    <a:pt x="11875" y="14744"/>
                  </a:lnTo>
                  <a:lnTo>
                    <a:pt x="834" y="14711"/>
                  </a:lnTo>
                  <a:lnTo>
                    <a:pt x="166" y="14711"/>
                  </a:lnTo>
                  <a:cubicBezTo>
                    <a:pt x="134" y="10648"/>
                    <a:pt x="134" y="6983"/>
                    <a:pt x="134" y="4303"/>
                  </a:cubicBezTo>
                  <a:cubicBezTo>
                    <a:pt x="100" y="3003"/>
                    <a:pt x="100" y="1935"/>
                    <a:pt x="100" y="1168"/>
                  </a:cubicBezTo>
                  <a:lnTo>
                    <a:pt x="100" y="301"/>
                  </a:lnTo>
                  <a:cubicBezTo>
                    <a:pt x="100" y="201"/>
                    <a:pt x="100" y="100"/>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4"/>
            <p:cNvSpPr/>
            <p:nvPr/>
          </p:nvSpPr>
          <p:spPr>
            <a:xfrm>
              <a:off x="4999575" y="2682350"/>
              <a:ext cx="326100" cy="184325"/>
            </a:xfrm>
            <a:custGeom>
              <a:avLst/>
              <a:gdLst/>
              <a:ahLst/>
              <a:cxnLst/>
              <a:rect l="l" t="t" r="r" b="b"/>
              <a:pathLst>
                <a:path w="13044" h="7373" extrusionOk="0">
                  <a:moveTo>
                    <a:pt x="13043" y="1"/>
                  </a:moveTo>
                  <a:lnTo>
                    <a:pt x="13043" y="1"/>
                  </a:lnTo>
                  <a:cubicBezTo>
                    <a:pt x="12876" y="134"/>
                    <a:pt x="12676" y="268"/>
                    <a:pt x="12509" y="401"/>
                  </a:cubicBezTo>
                  <a:lnTo>
                    <a:pt x="11075" y="1569"/>
                  </a:lnTo>
                  <a:cubicBezTo>
                    <a:pt x="9874" y="2569"/>
                    <a:pt x="8240" y="3937"/>
                    <a:pt x="6438" y="5472"/>
                  </a:cubicBezTo>
                  <a:lnTo>
                    <a:pt x="6211" y="5648"/>
                  </a:lnTo>
                  <a:lnTo>
                    <a:pt x="6211" y="5648"/>
                  </a:lnTo>
                  <a:lnTo>
                    <a:pt x="4237" y="3804"/>
                  </a:lnTo>
                  <a:lnTo>
                    <a:pt x="4170" y="3770"/>
                  </a:lnTo>
                  <a:lnTo>
                    <a:pt x="4103" y="3804"/>
                  </a:lnTo>
                  <a:lnTo>
                    <a:pt x="1135" y="6372"/>
                  </a:lnTo>
                  <a:lnTo>
                    <a:pt x="301" y="7106"/>
                  </a:lnTo>
                  <a:cubicBezTo>
                    <a:pt x="201" y="7173"/>
                    <a:pt x="101" y="7273"/>
                    <a:pt x="0" y="7373"/>
                  </a:cubicBezTo>
                  <a:cubicBezTo>
                    <a:pt x="134" y="7306"/>
                    <a:pt x="234" y="7240"/>
                    <a:pt x="334" y="7139"/>
                  </a:cubicBezTo>
                  <a:lnTo>
                    <a:pt x="1201" y="6439"/>
                  </a:lnTo>
                  <a:lnTo>
                    <a:pt x="4166" y="3996"/>
                  </a:lnTo>
                  <a:lnTo>
                    <a:pt x="4166" y="3996"/>
                  </a:lnTo>
                  <a:cubicBezTo>
                    <a:pt x="4783" y="4579"/>
                    <a:pt x="5461" y="5194"/>
                    <a:pt x="6138" y="5872"/>
                  </a:cubicBezTo>
                  <a:lnTo>
                    <a:pt x="6205" y="5905"/>
                  </a:lnTo>
                  <a:lnTo>
                    <a:pt x="6305" y="5872"/>
                  </a:lnTo>
                  <a:lnTo>
                    <a:pt x="6572" y="5638"/>
                  </a:lnTo>
                  <a:cubicBezTo>
                    <a:pt x="8373" y="4104"/>
                    <a:pt x="10008" y="2703"/>
                    <a:pt x="11175" y="1669"/>
                  </a:cubicBezTo>
                  <a:lnTo>
                    <a:pt x="12576" y="468"/>
                  </a:lnTo>
                  <a:cubicBezTo>
                    <a:pt x="12743" y="335"/>
                    <a:pt x="12910" y="168"/>
                    <a:pt x="130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4"/>
            <p:cNvSpPr/>
            <p:nvPr/>
          </p:nvSpPr>
          <p:spPr>
            <a:xfrm>
              <a:off x="5228900" y="2677350"/>
              <a:ext cx="100100" cy="90925"/>
            </a:xfrm>
            <a:custGeom>
              <a:avLst/>
              <a:gdLst/>
              <a:ahLst/>
              <a:cxnLst/>
              <a:rect l="l" t="t" r="r" b="b"/>
              <a:pathLst>
                <a:path w="4004" h="3637" extrusionOk="0">
                  <a:moveTo>
                    <a:pt x="3703" y="1"/>
                  </a:moveTo>
                  <a:cubicBezTo>
                    <a:pt x="2703" y="1"/>
                    <a:pt x="1769" y="34"/>
                    <a:pt x="1101" y="34"/>
                  </a:cubicBezTo>
                  <a:cubicBezTo>
                    <a:pt x="735" y="34"/>
                    <a:pt x="368" y="34"/>
                    <a:pt x="1" y="101"/>
                  </a:cubicBezTo>
                  <a:cubicBezTo>
                    <a:pt x="269" y="150"/>
                    <a:pt x="538" y="181"/>
                    <a:pt x="807" y="181"/>
                  </a:cubicBezTo>
                  <a:cubicBezTo>
                    <a:pt x="905" y="181"/>
                    <a:pt x="1003" y="177"/>
                    <a:pt x="1101" y="168"/>
                  </a:cubicBezTo>
                  <a:cubicBezTo>
                    <a:pt x="1769" y="201"/>
                    <a:pt x="2703" y="201"/>
                    <a:pt x="3703" y="201"/>
                  </a:cubicBezTo>
                  <a:lnTo>
                    <a:pt x="3770" y="201"/>
                  </a:lnTo>
                  <a:cubicBezTo>
                    <a:pt x="3772" y="1159"/>
                    <a:pt x="3803" y="1990"/>
                    <a:pt x="3803" y="2603"/>
                  </a:cubicBezTo>
                  <a:cubicBezTo>
                    <a:pt x="3803" y="2970"/>
                    <a:pt x="3837" y="3303"/>
                    <a:pt x="3870" y="3637"/>
                  </a:cubicBezTo>
                  <a:cubicBezTo>
                    <a:pt x="3937" y="3303"/>
                    <a:pt x="3970" y="2970"/>
                    <a:pt x="3970" y="2603"/>
                  </a:cubicBezTo>
                  <a:cubicBezTo>
                    <a:pt x="4004" y="1969"/>
                    <a:pt x="4004" y="1102"/>
                    <a:pt x="4004" y="101"/>
                  </a:cubicBezTo>
                  <a:lnTo>
                    <a:pt x="400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4"/>
            <p:cNvSpPr/>
            <p:nvPr/>
          </p:nvSpPr>
          <p:spPr>
            <a:xfrm>
              <a:off x="5538300" y="1688925"/>
              <a:ext cx="548750" cy="545025"/>
            </a:xfrm>
            <a:custGeom>
              <a:avLst/>
              <a:gdLst/>
              <a:ahLst/>
              <a:cxnLst/>
              <a:rect l="l" t="t" r="r" b="b"/>
              <a:pathLst>
                <a:path w="21950" h="21801" extrusionOk="0">
                  <a:moveTo>
                    <a:pt x="11115" y="1"/>
                  </a:moveTo>
                  <a:cubicBezTo>
                    <a:pt x="9853" y="1"/>
                    <a:pt x="8601" y="209"/>
                    <a:pt x="7405" y="643"/>
                  </a:cubicBezTo>
                  <a:cubicBezTo>
                    <a:pt x="6905" y="810"/>
                    <a:pt x="6438" y="1044"/>
                    <a:pt x="5971" y="1277"/>
                  </a:cubicBezTo>
                  <a:cubicBezTo>
                    <a:pt x="5504" y="1544"/>
                    <a:pt x="5070" y="1811"/>
                    <a:pt x="4637" y="2144"/>
                  </a:cubicBezTo>
                  <a:cubicBezTo>
                    <a:pt x="4203" y="2445"/>
                    <a:pt x="3770" y="2812"/>
                    <a:pt x="3403" y="3178"/>
                  </a:cubicBezTo>
                  <a:cubicBezTo>
                    <a:pt x="3002" y="3579"/>
                    <a:pt x="2635" y="3979"/>
                    <a:pt x="2335" y="4446"/>
                  </a:cubicBezTo>
                  <a:cubicBezTo>
                    <a:pt x="1635" y="5347"/>
                    <a:pt x="1101" y="6347"/>
                    <a:pt x="767" y="7448"/>
                  </a:cubicBezTo>
                  <a:cubicBezTo>
                    <a:pt x="0" y="9683"/>
                    <a:pt x="0" y="12118"/>
                    <a:pt x="767" y="14353"/>
                  </a:cubicBezTo>
                  <a:cubicBezTo>
                    <a:pt x="1101" y="15421"/>
                    <a:pt x="1635" y="16455"/>
                    <a:pt x="2302" y="17355"/>
                  </a:cubicBezTo>
                  <a:cubicBezTo>
                    <a:pt x="2635" y="17789"/>
                    <a:pt x="3002" y="18223"/>
                    <a:pt x="3403" y="18623"/>
                  </a:cubicBezTo>
                  <a:cubicBezTo>
                    <a:pt x="3770" y="18990"/>
                    <a:pt x="4203" y="19357"/>
                    <a:pt x="4637" y="19657"/>
                  </a:cubicBezTo>
                  <a:cubicBezTo>
                    <a:pt x="5070" y="19991"/>
                    <a:pt x="5504" y="20257"/>
                    <a:pt x="5971" y="20524"/>
                  </a:cubicBezTo>
                  <a:cubicBezTo>
                    <a:pt x="6438" y="20758"/>
                    <a:pt x="6905" y="20958"/>
                    <a:pt x="7405" y="21158"/>
                  </a:cubicBezTo>
                  <a:cubicBezTo>
                    <a:pt x="8601" y="21593"/>
                    <a:pt x="9867" y="21801"/>
                    <a:pt x="11130" y="21801"/>
                  </a:cubicBezTo>
                  <a:cubicBezTo>
                    <a:pt x="11806" y="21801"/>
                    <a:pt x="12480" y="21741"/>
                    <a:pt x="13143" y="21625"/>
                  </a:cubicBezTo>
                  <a:cubicBezTo>
                    <a:pt x="16212" y="21025"/>
                    <a:pt x="18880" y="19123"/>
                    <a:pt x="20482" y="16455"/>
                  </a:cubicBezTo>
                  <a:cubicBezTo>
                    <a:pt x="21015" y="15521"/>
                    <a:pt x="21416" y="14553"/>
                    <a:pt x="21649" y="13519"/>
                  </a:cubicBezTo>
                  <a:cubicBezTo>
                    <a:pt x="21749" y="13152"/>
                    <a:pt x="21816" y="12785"/>
                    <a:pt x="21883" y="12385"/>
                  </a:cubicBezTo>
                  <a:cubicBezTo>
                    <a:pt x="21883" y="12252"/>
                    <a:pt x="21949" y="12085"/>
                    <a:pt x="21949" y="11951"/>
                  </a:cubicBezTo>
                  <a:lnTo>
                    <a:pt x="21949" y="11551"/>
                  </a:lnTo>
                  <a:lnTo>
                    <a:pt x="21949" y="11051"/>
                  </a:lnTo>
                  <a:cubicBezTo>
                    <a:pt x="21949" y="10984"/>
                    <a:pt x="21949" y="10917"/>
                    <a:pt x="21949" y="10884"/>
                  </a:cubicBezTo>
                  <a:cubicBezTo>
                    <a:pt x="21946" y="10888"/>
                    <a:pt x="21942" y="10892"/>
                    <a:pt x="21940" y="10896"/>
                  </a:cubicBezTo>
                  <a:lnTo>
                    <a:pt x="21940" y="10896"/>
                  </a:lnTo>
                  <a:cubicBezTo>
                    <a:pt x="21916" y="10836"/>
                    <a:pt x="21916" y="10777"/>
                    <a:pt x="21916" y="10717"/>
                  </a:cubicBezTo>
                  <a:lnTo>
                    <a:pt x="21916" y="10751"/>
                  </a:lnTo>
                  <a:cubicBezTo>
                    <a:pt x="21916" y="10780"/>
                    <a:pt x="21916" y="10837"/>
                    <a:pt x="21940" y="10896"/>
                  </a:cubicBezTo>
                  <a:lnTo>
                    <a:pt x="21940" y="10896"/>
                  </a:lnTo>
                  <a:cubicBezTo>
                    <a:pt x="21940" y="10896"/>
                    <a:pt x="21940" y="10896"/>
                    <a:pt x="21940" y="10896"/>
                  </a:cubicBezTo>
                  <a:lnTo>
                    <a:pt x="21940" y="10896"/>
                  </a:lnTo>
                  <a:cubicBezTo>
                    <a:pt x="21942" y="10903"/>
                    <a:pt x="21946" y="10910"/>
                    <a:pt x="21949" y="10917"/>
                  </a:cubicBezTo>
                  <a:lnTo>
                    <a:pt x="21949" y="10917"/>
                  </a:lnTo>
                  <a:cubicBezTo>
                    <a:pt x="21946" y="10910"/>
                    <a:pt x="21942" y="10903"/>
                    <a:pt x="21940" y="10896"/>
                  </a:cubicBezTo>
                  <a:lnTo>
                    <a:pt x="21940" y="10896"/>
                  </a:lnTo>
                  <a:cubicBezTo>
                    <a:pt x="21916" y="10932"/>
                    <a:pt x="21916" y="10991"/>
                    <a:pt x="21916" y="11051"/>
                  </a:cubicBezTo>
                  <a:cubicBezTo>
                    <a:pt x="21916" y="11184"/>
                    <a:pt x="21883" y="11351"/>
                    <a:pt x="21883" y="11551"/>
                  </a:cubicBezTo>
                  <a:cubicBezTo>
                    <a:pt x="21849" y="11685"/>
                    <a:pt x="21849" y="11818"/>
                    <a:pt x="21849" y="11951"/>
                  </a:cubicBezTo>
                  <a:cubicBezTo>
                    <a:pt x="21849" y="12085"/>
                    <a:pt x="21816" y="12218"/>
                    <a:pt x="21782" y="12385"/>
                  </a:cubicBezTo>
                  <a:cubicBezTo>
                    <a:pt x="21716" y="12752"/>
                    <a:pt x="21649" y="13152"/>
                    <a:pt x="21549" y="13519"/>
                  </a:cubicBezTo>
                  <a:cubicBezTo>
                    <a:pt x="21282" y="14520"/>
                    <a:pt x="20882" y="15487"/>
                    <a:pt x="20348" y="16355"/>
                  </a:cubicBezTo>
                  <a:cubicBezTo>
                    <a:pt x="18366" y="19692"/>
                    <a:pt x="14817" y="21594"/>
                    <a:pt x="11108" y="21594"/>
                  </a:cubicBezTo>
                  <a:cubicBezTo>
                    <a:pt x="9886" y="21594"/>
                    <a:pt x="8646" y="21388"/>
                    <a:pt x="7439" y="20958"/>
                  </a:cubicBezTo>
                  <a:cubicBezTo>
                    <a:pt x="6972" y="20791"/>
                    <a:pt x="6505" y="20591"/>
                    <a:pt x="6038" y="20357"/>
                  </a:cubicBezTo>
                  <a:cubicBezTo>
                    <a:pt x="5604" y="20091"/>
                    <a:pt x="5171" y="19824"/>
                    <a:pt x="4737" y="19524"/>
                  </a:cubicBezTo>
                  <a:cubicBezTo>
                    <a:pt x="4303" y="19190"/>
                    <a:pt x="3903" y="18856"/>
                    <a:pt x="3536" y="18489"/>
                  </a:cubicBezTo>
                  <a:cubicBezTo>
                    <a:pt x="3136" y="18089"/>
                    <a:pt x="2802" y="17656"/>
                    <a:pt x="2469" y="17222"/>
                  </a:cubicBezTo>
                  <a:cubicBezTo>
                    <a:pt x="1801" y="16321"/>
                    <a:pt x="1301" y="15321"/>
                    <a:pt x="934" y="14286"/>
                  </a:cubicBezTo>
                  <a:cubicBezTo>
                    <a:pt x="200" y="12085"/>
                    <a:pt x="200" y="9683"/>
                    <a:pt x="934" y="7515"/>
                  </a:cubicBezTo>
                  <a:cubicBezTo>
                    <a:pt x="1301" y="6447"/>
                    <a:pt x="1801" y="5447"/>
                    <a:pt x="2469" y="4546"/>
                  </a:cubicBezTo>
                  <a:cubicBezTo>
                    <a:pt x="2802" y="4112"/>
                    <a:pt x="3136" y="3679"/>
                    <a:pt x="3536" y="3312"/>
                  </a:cubicBezTo>
                  <a:cubicBezTo>
                    <a:pt x="3903" y="2945"/>
                    <a:pt x="4303" y="2578"/>
                    <a:pt x="4737" y="2278"/>
                  </a:cubicBezTo>
                  <a:cubicBezTo>
                    <a:pt x="5171" y="1944"/>
                    <a:pt x="5604" y="1677"/>
                    <a:pt x="6038" y="1444"/>
                  </a:cubicBezTo>
                  <a:cubicBezTo>
                    <a:pt x="6505" y="1210"/>
                    <a:pt x="6972" y="977"/>
                    <a:pt x="7439" y="810"/>
                  </a:cubicBezTo>
                  <a:cubicBezTo>
                    <a:pt x="8650" y="370"/>
                    <a:pt x="9895" y="160"/>
                    <a:pt x="11122" y="160"/>
                  </a:cubicBezTo>
                  <a:cubicBezTo>
                    <a:pt x="14826" y="160"/>
                    <a:pt x="18368" y="2081"/>
                    <a:pt x="20348" y="5413"/>
                  </a:cubicBezTo>
                  <a:cubicBezTo>
                    <a:pt x="20882" y="6281"/>
                    <a:pt x="21282" y="7248"/>
                    <a:pt x="21549" y="8282"/>
                  </a:cubicBezTo>
                  <a:cubicBezTo>
                    <a:pt x="21649" y="8649"/>
                    <a:pt x="21716" y="9016"/>
                    <a:pt x="21782" y="9383"/>
                  </a:cubicBezTo>
                  <a:cubicBezTo>
                    <a:pt x="21816" y="9550"/>
                    <a:pt x="21816" y="9716"/>
                    <a:pt x="21849" y="9850"/>
                  </a:cubicBezTo>
                  <a:cubicBezTo>
                    <a:pt x="21883" y="9983"/>
                    <a:pt x="21883" y="10117"/>
                    <a:pt x="21883" y="10217"/>
                  </a:cubicBezTo>
                  <a:cubicBezTo>
                    <a:pt x="21916" y="10450"/>
                    <a:pt x="21916" y="10617"/>
                    <a:pt x="21916" y="10717"/>
                  </a:cubicBezTo>
                  <a:lnTo>
                    <a:pt x="21916" y="10217"/>
                  </a:lnTo>
                  <a:cubicBezTo>
                    <a:pt x="21916" y="10117"/>
                    <a:pt x="21916" y="9983"/>
                    <a:pt x="21916" y="9850"/>
                  </a:cubicBezTo>
                  <a:cubicBezTo>
                    <a:pt x="21883" y="9716"/>
                    <a:pt x="21883" y="9550"/>
                    <a:pt x="21849" y="9383"/>
                  </a:cubicBezTo>
                  <a:cubicBezTo>
                    <a:pt x="21816" y="9016"/>
                    <a:pt x="21716" y="8649"/>
                    <a:pt x="21649" y="8282"/>
                  </a:cubicBezTo>
                  <a:cubicBezTo>
                    <a:pt x="21382" y="7248"/>
                    <a:pt x="20982" y="6247"/>
                    <a:pt x="20448" y="5347"/>
                  </a:cubicBezTo>
                  <a:cubicBezTo>
                    <a:pt x="18880" y="2645"/>
                    <a:pt x="16212" y="777"/>
                    <a:pt x="13143" y="176"/>
                  </a:cubicBezTo>
                  <a:cubicBezTo>
                    <a:pt x="12469" y="60"/>
                    <a:pt x="11791" y="1"/>
                    <a:pt x="1111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4"/>
            <p:cNvSpPr/>
            <p:nvPr/>
          </p:nvSpPr>
          <p:spPr>
            <a:xfrm>
              <a:off x="5672550" y="1811850"/>
              <a:ext cx="286900" cy="268900"/>
            </a:xfrm>
            <a:custGeom>
              <a:avLst/>
              <a:gdLst/>
              <a:ahLst/>
              <a:cxnLst/>
              <a:rect l="l" t="t" r="r" b="b"/>
              <a:pathLst>
                <a:path w="11476" h="10756" extrusionOk="0">
                  <a:moveTo>
                    <a:pt x="5750" y="0"/>
                  </a:moveTo>
                  <a:cubicBezTo>
                    <a:pt x="5613" y="0"/>
                    <a:pt x="5473" y="75"/>
                    <a:pt x="5405" y="230"/>
                  </a:cubicBezTo>
                  <a:lnTo>
                    <a:pt x="3937" y="3132"/>
                  </a:lnTo>
                  <a:cubicBezTo>
                    <a:pt x="3903" y="3232"/>
                    <a:pt x="3803" y="3332"/>
                    <a:pt x="3670" y="3332"/>
                  </a:cubicBezTo>
                  <a:lnTo>
                    <a:pt x="434" y="3799"/>
                  </a:lnTo>
                  <a:cubicBezTo>
                    <a:pt x="134" y="3865"/>
                    <a:pt x="1" y="4232"/>
                    <a:pt x="234" y="4466"/>
                  </a:cubicBezTo>
                  <a:lnTo>
                    <a:pt x="2569" y="6734"/>
                  </a:lnTo>
                  <a:cubicBezTo>
                    <a:pt x="2669" y="6834"/>
                    <a:pt x="2703" y="6934"/>
                    <a:pt x="2669" y="7068"/>
                  </a:cubicBezTo>
                  <a:lnTo>
                    <a:pt x="2136" y="10303"/>
                  </a:lnTo>
                  <a:cubicBezTo>
                    <a:pt x="2057" y="10540"/>
                    <a:pt x="2246" y="10755"/>
                    <a:pt x="2477" y="10755"/>
                  </a:cubicBezTo>
                  <a:cubicBezTo>
                    <a:pt x="2540" y="10755"/>
                    <a:pt x="2605" y="10739"/>
                    <a:pt x="2669" y="10704"/>
                  </a:cubicBezTo>
                  <a:lnTo>
                    <a:pt x="5571" y="9203"/>
                  </a:lnTo>
                  <a:cubicBezTo>
                    <a:pt x="5621" y="9169"/>
                    <a:pt x="5680" y="9153"/>
                    <a:pt x="5738" y="9153"/>
                  </a:cubicBezTo>
                  <a:cubicBezTo>
                    <a:pt x="5797" y="9153"/>
                    <a:pt x="5855" y="9169"/>
                    <a:pt x="5905" y="9203"/>
                  </a:cubicBezTo>
                  <a:lnTo>
                    <a:pt x="8807" y="10704"/>
                  </a:lnTo>
                  <a:cubicBezTo>
                    <a:pt x="8866" y="10730"/>
                    <a:pt x="8926" y="10742"/>
                    <a:pt x="8984" y="10742"/>
                  </a:cubicBezTo>
                  <a:cubicBezTo>
                    <a:pt x="9221" y="10742"/>
                    <a:pt x="9421" y="10538"/>
                    <a:pt x="9341" y="10270"/>
                  </a:cubicBezTo>
                  <a:lnTo>
                    <a:pt x="8807" y="7034"/>
                  </a:lnTo>
                  <a:cubicBezTo>
                    <a:pt x="8774" y="6934"/>
                    <a:pt x="8807" y="6801"/>
                    <a:pt x="8907" y="6734"/>
                  </a:cubicBezTo>
                  <a:lnTo>
                    <a:pt x="11242" y="4433"/>
                  </a:lnTo>
                  <a:cubicBezTo>
                    <a:pt x="11476" y="4232"/>
                    <a:pt x="11342" y="3832"/>
                    <a:pt x="11042" y="3799"/>
                  </a:cubicBezTo>
                  <a:lnTo>
                    <a:pt x="7806" y="3332"/>
                  </a:lnTo>
                  <a:cubicBezTo>
                    <a:pt x="7673" y="3298"/>
                    <a:pt x="7573" y="3232"/>
                    <a:pt x="7539" y="3132"/>
                  </a:cubicBezTo>
                  <a:lnTo>
                    <a:pt x="6072" y="196"/>
                  </a:lnTo>
                  <a:cubicBezTo>
                    <a:pt x="6007" y="67"/>
                    <a:pt x="5879" y="0"/>
                    <a:pt x="57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4"/>
            <p:cNvSpPr/>
            <p:nvPr/>
          </p:nvSpPr>
          <p:spPr>
            <a:xfrm>
              <a:off x="5673400" y="1811575"/>
              <a:ext cx="288550" cy="270450"/>
            </a:xfrm>
            <a:custGeom>
              <a:avLst/>
              <a:gdLst/>
              <a:ahLst/>
              <a:cxnLst/>
              <a:rect l="l" t="t" r="r" b="b"/>
              <a:pathLst>
                <a:path w="11542" h="10818" extrusionOk="0">
                  <a:moveTo>
                    <a:pt x="6071" y="207"/>
                  </a:moveTo>
                  <a:cubicBezTo>
                    <a:pt x="6071" y="224"/>
                    <a:pt x="6079" y="241"/>
                    <a:pt x="6088" y="257"/>
                  </a:cubicBezTo>
                  <a:lnTo>
                    <a:pt x="6071" y="207"/>
                  </a:lnTo>
                  <a:close/>
                  <a:moveTo>
                    <a:pt x="6088" y="257"/>
                  </a:moveTo>
                  <a:lnTo>
                    <a:pt x="6104" y="307"/>
                  </a:lnTo>
                  <a:cubicBezTo>
                    <a:pt x="6104" y="291"/>
                    <a:pt x="6096" y="274"/>
                    <a:pt x="6088" y="257"/>
                  </a:cubicBezTo>
                  <a:close/>
                  <a:moveTo>
                    <a:pt x="6104" y="307"/>
                  </a:moveTo>
                  <a:cubicBezTo>
                    <a:pt x="6138" y="374"/>
                    <a:pt x="6171" y="474"/>
                    <a:pt x="6238" y="574"/>
                  </a:cubicBezTo>
                  <a:lnTo>
                    <a:pt x="6104" y="307"/>
                  </a:lnTo>
                  <a:close/>
                  <a:moveTo>
                    <a:pt x="5706" y="1"/>
                  </a:moveTo>
                  <a:cubicBezTo>
                    <a:pt x="5562" y="1"/>
                    <a:pt x="5424" y="95"/>
                    <a:pt x="5337" y="241"/>
                  </a:cubicBezTo>
                  <a:cubicBezTo>
                    <a:pt x="5270" y="407"/>
                    <a:pt x="5170" y="607"/>
                    <a:pt x="5070" y="841"/>
                  </a:cubicBezTo>
                  <a:lnTo>
                    <a:pt x="4270" y="2409"/>
                  </a:lnTo>
                  <a:lnTo>
                    <a:pt x="4003" y="2909"/>
                  </a:lnTo>
                  <a:lnTo>
                    <a:pt x="3903" y="3143"/>
                  </a:lnTo>
                  <a:cubicBezTo>
                    <a:pt x="3836" y="3243"/>
                    <a:pt x="3769" y="3276"/>
                    <a:pt x="3703" y="3309"/>
                  </a:cubicBezTo>
                  <a:lnTo>
                    <a:pt x="2468" y="3476"/>
                  </a:lnTo>
                  <a:lnTo>
                    <a:pt x="1101" y="3676"/>
                  </a:lnTo>
                  <a:lnTo>
                    <a:pt x="367" y="3776"/>
                  </a:lnTo>
                  <a:cubicBezTo>
                    <a:pt x="234" y="3810"/>
                    <a:pt x="100" y="3910"/>
                    <a:pt x="67" y="4077"/>
                  </a:cubicBezTo>
                  <a:cubicBezTo>
                    <a:pt x="0" y="4210"/>
                    <a:pt x="33" y="4377"/>
                    <a:pt x="133" y="4477"/>
                  </a:cubicBezTo>
                  <a:lnTo>
                    <a:pt x="2468" y="6779"/>
                  </a:lnTo>
                  <a:cubicBezTo>
                    <a:pt x="2569" y="6879"/>
                    <a:pt x="2602" y="7012"/>
                    <a:pt x="2569" y="7112"/>
                  </a:cubicBezTo>
                  <a:lnTo>
                    <a:pt x="2502" y="7546"/>
                  </a:lnTo>
                  <a:cubicBezTo>
                    <a:pt x="2468" y="7846"/>
                    <a:pt x="2402" y="8113"/>
                    <a:pt x="2335" y="8413"/>
                  </a:cubicBezTo>
                  <a:cubicBezTo>
                    <a:pt x="2235" y="9014"/>
                    <a:pt x="2135" y="9647"/>
                    <a:pt x="2035" y="10248"/>
                  </a:cubicBezTo>
                  <a:cubicBezTo>
                    <a:pt x="1972" y="10533"/>
                    <a:pt x="2178" y="10817"/>
                    <a:pt x="2456" y="10817"/>
                  </a:cubicBezTo>
                  <a:cubicBezTo>
                    <a:pt x="2471" y="10817"/>
                    <a:pt x="2486" y="10817"/>
                    <a:pt x="2502" y="10815"/>
                  </a:cubicBezTo>
                  <a:cubicBezTo>
                    <a:pt x="2602" y="10815"/>
                    <a:pt x="2702" y="10781"/>
                    <a:pt x="2769" y="10715"/>
                  </a:cubicBezTo>
                  <a:lnTo>
                    <a:pt x="3603" y="10281"/>
                  </a:lnTo>
                  <a:lnTo>
                    <a:pt x="5371" y="9347"/>
                  </a:lnTo>
                  <a:lnTo>
                    <a:pt x="5571" y="9247"/>
                  </a:lnTo>
                  <a:cubicBezTo>
                    <a:pt x="5637" y="9214"/>
                    <a:pt x="5704" y="9214"/>
                    <a:pt x="5771" y="9214"/>
                  </a:cubicBezTo>
                  <a:cubicBezTo>
                    <a:pt x="5838" y="9247"/>
                    <a:pt x="5904" y="9280"/>
                    <a:pt x="5971" y="9314"/>
                  </a:cubicBezTo>
                  <a:lnTo>
                    <a:pt x="6204" y="9414"/>
                  </a:lnTo>
                  <a:lnTo>
                    <a:pt x="7072" y="9881"/>
                  </a:lnTo>
                  <a:lnTo>
                    <a:pt x="8773" y="10781"/>
                  </a:lnTo>
                  <a:cubicBezTo>
                    <a:pt x="8826" y="10803"/>
                    <a:pt x="8882" y="10814"/>
                    <a:pt x="8938" y="10814"/>
                  </a:cubicBezTo>
                  <a:cubicBezTo>
                    <a:pt x="9060" y="10814"/>
                    <a:pt x="9182" y="10762"/>
                    <a:pt x="9273" y="10648"/>
                  </a:cubicBezTo>
                  <a:cubicBezTo>
                    <a:pt x="9340" y="10581"/>
                    <a:pt x="9407" y="10515"/>
                    <a:pt x="9407" y="10415"/>
                  </a:cubicBezTo>
                  <a:cubicBezTo>
                    <a:pt x="9407" y="10314"/>
                    <a:pt x="9407" y="10248"/>
                    <a:pt x="9373" y="10148"/>
                  </a:cubicBezTo>
                  <a:cubicBezTo>
                    <a:pt x="9307" y="9847"/>
                    <a:pt x="9273" y="9547"/>
                    <a:pt x="9207" y="9247"/>
                  </a:cubicBezTo>
                  <a:cubicBezTo>
                    <a:pt x="9107" y="8647"/>
                    <a:pt x="9007" y="8080"/>
                    <a:pt x="8906" y="7512"/>
                  </a:cubicBezTo>
                  <a:cubicBezTo>
                    <a:pt x="8873" y="7379"/>
                    <a:pt x="8873" y="7212"/>
                    <a:pt x="8840" y="7079"/>
                  </a:cubicBezTo>
                  <a:cubicBezTo>
                    <a:pt x="8806" y="6979"/>
                    <a:pt x="8873" y="6845"/>
                    <a:pt x="8973" y="6779"/>
                  </a:cubicBezTo>
                  <a:lnTo>
                    <a:pt x="9574" y="6178"/>
                  </a:lnTo>
                  <a:lnTo>
                    <a:pt x="10741" y="5077"/>
                  </a:lnTo>
                  <a:lnTo>
                    <a:pt x="11275" y="4544"/>
                  </a:lnTo>
                  <a:cubicBezTo>
                    <a:pt x="11542" y="4343"/>
                    <a:pt x="11508" y="3943"/>
                    <a:pt x="11208" y="3810"/>
                  </a:cubicBezTo>
                  <a:cubicBezTo>
                    <a:pt x="11075" y="3776"/>
                    <a:pt x="10975" y="3743"/>
                    <a:pt x="10841" y="3743"/>
                  </a:cubicBezTo>
                  <a:lnTo>
                    <a:pt x="10508" y="3676"/>
                  </a:lnTo>
                  <a:lnTo>
                    <a:pt x="9840" y="3576"/>
                  </a:lnTo>
                  <a:lnTo>
                    <a:pt x="8573" y="3409"/>
                  </a:lnTo>
                  <a:lnTo>
                    <a:pt x="8006" y="3343"/>
                  </a:lnTo>
                  <a:cubicBezTo>
                    <a:pt x="7906" y="3309"/>
                    <a:pt x="7839" y="3309"/>
                    <a:pt x="7739" y="3309"/>
                  </a:cubicBezTo>
                  <a:cubicBezTo>
                    <a:pt x="7672" y="3276"/>
                    <a:pt x="7606" y="3209"/>
                    <a:pt x="7572" y="3143"/>
                  </a:cubicBezTo>
                  <a:cubicBezTo>
                    <a:pt x="7239" y="2542"/>
                    <a:pt x="6972" y="2008"/>
                    <a:pt x="6772" y="1575"/>
                  </a:cubicBezTo>
                  <a:cubicBezTo>
                    <a:pt x="6538" y="1141"/>
                    <a:pt x="6371" y="808"/>
                    <a:pt x="6238" y="574"/>
                  </a:cubicBezTo>
                  <a:lnTo>
                    <a:pt x="6238" y="574"/>
                  </a:lnTo>
                  <a:lnTo>
                    <a:pt x="6671" y="1575"/>
                  </a:lnTo>
                  <a:lnTo>
                    <a:pt x="7439" y="3176"/>
                  </a:lnTo>
                  <a:cubicBezTo>
                    <a:pt x="7505" y="3276"/>
                    <a:pt x="7572" y="3343"/>
                    <a:pt x="7672" y="3376"/>
                  </a:cubicBezTo>
                  <a:cubicBezTo>
                    <a:pt x="7772" y="3409"/>
                    <a:pt x="7839" y="3409"/>
                    <a:pt x="7939" y="3409"/>
                  </a:cubicBezTo>
                  <a:lnTo>
                    <a:pt x="8506" y="3510"/>
                  </a:lnTo>
                  <a:lnTo>
                    <a:pt x="9774" y="3676"/>
                  </a:lnTo>
                  <a:lnTo>
                    <a:pt x="10441" y="3776"/>
                  </a:lnTo>
                  <a:lnTo>
                    <a:pt x="10774" y="3843"/>
                  </a:lnTo>
                  <a:cubicBezTo>
                    <a:pt x="10875" y="3843"/>
                    <a:pt x="11008" y="3876"/>
                    <a:pt x="11108" y="3910"/>
                  </a:cubicBezTo>
                  <a:cubicBezTo>
                    <a:pt x="11308" y="4010"/>
                    <a:pt x="11308" y="4277"/>
                    <a:pt x="11141" y="4444"/>
                  </a:cubicBezTo>
                  <a:lnTo>
                    <a:pt x="10608" y="4944"/>
                  </a:lnTo>
                  <a:lnTo>
                    <a:pt x="9440" y="6078"/>
                  </a:lnTo>
                  <a:lnTo>
                    <a:pt x="8840" y="6645"/>
                  </a:lnTo>
                  <a:cubicBezTo>
                    <a:pt x="8706" y="6745"/>
                    <a:pt x="8673" y="6945"/>
                    <a:pt x="8673" y="7112"/>
                  </a:cubicBezTo>
                  <a:cubicBezTo>
                    <a:pt x="8706" y="7212"/>
                    <a:pt x="8740" y="7379"/>
                    <a:pt x="8773" y="7512"/>
                  </a:cubicBezTo>
                  <a:cubicBezTo>
                    <a:pt x="8873" y="8080"/>
                    <a:pt x="8973" y="8680"/>
                    <a:pt x="9073" y="9280"/>
                  </a:cubicBezTo>
                  <a:cubicBezTo>
                    <a:pt x="9107" y="9581"/>
                    <a:pt x="9173" y="9881"/>
                    <a:pt x="9207" y="10181"/>
                  </a:cubicBezTo>
                  <a:cubicBezTo>
                    <a:pt x="9240" y="10248"/>
                    <a:pt x="9240" y="10314"/>
                    <a:pt x="9240" y="10381"/>
                  </a:cubicBezTo>
                  <a:cubicBezTo>
                    <a:pt x="9240" y="10448"/>
                    <a:pt x="9207" y="10515"/>
                    <a:pt x="9173" y="10548"/>
                  </a:cubicBezTo>
                  <a:cubicBezTo>
                    <a:pt x="9109" y="10613"/>
                    <a:pt x="9030" y="10649"/>
                    <a:pt x="8947" y="10649"/>
                  </a:cubicBezTo>
                  <a:cubicBezTo>
                    <a:pt x="8901" y="10649"/>
                    <a:pt x="8854" y="10638"/>
                    <a:pt x="8806" y="10615"/>
                  </a:cubicBezTo>
                  <a:lnTo>
                    <a:pt x="7138" y="9747"/>
                  </a:lnTo>
                  <a:lnTo>
                    <a:pt x="6238" y="9280"/>
                  </a:lnTo>
                  <a:lnTo>
                    <a:pt x="6038" y="9147"/>
                  </a:lnTo>
                  <a:cubicBezTo>
                    <a:pt x="5971" y="9114"/>
                    <a:pt x="5871" y="9080"/>
                    <a:pt x="5771" y="9047"/>
                  </a:cubicBezTo>
                  <a:cubicBezTo>
                    <a:pt x="5704" y="9047"/>
                    <a:pt x="5571" y="9047"/>
                    <a:pt x="5504" y="9080"/>
                  </a:cubicBezTo>
                  <a:lnTo>
                    <a:pt x="5270" y="9214"/>
                  </a:lnTo>
                  <a:lnTo>
                    <a:pt x="3503" y="10114"/>
                  </a:lnTo>
                  <a:lnTo>
                    <a:pt x="2669" y="10581"/>
                  </a:lnTo>
                  <a:cubicBezTo>
                    <a:pt x="2602" y="10615"/>
                    <a:pt x="2535" y="10648"/>
                    <a:pt x="2468" y="10648"/>
                  </a:cubicBezTo>
                  <a:cubicBezTo>
                    <a:pt x="2268" y="10648"/>
                    <a:pt x="2102" y="10481"/>
                    <a:pt x="2168" y="10281"/>
                  </a:cubicBezTo>
                  <a:cubicBezTo>
                    <a:pt x="2268" y="9647"/>
                    <a:pt x="2368" y="9047"/>
                    <a:pt x="2468" y="8446"/>
                  </a:cubicBezTo>
                  <a:lnTo>
                    <a:pt x="2602" y="7546"/>
                  </a:lnTo>
                  <a:lnTo>
                    <a:pt x="2702" y="7146"/>
                  </a:lnTo>
                  <a:cubicBezTo>
                    <a:pt x="2735" y="6979"/>
                    <a:pt x="2669" y="6779"/>
                    <a:pt x="2535" y="6679"/>
                  </a:cubicBezTo>
                  <a:lnTo>
                    <a:pt x="200" y="4377"/>
                  </a:lnTo>
                  <a:cubicBezTo>
                    <a:pt x="67" y="4210"/>
                    <a:pt x="133" y="3943"/>
                    <a:pt x="367" y="3876"/>
                  </a:cubicBezTo>
                  <a:lnTo>
                    <a:pt x="1101" y="3776"/>
                  </a:lnTo>
                  <a:lnTo>
                    <a:pt x="2435" y="3576"/>
                  </a:lnTo>
                  <a:cubicBezTo>
                    <a:pt x="2902" y="3510"/>
                    <a:pt x="3269" y="3443"/>
                    <a:pt x="3703" y="3376"/>
                  </a:cubicBezTo>
                  <a:cubicBezTo>
                    <a:pt x="3803" y="3343"/>
                    <a:pt x="3903" y="3276"/>
                    <a:pt x="3936" y="3176"/>
                  </a:cubicBezTo>
                  <a:lnTo>
                    <a:pt x="4070" y="2942"/>
                  </a:lnTo>
                  <a:lnTo>
                    <a:pt x="4303" y="2442"/>
                  </a:lnTo>
                  <a:cubicBezTo>
                    <a:pt x="4603" y="1808"/>
                    <a:pt x="4870" y="1275"/>
                    <a:pt x="5104" y="841"/>
                  </a:cubicBezTo>
                  <a:cubicBezTo>
                    <a:pt x="5204" y="607"/>
                    <a:pt x="5304" y="407"/>
                    <a:pt x="5371" y="241"/>
                  </a:cubicBezTo>
                  <a:cubicBezTo>
                    <a:pt x="5437" y="107"/>
                    <a:pt x="5571" y="7"/>
                    <a:pt x="5737" y="7"/>
                  </a:cubicBezTo>
                  <a:cubicBezTo>
                    <a:pt x="5838" y="7"/>
                    <a:pt x="5904" y="74"/>
                    <a:pt x="5971" y="140"/>
                  </a:cubicBezTo>
                  <a:cubicBezTo>
                    <a:pt x="6038" y="174"/>
                    <a:pt x="6038" y="207"/>
                    <a:pt x="6038" y="207"/>
                  </a:cubicBezTo>
                  <a:cubicBezTo>
                    <a:pt x="6038" y="174"/>
                    <a:pt x="6038" y="174"/>
                    <a:pt x="6038" y="140"/>
                  </a:cubicBezTo>
                  <a:cubicBezTo>
                    <a:pt x="5971" y="74"/>
                    <a:pt x="5871" y="7"/>
                    <a:pt x="5771" y="7"/>
                  </a:cubicBezTo>
                  <a:cubicBezTo>
                    <a:pt x="5749" y="3"/>
                    <a:pt x="5728" y="1"/>
                    <a:pt x="57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4"/>
            <p:cNvSpPr/>
            <p:nvPr/>
          </p:nvSpPr>
          <p:spPr>
            <a:xfrm>
              <a:off x="4950375" y="929375"/>
              <a:ext cx="413650" cy="401475"/>
            </a:xfrm>
            <a:custGeom>
              <a:avLst/>
              <a:gdLst/>
              <a:ahLst/>
              <a:cxnLst/>
              <a:rect l="l" t="t" r="r" b="b"/>
              <a:pathLst>
                <a:path w="16546" h="16059" extrusionOk="0">
                  <a:moveTo>
                    <a:pt x="16512" y="7909"/>
                  </a:moveTo>
                  <a:cubicBezTo>
                    <a:pt x="16512" y="7942"/>
                    <a:pt x="16512" y="7976"/>
                    <a:pt x="16546" y="8042"/>
                  </a:cubicBezTo>
                  <a:cubicBezTo>
                    <a:pt x="16546" y="7976"/>
                    <a:pt x="16512" y="7942"/>
                    <a:pt x="16512" y="7909"/>
                  </a:cubicBezTo>
                  <a:close/>
                  <a:moveTo>
                    <a:pt x="8600" y="1"/>
                  </a:moveTo>
                  <a:cubicBezTo>
                    <a:pt x="7663" y="1"/>
                    <a:pt x="6736" y="163"/>
                    <a:pt x="5838" y="470"/>
                  </a:cubicBezTo>
                  <a:cubicBezTo>
                    <a:pt x="5104" y="737"/>
                    <a:pt x="4437" y="1104"/>
                    <a:pt x="3803" y="1571"/>
                  </a:cubicBezTo>
                  <a:cubicBezTo>
                    <a:pt x="3136" y="2038"/>
                    <a:pt x="2569" y="2605"/>
                    <a:pt x="2102" y="3272"/>
                  </a:cubicBezTo>
                  <a:cubicBezTo>
                    <a:pt x="0" y="6107"/>
                    <a:pt x="0" y="9977"/>
                    <a:pt x="2102" y="12779"/>
                  </a:cubicBezTo>
                  <a:cubicBezTo>
                    <a:pt x="2335" y="13113"/>
                    <a:pt x="2602" y="13413"/>
                    <a:pt x="2902" y="13713"/>
                  </a:cubicBezTo>
                  <a:cubicBezTo>
                    <a:pt x="3169" y="14013"/>
                    <a:pt x="3470" y="14247"/>
                    <a:pt x="3803" y="14480"/>
                  </a:cubicBezTo>
                  <a:cubicBezTo>
                    <a:pt x="4437" y="14947"/>
                    <a:pt x="5104" y="15314"/>
                    <a:pt x="5838" y="15581"/>
                  </a:cubicBezTo>
                  <a:cubicBezTo>
                    <a:pt x="6716" y="15902"/>
                    <a:pt x="7622" y="16059"/>
                    <a:pt x="8538" y="16059"/>
                  </a:cubicBezTo>
                  <a:cubicBezTo>
                    <a:pt x="9048" y="16059"/>
                    <a:pt x="9561" y="16010"/>
                    <a:pt x="10074" y="15915"/>
                  </a:cubicBezTo>
                  <a:cubicBezTo>
                    <a:pt x="12309" y="15481"/>
                    <a:pt x="14277" y="14113"/>
                    <a:pt x="15445" y="12112"/>
                  </a:cubicBezTo>
                  <a:cubicBezTo>
                    <a:pt x="15845" y="11445"/>
                    <a:pt x="16145" y="10744"/>
                    <a:pt x="16312" y="9977"/>
                  </a:cubicBezTo>
                  <a:cubicBezTo>
                    <a:pt x="16379" y="9710"/>
                    <a:pt x="16445" y="9443"/>
                    <a:pt x="16479" y="9143"/>
                  </a:cubicBezTo>
                  <a:cubicBezTo>
                    <a:pt x="16512" y="8943"/>
                    <a:pt x="16512" y="8743"/>
                    <a:pt x="16512" y="8543"/>
                  </a:cubicBezTo>
                  <a:lnTo>
                    <a:pt x="16512" y="8142"/>
                  </a:lnTo>
                  <a:cubicBezTo>
                    <a:pt x="16479" y="8242"/>
                    <a:pt x="16479" y="8376"/>
                    <a:pt x="16479" y="8543"/>
                  </a:cubicBezTo>
                  <a:cubicBezTo>
                    <a:pt x="16445" y="8743"/>
                    <a:pt x="16445" y="8943"/>
                    <a:pt x="16412" y="9143"/>
                  </a:cubicBezTo>
                  <a:cubicBezTo>
                    <a:pt x="16345" y="9410"/>
                    <a:pt x="16312" y="9710"/>
                    <a:pt x="16212" y="9977"/>
                  </a:cubicBezTo>
                  <a:cubicBezTo>
                    <a:pt x="16045" y="10711"/>
                    <a:pt x="15745" y="11411"/>
                    <a:pt x="15345" y="12045"/>
                  </a:cubicBezTo>
                  <a:cubicBezTo>
                    <a:pt x="13895" y="14469"/>
                    <a:pt x="11304" y="15863"/>
                    <a:pt x="8608" y="15863"/>
                  </a:cubicBezTo>
                  <a:cubicBezTo>
                    <a:pt x="7706" y="15863"/>
                    <a:pt x="6792" y="15707"/>
                    <a:pt x="5905" y="15381"/>
                  </a:cubicBezTo>
                  <a:cubicBezTo>
                    <a:pt x="5204" y="15147"/>
                    <a:pt x="4537" y="14780"/>
                    <a:pt x="3937" y="14313"/>
                  </a:cubicBezTo>
                  <a:cubicBezTo>
                    <a:pt x="3603" y="14080"/>
                    <a:pt x="3303" y="13846"/>
                    <a:pt x="3036" y="13580"/>
                  </a:cubicBezTo>
                  <a:cubicBezTo>
                    <a:pt x="2769" y="13279"/>
                    <a:pt x="2502" y="12979"/>
                    <a:pt x="2269" y="12646"/>
                  </a:cubicBezTo>
                  <a:cubicBezTo>
                    <a:pt x="234" y="9910"/>
                    <a:pt x="234" y="6141"/>
                    <a:pt x="2269" y="3406"/>
                  </a:cubicBezTo>
                  <a:cubicBezTo>
                    <a:pt x="2502" y="3072"/>
                    <a:pt x="2769" y="2772"/>
                    <a:pt x="3036" y="2505"/>
                  </a:cubicBezTo>
                  <a:cubicBezTo>
                    <a:pt x="3336" y="2205"/>
                    <a:pt x="3636" y="1971"/>
                    <a:pt x="3937" y="1738"/>
                  </a:cubicBezTo>
                  <a:cubicBezTo>
                    <a:pt x="4537" y="1271"/>
                    <a:pt x="5204" y="904"/>
                    <a:pt x="5938" y="670"/>
                  </a:cubicBezTo>
                  <a:cubicBezTo>
                    <a:pt x="6825" y="344"/>
                    <a:pt x="7737" y="188"/>
                    <a:pt x="8636" y="188"/>
                  </a:cubicBezTo>
                  <a:cubicBezTo>
                    <a:pt x="11323" y="188"/>
                    <a:pt x="13895" y="1582"/>
                    <a:pt x="15345" y="4006"/>
                  </a:cubicBezTo>
                  <a:cubicBezTo>
                    <a:pt x="15745" y="4640"/>
                    <a:pt x="16045" y="5340"/>
                    <a:pt x="16245" y="6074"/>
                  </a:cubicBezTo>
                  <a:cubicBezTo>
                    <a:pt x="16312" y="6341"/>
                    <a:pt x="16379" y="6641"/>
                    <a:pt x="16412" y="6908"/>
                  </a:cubicBezTo>
                  <a:cubicBezTo>
                    <a:pt x="16445" y="7108"/>
                    <a:pt x="16479" y="7308"/>
                    <a:pt x="16479" y="7509"/>
                  </a:cubicBezTo>
                  <a:cubicBezTo>
                    <a:pt x="16512" y="7675"/>
                    <a:pt x="16512" y="7809"/>
                    <a:pt x="16512" y="7909"/>
                  </a:cubicBezTo>
                  <a:lnTo>
                    <a:pt x="16512" y="7542"/>
                  </a:lnTo>
                  <a:cubicBezTo>
                    <a:pt x="16512" y="7342"/>
                    <a:pt x="16512" y="7108"/>
                    <a:pt x="16479" y="6908"/>
                  </a:cubicBezTo>
                  <a:cubicBezTo>
                    <a:pt x="16445" y="6641"/>
                    <a:pt x="16379" y="6374"/>
                    <a:pt x="16312" y="6074"/>
                  </a:cubicBezTo>
                  <a:cubicBezTo>
                    <a:pt x="16145" y="5340"/>
                    <a:pt x="15845" y="4606"/>
                    <a:pt x="15445" y="3939"/>
                  </a:cubicBezTo>
                  <a:cubicBezTo>
                    <a:pt x="14277" y="1971"/>
                    <a:pt x="12309" y="570"/>
                    <a:pt x="10074" y="137"/>
                  </a:cubicBezTo>
                  <a:cubicBezTo>
                    <a:pt x="9582" y="45"/>
                    <a:pt x="9090" y="1"/>
                    <a:pt x="860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4"/>
            <p:cNvSpPr/>
            <p:nvPr/>
          </p:nvSpPr>
          <p:spPr>
            <a:xfrm>
              <a:off x="5054625" y="1015375"/>
              <a:ext cx="198500" cy="228900"/>
            </a:xfrm>
            <a:custGeom>
              <a:avLst/>
              <a:gdLst/>
              <a:ahLst/>
              <a:cxnLst/>
              <a:rect l="l" t="t" r="r" b="b"/>
              <a:pathLst>
                <a:path w="7940" h="9156" extrusionOk="0">
                  <a:moveTo>
                    <a:pt x="4322" y="2016"/>
                  </a:moveTo>
                  <a:cubicBezTo>
                    <a:pt x="5142" y="2016"/>
                    <a:pt x="5927" y="2665"/>
                    <a:pt x="5904" y="3635"/>
                  </a:cubicBezTo>
                  <a:cubicBezTo>
                    <a:pt x="5904" y="4502"/>
                    <a:pt x="5204" y="5203"/>
                    <a:pt x="4336" y="5203"/>
                  </a:cubicBezTo>
                  <a:cubicBezTo>
                    <a:pt x="2902" y="5203"/>
                    <a:pt x="2202" y="3501"/>
                    <a:pt x="3202" y="2501"/>
                  </a:cubicBezTo>
                  <a:cubicBezTo>
                    <a:pt x="3527" y="2165"/>
                    <a:pt x="3928" y="2016"/>
                    <a:pt x="4322" y="2016"/>
                  </a:cubicBezTo>
                  <a:close/>
                  <a:moveTo>
                    <a:pt x="4334" y="1"/>
                  </a:moveTo>
                  <a:cubicBezTo>
                    <a:pt x="4017" y="1"/>
                    <a:pt x="3694" y="43"/>
                    <a:pt x="3369" y="132"/>
                  </a:cubicBezTo>
                  <a:cubicBezTo>
                    <a:pt x="1067" y="766"/>
                    <a:pt x="0" y="3401"/>
                    <a:pt x="1201" y="5470"/>
                  </a:cubicBezTo>
                  <a:cubicBezTo>
                    <a:pt x="1334" y="5703"/>
                    <a:pt x="1534" y="5870"/>
                    <a:pt x="1701" y="6103"/>
                  </a:cubicBezTo>
                  <a:lnTo>
                    <a:pt x="3769" y="8905"/>
                  </a:lnTo>
                  <a:cubicBezTo>
                    <a:pt x="3903" y="9072"/>
                    <a:pt x="4103" y="9155"/>
                    <a:pt x="4303" y="9155"/>
                  </a:cubicBezTo>
                  <a:cubicBezTo>
                    <a:pt x="4503" y="9155"/>
                    <a:pt x="4703" y="9072"/>
                    <a:pt x="4837" y="8905"/>
                  </a:cubicBezTo>
                  <a:lnTo>
                    <a:pt x="6905" y="6170"/>
                  </a:lnTo>
                  <a:cubicBezTo>
                    <a:pt x="6905" y="6170"/>
                    <a:pt x="7305" y="5703"/>
                    <a:pt x="7439" y="5470"/>
                  </a:cubicBezTo>
                  <a:cubicBezTo>
                    <a:pt x="7772" y="4902"/>
                    <a:pt x="7939" y="4269"/>
                    <a:pt x="7939" y="3635"/>
                  </a:cubicBezTo>
                  <a:cubicBezTo>
                    <a:pt x="7939" y="1572"/>
                    <a:pt x="6265" y="1"/>
                    <a:pt x="433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4"/>
            <p:cNvSpPr/>
            <p:nvPr/>
          </p:nvSpPr>
          <p:spPr>
            <a:xfrm>
              <a:off x="5112150" y="1065175"/>
              <a:ext cx="100925" cy="80650"/>
            </a:xfrm>
            <a:custGeom>
              <a:avLst/>
              <a:gdLst/>
              <a:ahLst/>
              <a:cxnLst/>
              <a:rect l="l" t="t" r="r" b="b"/>
              <a:pathLst>
                <a:path w="4037" h="3226" extrusionOk="0">
                  <a:moveTo>
                    <a:pt x="2023" y="0"/>
                  </a:moveTo>
                  <a:cubicBezTo>
                    <a:pt x="1385" y="0"/>
                    <a:pt x="751" y="359"/>
                    <a:pt x="501" y="1076"/>
                  </a:cubicBezTo>
                  <a:cubicBezTo>
                    <a:pt x="301" y="1576"/>
                    <a:pt x="401" y="2177"/>
                    <a:pt x="735" y="2610"/>
                  </a:cubicBezTo>
                  <a:cubicBezTo>
                    <a:pt x="968" y="2910"/>
                    <a:pt x="1268" y="3111"/>
                    <a:pt x="1635" y="3177"/>
                  </a:cubicBezTo>
                  <a:cubicBezTo>
                    <a:pt x="1706" y="3201"/>
                    <a:pt x="1793" y="3224"/>
                    <a:pt x="1886" y="3224"/>
                  </a:cubicBezTo>
                  <a:cubicBezTo>
                    <a:pt x="1924" y="3224"/>
                    <a:pt x="1963" y="3220"/>
                    <a:pt x="2002" y="3211"/>
                  </a:cubicBezTo>
                  <a:cubicBezTo>
                    <a:pt x="2002" y="3211"/>
                    <a:pt x="1869" y="3211"/>
                    <a:pt x="1635" y="3144"/>
                  </a:cubicBezTo>
                  <a:cubicBezTo>
                    <a:pt x="1268" y="3044"/>
                    <a:pt x="968" y="2844"/>
                    <a:pt x="768" y="2577"/>
                  </a:cubicBezTo>
                  <a:cubicBezTo>
                    <a:pt x="1" y="1543"/>
                    <a:pt x="735" y="75"/>
                    <a:pt x="2035" y="75"/>
                  </a:cubicBezTo>
                  <a:cubicBezTo>
                    <a:pt x="3303" y="75"/>
                    <a:pt x="4037" y="1543"/>
                    <a:pt x="3270" y="2577"/>
                  </a:cubicBezTo>
                  <a:cubicBezTo>
                    <a:pt x="3070" y="2844"/>
                    <a:pt x="2769" y="3044"/>
                    <a:pt x="2402" y="3144"/>
                  </a:cubicBezTo>
                  <a:cubicBezTo>
                    <a:pt x="2169" y="3211"/>
                    <a:pt x="2035" y="3211"/>
                    <a:pt x="2035" y="3211"/>
                  </a:cubicBezTo>
                  <a:cubicBezTo>
                    <a:pt x="2080" y="3222"/>
                    <a:pt x="2121" y="3225"/>
                    <a:pt x="2160" y="3225"/>
                  </a:cubicBezTo>
                  <a:cubicBezTo>
                    <a:pt x="2239" y="3225"/>
                    <a:pt x="2313" y="3211"/>
                    <a:pt x="2402" y="3211"/>
                  </a:cubicBezTo>
                  <a:cubicBezTo>
                    <a:pt x="2769" y="3111"/>
                    <a:pt x="3103" y="2910"/>
                    <a:pt x="3303" y="2610"/>
                  </a:cubicBezTo>
                  <a:cubicBezTo>
                    <a:pt x="3637" y="2177"/>
                    <a:pt x="3737" y="1576"/>
                    <a:pt x="3570" y="1076"/>
                  </a:cubicBezTo>
                  <a:cubicBezTo>
                    <a:pt x="3303" y="359"/>
                    <a:pt x="2661" y="0"/>
                    <a:pt x="20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4"/>
            <p:cNvSpPr/>
            <p:nvPr/>
          </p:nvSpPr>
          <p:spPr>
            <a:xfrm>
              <a:off x="5055600" y="1014225"/>
              <a:ext cx="199175" cy="231100"/>
            </a:xfrm>
            <a:custGeom>
              <a:avLst/>
              <a:gdLst/>
              <a:ahLst/>
              <a:cxnLst/>
              <a:rect l="l" t="t" r="r" b="b"/>
              <a:pathLst>
                <a:path w="7967" h="9244" extrusionOk="0">
                  <a:moveTo>
                    <a:pt x="4324" y="1"/>
                  </a:moveTo>
                  <a:cubicBezTo>
                    <a:pt x="2016" y="1"/>
                    <a:pt x="1" y="2292"/>
                    <a:pt x="862" y="4848"/>
                  </a:cubicBezTo>
                  <a:cubicBezTo>
                    <a:pt x="922" y="5060"/>
                    <a:pt x="1037" y="5271"/>
                    <a:pt x="1157" y="5482"/>
                  </a:cubicBezTo>
                  <a:lnTo>
                    <a:pt x="1129" y="5482"/>
                  </a:lnTo>
                  <a:lnTo>
                    <a:pt x="1162" y="5549"/>
                  </a:lnTo>
                  <a:lnTo>
                    <a:pt x="2963" y="7917"/>
                  </a:lnTo>
                  <a:cubicBezTo>
                    <a:pt x="3263" y="8318"/>
                    <a:pt x="3530" y="8684"/>
                    <a:pt x="3797" y="9051"/>
                  </a:cubicBezTo>
                  <a:cubicBezTo>
                    <a:pt x="3921" y="9175"/>
                    <a:pt x="4100" y="9244"/>
                    <a:pt x="4279" y="9244"/>
                  </a:cubicBezTo>
                  <a:cubicBezTo>
                    <a:pt x="4341" y="9244"/>
                    <a:pt x="4404" y="9235"/>
                    <a:pt x="4464" y="9218"/>
                  </a:cubicBezTo>
                  <a:cubicBezTo>
                    <a:pt x="4664" y="9185"/>
                    <a:pt x="4865" y="9018"/>
                    <a:pt x="4965" y="8851"/>
                  </a:cubicBezTo>
                  <a:lnTo>
                    <a:pt x="7433" y="5516"/>
                  </a:lnTo>
                  <a:lnTo>
                    <a:pt x="7466" y="5482"/>
                  </a:lnTo>
                  <a:lnTo>
                    <a:pt x="7455" y="5482"/>
                  </a:lnTo>
                  <a:cubicBezTo>
                    <a:pt x="7707" y="5089"/>
                    <a:pt x="7835" y="4635"/>
                    <a:pt x="7900" y="4181"/>
                  </a:cubicBezTo>
                  <a:cubicBezTo>
                    <a:pt x="7933" y="4014"/>
                    <a:pt x="7933" y="3848"/>
                    <a:pt x="7900" y="3681"/>
                  </a:cubicBezTo>
                  <a:cubicBezTo>
                    <a:pt x="7900" y="3681"/>
                    <a:pt x="7900" y="3714"/>
                    <a:pt x="7867" y="3814"/>
                  </a:cubicBezTo>
                  <a:cubicBezTo>
                    <a:pt x="7867" y="3948"/>
                    <a:pt x="7833" y="4081"/>
                    <a:pt x="7833" y="4181"/>
                  </a:cubicBezTo>
                  <a:cubicBezTo>
                    <a:pt x="7767" y="4648"/>
                    <a:pt x="7600" y="5115"/>
                    <a:pt x="7366" y="5516"/>
                  </a:cubicBezTo>
                  <a:cubicBezTo>
                    <a:pt x="7366" y="5516"/>
                    <a:pt x="7366" y="5516"/>
                    <a:pt x="7366" y="5516"/>
                  </a:cubicBezTo>
                  <a:lnTo>
                    <a:pt x="7366" y="5516"/>
                  </a:lnTo>
                  <a:lnTo>
                    <a:pt x="7333" y="5549"/>
                  </a:lnTo>
                  <a:lnTo>
                    <a:pt x="7341" y="5549"/>
                  </a:lnTo>
                  <a:cubicBezTo>
                    <a:pt x="6710" y="6380"/>
                    <a:pt x="5852" y="7501"/>
                    <a:pt x="4865" y="8785"/>
                  </a:cubicBezTo>
                  <a:cubicBezTo>
                    <a:pt x="4764" y="8985"/>
                    <a:pt x="4598" y="9118"/>
                    <a:pt x="4398" y="9151"/>
                  </a:cubicBezTo>
                  <a:cubicBezTo>
                    <a:pt x="4346" y="9169"/>
                    <a:pt x="4292" y="9177"/>
                    <a:pt x="4238" y="9177"/>
                  </a:cubicBezTo>
                  <a:cubicBezTo>
                    <a:pt x="4083" y="9177"/>
                    <a:pt x="3929" y="9108"/>
                    <a:pt x="3830" y="8985"/>
                  </a:cubicBezTo>
                  <a:lnTo>
                    <a:pt x="2997" y="7884"/>
                  </a:lnTo>
                  <a:lnTo>
                    <a:pt x="1229" y="5482"/>
                  </a:lnTo>
                  <a:lnTo>
                    <a:pt x="1222" y="5503"/>
                  </a:lnTo>
                  <a:lnTo>
                    <a:pt x="1222" y="5503"/>
                  </a:lnTo>
                  <a:cubicBezTo>
                    <a:pt x="1221" y="5502"/>
                    <a:pt x="1220" y="5501"/>
                    <a:pt x="1220" y="5500"/>
                  </a:cubicBezTo>
                  <a:lnTo>
                    <a:pt x="1220" y="5500"/>
                  </a:lnTo>
                  <a:lnTo>
                    <a:pt x="1229" y="5482"/>
                  </a:lnTo>
                  <a:lnTo>
                    <a:pt x="1210" y="5482"/>
                  </a:lnTo>
                  <a:cubicBezTo>
                    <a:pt x="1086" y="5260"/>
                    <a:pt x="992" y="5037"/>
                    <a:pt x="928" y="4815"/>
                  </a:cubicBezTo>
                  <a:cubicBezTo>
                    <a:pt x="395" y="3214"/>
                    <a:pt x="1062" y="1479"/>
                    <a:pt x="2496" y="612"/>
                  </a:cubicBezTo>
                  <a:cubicBezTo>
                    <a:pt x="3047" y="276"/>
                    <a:pt x="3681" y="107"/>
                    <a:pt x="4323" y="107"/>
                  </a:cubicBezTo>
                  <a:cubicBezTo>
                    <a:pt x="4381" y="107"/>
                    <a:pt x="4439" y="109"/>
                    <a:pt x="4498" y="112"/>
                  </a:cubicBezTo>
                  <a:cubicBezTo>
                    <a:pt x="5131" y="145"/>
                    <a:pt x="5732" y="312"/>
                    <a:pt x="6232" y="645"/>
                  </a:cubicBezTo>
                  <a:cubicBezTo>
                    <a:pt x="6999" y="1112"/>
                    <a:pt x="7566" y="1846"/>
                    <a:pt x="7800" y="2713"/>
                  </a:cubicBezTo>
                  <a:cubicBezTo>
                    <a:pt x="7900" y="3047"/>
                    <a:pt x="7933" y="3347"/>
                    <a:pt x="7967" y="3681"/>
                  </a:cubicBezTo>
                  <a:lnTo>
                    <a:pt x="7967" y="3447"/>
                  </a:lnTo>
                  <a:cubicBezTo>
                    <a:pt x="7967" y="3347"/>
                    <a:pt x="7967" y="3214"/>
                    <a:pt x="7933" y="3114"/>
                  </a:cubicBezTo>
                  <a:cubicBezTo>
                    <a:pt x="7933" y="2980"/>
                    <a:pt x="7900" y="2847"/>
                    <a:pt x="7867" y="2713"/>
                  </a:cubicBezTo>
                  <a:cubicBezTo>
                    <a:pt x="7600" y="1813"/>
                    <a:pt x="7066" y="1079"/>
                    <a:pt x="6266" y="579"/>
                  </a:cubicBezTo>
                  <a:cubicBezTo>
                    <a:pt x="5633" y="179"/>
                    <a:pt x="4967" y="1"/>
                    <a:pt x="4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4"/>
            <p:cNvSpPr/>
            <p:nvPr/>
          </p:nvSpPr>
          <p:spPr>
            <a:xfrm>
              <a:off x="3696150" y="656750"/>
              <a:ext cx="703025" cy="705525"/>
            </a:xfrm>
            <a:custGeom>
              <a:avLst/>
              <a:gdLst/>
              <a:ahLst/>
              <a:cxnLst/>
              <a:rect l="l" t="t" r="r" b="b"/>
              <a:pathLst>
                <a:path w="28121" h="28221" extrusionOk="0">
                  <a:moveTo>
                    <a:pt x="14010" y="0"/>
                  </a:moveTo>
                  <a:lnTo>
                    <a:pt x="13076" y="67"/>
                  </a:lnTo>
                  <a:cubicBezTo>
                    <a:pt x="12909" y="67"/>
                    <a:pt x="12743" y="67"/>
                    <a:pt x="12609" y="100"/>
                  </a:cubicBezTo>
                  <a:lnTo>
                    <a:pt x="12142" y="167"/>
                  </a:lnTo>
                  <a:cubicBezTo>
                    <a:pt x="11809" y="200"/>
                    <a:pt x="11508" y="234"/>
                    <a:pt x="11175" y="301"/>
                  </a:cubicBezTo>
                  <a:cubicBezTo>
                    <a:pt x="10541" y="467"/>
                    <a:pt x="9907" y="634"/>
                    <a:pt x="9307" y="868"/>
                  </a:cubicBezTo>
                  <a:cubicBezTo>
                    <a:pt x="8673" y="1101"/>
                    <a:pt x="8039" y="1368"/>
                    <a:pt x="7439" y="1668"/>
                  </a:cubicBezTo>
                  <a:cubicBezTo>
                    <a:pt x="7172" y="1835"/>
                    <a:pt x="6872" y="2002"/>
                    <a:pt x="6572" y="2202"/>
                  </a:cubicBezTo>
                  <a:cubicBezTo>
                    <a:pt x="6271" y="2369"/>
                    <a:pt x="6005" y="2569"/>
                    <a:pt x="5738" y="2769"/>
                  </a:cubicBezTo>
                  <a:cubicBezTo>
                    <a:pt x="5171" y="3203"/>
                    <a:pt x="4637" y="3636"/>
                    <a:pt x="4137" y="4137"/>
                  </a:cubicBezTo>
                  <a:cubicBezTo>
                    <a:pt x="3636" y="4637"/>
                    <a:pt x="3169" y="5204"/>
                    <a:pt x="2769" y="5771"/>
                  </a:cubicBezTo>
                  <a:cubicBezTo>
                    <a:pt x="1868" y="6939"/>
                    <a:pt x="1201" y="8273"/>
                    <a:pt x="734" y="9674"/>
                  </a:cubicBezTo>
                  <a:cubicBezTo>
                    <a:pt x="267" y="11108"/>
                    <a:pt x="0" y="12609"/>
                    <a:pt x="0" y="14110"/>
                  </a:cubicBezTo>
                  <a:cubicBezTo>
                    <a:pt x="0" y="15611"/>
                    <a:pt x="267" y="17113"/>
                    <a:pt x="734" y="18547"/>
                  </a:cubicBezTo>
                  <a:cubicBezTo>
                    <a:pt x="1201" y="19948"/>
                    <a:pt x="1868" y="21282"/>
                    <a:pt x="2769" y="22450"/>
                  </a:cubicBezTo>
                  <a:cubicBezTo>
                    <a:pt x="3169" y="23017"/>
                    <a:pt x="3636" y="23584"/>
                    <a:pt x="4137" y="24084"/>
                  </a:cubicBezTo>
                  <a:cubicBezTo>
                    <a:pt x="4637" y="24585"/>
                    <a:pt x="5171" y="25018"/>
                    <a:pt x="5738" y="25452"/>
                  </a:cubicBezTo>
                  <a:cubicBezTo>
                    <a:pt x="6005" y="25652"/>
                    <a:pt x="6305" y="25852"/>
                    <a:pt x="6572" y="26052"/>
                  </a:cubicBezTo>
                  <a:cubicBezTo>
                    <a:pt x="6872" y="26219"/>
                    <a:pt x="7172" y="26419"/>
                    <a:pt x="7472" y="26553"/>
                  </a:cubicBezTo>
                  <a:cubicBezTo>
                    <a:pt x="8073" y="26886"/>
                    <a:pt x="8673" y="27153"/>
                    <a:pt x="9307" y="27387"/>
                  </a:cubicBezTo>
                  <a:cubicBezTo>
                    <a:pt x="9907" y="27587"/>
                    <a:pt x="10541" y="27787"/>
                    <a:pt x="11208" y="27920"/>
                  </a:cubicBezTo>
                  <a:cubicBezTo>
                    <a:pt x="11508" y="27987"/>
                    <a:pt x="11842" y="28020"/>
                    <a:pt x="12142" y="28087"/>
                  </a:cubicBezTo>
                  <a:lnTo>
                    <a:pt x="12609" y="28154"/>
                  </a:lnTo>
                  <a:cubicBezTo>
                    <a:pt x="12776" y="28187"/>
                    <a:pt x="12943" y="28187"/>
                    <a:pt x="13076" y="28187"/>
                  </a:cubicBezTo>
                  <a:lnTo>
                    <a:pt x="14010" y="28221"/>
                  </a:lnTo>
                  <a:cubicBezTo>
                    <a:pt x="14344" y="28221"/>
                    <a:pt x="14644" y="28187"/>
                    <a:pt x="14944" y="28187"/>
                  </a:cubicBezTo>
                  <a:cubicBezTo>
                    <a:pt x="15545" y="28154"/>
                    <a:pt x="16145" y="28087"/>
                    <a:pt x="16712" y="27954"/>
                  </a:cubicBezTo>
                  <a:cubicBezTo>
                    <a:pt x="20682" y="27220"/>
                    <a:pt x="24151" y="24785"/>
                    <a:pt x="26219" y="21282"/>
                  </a:cubicBezTo>
                  <a:cubicBezTo>
                    <a:pt x="26919" y="20115"/>
                    <a:pt x="27420" y="18847"/>
                    <a:pt x="27753" y="17546"/>
                  </a:cubicBezTo>
                  <a:cubicBezTo>
                    <a:pt x="27853" y="17079"/>
                    <a:pt x="27954" y="16579"/>
                    <a:pt x="28020" y="16078"/>
                  </a:cubicBezTo>
                  <a:cubicBezTo>
                    <a:pt x="28054" y="15878"/>
                    <a:pt x="28087" y="15678"/>
                    <a:pt x="28087" y="15511"/>
                  </a:cubicBezTo>
                  <a:cubicBezTo>
                    <a:pt x="28120" y="15311"/>
                    <a:pt x="28120" y="15144"/>
                    <a:pt x="28120" y="15011"/>
                  </a:cubicBezTo>
                  <a:cubicBezTo>
                    <a:pt x="28120" y="14711"/>
                    <a:pt x="28120" y="14477"/>
                    <a:pt x="28120" y="14344"/>
                  </a:cubicBezTo>
                  <a:cubicBezTo>
                    <a:pt x="28087" y="14511"/>
                    <a:pt x="28054" y="14711"/>
                    <a:pt x="28054" y="15011"/>
                  </a:cubicBezTo>
                  <a:cubicBezTo>
                    <a:pt x="28054" y="15144"/>
                    <a:pt x="28054" y="15311"/>
                    <a:pt x="28054" y="15478"/>
                  </a:cubicBezTo>
                  <a:cubicBezTo>
                    <a:pt x="28020" y="15678"/>
                    <a:pt x="27987" y="15878"/>
                    <a:pt x="27954" y="16078"/>
                  </a:cubicBezTo>
                  <a:cubicBezTo>
                    <a:pt x="27887" y="16579"/>
                    <a:pt x="27787" y="17046"/>
                    <a:pt x="27653" y="17513"/>
                  </a:cubicBezTo>
                  <a:cubicBezTo>
                    <a:pt x="27320" y="18847"/>
                    <a:pt x="26819" y="20081"/>
                    <a:pt x="26119" y="21249"/>
                  </a:cubicBezTo>
                  <a:cubicBezTo>
                    <a:pt x="24051" y="24685"/>
                    <a:pt x="20615" y="27053"/>
                    <a:pt x="16679" y="27787"/>
                  </a:cubicBezTo>
                  <a:cubicBezTo>
                    <a:pt x="16078" y="27887"/>
                    <a:pt x="15511" y="27954"/>
                    <a:pt x="14911" y="27987"/>
                  </a:cubicBezTo>
                  <a:cubicBezTo>
                    <a:pt x="14611" y="28020"/>
                    <a:pt x="14310" y="28020"/>
                    <a:pt x="14010" y="28020"/>
                  </a:cubicBezTo>
                  <a:lnTo>
                    <a:pt x="13076" y="27987"/>
                  </a:lnTo>
                  <a:cubicBezTo>
                    <a:pt x="12909" y="27954"/>
                    <a:pt x="12776" y="27954"/>
                    <a:pt x="12609" y="27954"/>
                  </a:cubicBezTo>
                  <a:lnTo>
                    <a:pt x="12142" y="27887"/>
                  </a:lnTo>
                  <a:cubicBezTo>
                    <a:pt x="11842" y="27820"/>
                    <a:pt x="11508" y="27787"/>
                    <a:pt x="11208" y="27720"/>
                  </a:cubicBezTo>
                  <a:cubicBezTo>
                    <a:pt x="10574" y="27587"/>
                    <a:pt x="9974" y="27420"/>
                    <a:pt x="9340" y="27186"/>
                  </a:cubicBezTo>
                  <a:cubicBezTo>
                    <a:pt x="8740" y="26953"/>
                    <a:pt x="8139" y="26686"/>
                    <a:pt x="7539" y="26386"/>
                  </a:cubicBezTo>
                  <a:cubicBezTo>
                    <a:pt x="7239" y="26219"/>
                    <a:pt x="6972" y="26052"/>
                    <a:pt x="6672" y="25886"/>
                  </a:cubicBezTo>
                  <a:cubicBezTo>
                    <a:pt x="6371" y="25685"/>
                    <a:pt x="6105" y="25519"/>
                    <a:pt x="5838" y="25285"/>
                  </a:cubicBezTo>
                  <a:cubicBezTo>
                    <a:pt x="4704" y="24485"/>
                    <a:pt x="3736" y="23484"/>
                    <a:pt x="2936" y="22350"/>
                  </a:cubicBezTo>
                  <a:cubicBezTo>
                    <a:pt x="2068" y="21182"/>
                    <a:pt x="1368" y="19881"/>
                    <a:pt x="934" y="18514"/>
                  </a:cubicBezTo>
                  <a:cubicBezTo>
                    <a:pt x="467" y="17079"/>
                    <a:pt x="234" y="15611"/>
                    <a:pt x="200" y="14110"/>
                  </a:cubicBezTo>
                  <a:cubicBezTo>
                    <a:pt x="234" y="12609"/>
                    <a:pt x="467" y="11142"/>
                    <a:pt x="934" y="9707"/>
                  </a:cubicBezTo>
                  <a:cubicBezTo>
                    <a:pt x="1401" y="8340"/>
                    <a:pt x="2068" y="7039"/>
                    <a:pt x="2936" y="5905"/>
                  </a:cubicBezTo>
                  <a:cubicBezTo>
                    <a:pt x="3336" y="5304"/>
                    <a:pt x="3803" y="4770"/>
                    <a:pt x="4303" y="4270"/>
                  </a:cubicBezTo>
                  <a:cubicBezTo>
                    <a:pt x="4804" y="3803"/>
                    <a:pt x="5304" y="3336"/>
                    <a:pt x="5871" y="2936"/>
                  </a:cubicBezTo>
                  <a:cubicBezTo>
                    <a:pt x="6138" y="2736"/>
                    <a:pt x="6405" y="2535"/>
                    <a:pt x="6705" y="2369"/>
                  </a:cubicBezTo>
                  <a:cubicBezTo>
                    <a:pt x="6972" y="2169"/>
                    <a:pt x="7272" y="2002"/>
                    <a:pt x="7572" y="1835"/>
                  </a:cubicBezTo>
                  <a:cubicBezTo>
                    <a:pt x="8139" y="1535"/>
                    <a:pt x="8773" y="1268"/>
                    <a:pt x="9374" y="1034"/>
                  </a:cubicBezTo>
                  <a:cubicBezTo>
                    <a:pt x="9974" y="801"/>
                    <a:pt x="10608" y="634"/>
                    <a:pt x="11242" y="501"/>
                  </a:cubicBezTo>
                  <a:cubicBezTo>
                    <a:pt x="11542" y="434"/>
                    <a:pt x="11875" y="401"/>
                    <a:pt x="12176" y="334"/>
                  </a:cubicBezTo>
                  <a:lnTo>
                    <a:pt x="12643" y="267"/>
                  </a:lnTo>
                  <a:cubicBezTo>
                    <a:pt x="12809" y="234"/>
                    <a:pt x="12943" y="234"/>
                    <a:pt x="13110" y="234"/>
                  </a:cubicBezTo>
                  <a:lnTo>
                    <a:pt x="14010" y="200"/>
                  </a:lnTo>
                  <a:cubicBezTo>
                    <a:pt x="14344" y="200"/>
                    <a:pt x="14644" y="234"/>
                    <a:pt x="14944" y="234"/>
                  </a:cubicBezTo>
                  <a:cubicBezTo>
                    <a:pt x="15511" y="267"/>
                    <a:pt x="16112" y="334"/>
                    <a:pt x="16679" y="434"/>
                  </a:cubicBezTo>
                  <a:cubicBezTo>
                    <a:pt x="20615" y="1168"/>
                    <a:pt x="24051" y="3570"/>
                    <a:pt x="26119" y="6972"/>
                  </a:cubicBezTo>
                  <a:cubicBezTo>
                    <a:pt x="26819" y="8139"/>
                    <a:pt x="27320" y="9374"/>
                    <a:pt x="27653" y="10708"/>
                  </a:cubicBezTo>
                  <a:cubicBezTo>
                    <a:pt x="27787" y="11175"/>
                    <a:pt x="27887" y="11642"/>
                    <a:pt x="27954" y="12142"/>
                  </a:cubicBezTo>
                  <a:cubicBezTo>
                    <a:pt x="27987" y="12342"/>
                    <a:pt x="28020" y="12543"/>
                    <a:pt x="28054" y="12743"/>
                  </a:cubicBezTo>
                  <a:cubicBezTo>
                    <a:pt x="28054" y="12910"/>
                    <a:pt x="28054" y="13076"/>
                    <a:pt x="28054" y="13210"/>
                  </a:cubicBezTo>
                  <a:cubicBezTo>
                    <a:pt x="28087" y="13510"/>
                    <a:pt x="28087" y="13743"/>
                    <a:pt x="28120" y="13877"/>
                  </a:cubicBezTo>
                  <a:cubicBezTo>
                    <a:pt x="28087" y="13743"/>
                    <a:pt x="28087" y="13510"/>
                    <a:pt x="28087" y="13210"/>
                  </a:cubicBezTo>
                  <a:cubicBezTo>
                    <a:pt x="28087" y="13076"/>
                    <a:pt x="28087" y="12910"/>
                    <a:pt x="28087" y="12743"/>
                  </a:cubicBezTo>
                  <a:cubicBezTo>
                    <a:pt x="28054" y="12543"/>
                    <a:pt x="28020" y="12342"/>
                    <a:pt x="27987" y="12142"/>
                  </a:cubicBezTo>
                  <a:cubicBezTo>
                    <a:pt x="27954" y="11642"/>
                    <a:pt x="27853" y="11175"/>
                    <a:pt x="27720" y="10675"/>
                  </a:cubicBezTo>
                  <a:cubicBezTo>
                    <a:pt x="27420" y="9374"/>
                    <a:pt x="26886" y="8106"/>
                    <a:pt x="26186" y="6939"/>
                  </a:cubicBezTo>
                  <a:cubicBezTo>
                    <a:pt x="24151" y="3436"/>
                    <a:pt x="20682" y="1034"/>
                    <a:pt x="16712" y="267"/>
                  </a:cubicBezTo>
                  <a:cubicBezTo>
                    <a:pt x="16112" y="134"/>
                    <a:pt x="15511" y="67"/>
                    <a:pt x="14911" y="67"/>
                  </a:cubicBezTo>
                  <a:cubicBezTo>
                    <a:pt x="14611" y="34"/>
                    <a:pt x="14310" y="0"/>
                    <a:pt x="1401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4"/>
            <p:cNvSpPr/>
            <p:nvPr/>
          </p:nvSpPr>
          <p:spPr>
            <a:xfrm>
              <a:off x="3968000" y="936950"/>
              <a:ext cx="174600" cy="143750"/>
            </a:xfrm>
            <a:custGeom>
              <a:avLst/>
              <a:gdLst/>
              <a:ahLst/>
              <a:cxnLst/>
              <a:rect l="l" t="t" r="r" b="b"/>
              <a:pathLst>
                <a:path w="6984" h="5750" extrusionOk="0">
                  <a:moveTo>
                    <a:pt x="2836" y="0"/>
                  </a:moveTo>
                  <a:cubicBezTo>
                    <a:pt x="2736" y="34"/>
                    <a:pt x="2669" y="34"/>
                    <a:pt x="2669" y="34"/>
                  </a:cubicBezTo>
                  <a:cubicBezTo>
                    <a:pt x="2669" y="50"/>
                    <a:pt x="2736" y="50"/>
                    <a:pt x="2857" y="50"/>
                  </a:cubicBezTo>
                  <a:cubicBezTo>
                    <a:pt x="2978" y="50"/>
                    <a:pt x="3153" y="50"/>
                    <a:pt x="3370" y="67"/>
                  </a:cubicBezTo>
                  <a:cubicBezTo>
                    <a:pt x="3970" y="167"/>
                    <a:pt x="4571" y="467"/>
                    <a:pt x="4971" y="901"/>
                  </a:cubicBezTo>
                  <a:cubicBezTo>
                    <a:pt x="6572" y="2502"/>
                    <a:pt x="5638" y="5204"/>
                    <a:pt x="3403" y="5538"/>
                  </a:cubicBezTo>
                  <a:cubicBezTo>
                    <a:pt x="3296" y="5551"/>
                    <a:pt x="3189" y="5557"/>
                    <a:pt x="3082" y="5557"/>
                  </a:cubicBezTo>
                  <a:cubicBezTo>
                    <a:pt x="2088" y="5557"/>
                    <a:pt x="1116" y="5007"/>
                    <a:pt x="634" y="4103"/>
                  </a:cubicBezTo>
                  <a:cubicBezTo>
                    <a:pt x="201" y="3269"/>
                    <a:pt x="234" y="2302"/>
                    <a:pt x="668" y="1501"/>
                  </a:cubicBezTo>
                  <a:cubicBezTo>
                    <a:pt x="968" y="934"/>
                    <a:pt x="1435" y="501"/>
                    <a:pt x="2035" y="267"/>
                  </a:cubicBezTo>
                  <a:cubicBezTo>
                    <a:pt x="2436" y="100"/>
                    <a:pt x="2669" y="67"/>
                    <a:pt x="2669" y="34"/>
                  </a:cubicBezTo>
                  <a:lnTo>
                    <a:pt x="2502" y="34"/>
                  </a:lnTo>
                  <a:cubicBezTo>
                    <a:pt x="2302" y="67"/>
                    <a:pt x="2136" y="100"/>
                    <a:pt x="2002" y="167"/>
                  </a:cubicBezTo>
                  <a:cubicBezTo>
                    <a:pt x="1368" y="401"/>
                    <a:pt x="868" y="834"/>
                    <a:pt x="534" y="1401"/>
                  </a:cubicBezTo>
                  <a:cubicBezTo>
                    <a:pt x="34" y="2269"/>
                    <a:pt x="1" y="3303"/>
                    <a:pt x="468" y="4203"/>
                  </a:cubicBezTo>
                  <a:cubicBezTo>
                    <a:pt x="735" y="4704"/>
                    <a:pt x="1135" y="5137"/>
                    <a:pt x="1669" y="5404"/>
                  </a:cubicBezTo>
                  <a:cubicBezTo>
                    <a:pt x="2131" y="5643"/>
                    <a:pt x="2590" y="5750"/>
                    <a:pt x="3026" y="5750"/>
                  </a:cubicBezTo>
                  <a:cubicBezTo>
                    <a:pt x="5326" y="5750"/>
                    <a:pt x="6983" y="2792"/>
                    <a:pt x="5104" y="801"/>
                  </a:cubicBezTo>
                  <a:cubicBezTo>
                    <a:pt x="4637" y="334"/>
                    <a:pt x="4037" y="67"/>
                    <a:pt x="33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4"/>
            <p:cNvSpPr/>
            <p:nvPr/>
          </p:nvSpPr>
          <p:spPr>
            <a:xfrm>
              <a:off x="3840425" y="810200"/>
              <a:ext cx="400300" cy="399475"/>
            </a:xfrm>
            <a:custGeom>
              <a:avLst/>
              <a:gdLst/>
              <a:ahLst/>
              <a:cxnLst/>
              <a:rect l="l" t="t" r="r" b="b"/>
              <a:pathLst>
                <a:path w="16012" h="15979" extrusionOk="0">
                  <a:moveTo>
                    <a:pt x="8623" y="956"/>
                  </a:moveTo>
                  <a:cubicBezTo>
                    <a:pt x="8643" y="1020"/>
                    <a:pt x="8659" y="1079"/>
                    <a:pt x="8673" y="1134"/>
                  </a:cubicBezTo>
                  <a:lnTo>
                    <a:pt x="8773" y="1434"/>
                  </a:lnTo>
                  <a:cubicBezTo>
                    <a:pt x="8806" y="1434"/>
                    <a:pt x="8839" y="1467"/>
                    <a:pt x="8840" y="1501"/>
                  </a:cubicBezTo>
                  <a:lnTo>
                    <a:pt x="8840" y="1501"/>
                  </a:lnTo>
                  <a:cubicBezTo>
                    <a:pt x="8839" y="1467"/>
                    <a:pt x="8806" y="1434"/>
                    <a:pt x="8806" y="1401"/>
                  </a:cubicBezTo>
                  <a:lnTo>
                    <a:pt x="8706" y="1134"/>
                  </a:lnTo>
                  <a:cubicBezTo>
                    <a:pt x="8679" y="1079"/>
                    <a:pt x="8651" y="1020"/>
                    <a:pt x="8623" y="956"/>
                  </a:cubicBezTo>
                  <a:close/>
                  <a:moveTo>
                    <a:pt x="8273" y="0"/>
                  </a:moveTo>
                  <a:lnTo>
                    <a:pt x="5637" y="334"/>
                  </a:lnTo>
                  <a:lnTo>
                    <a:pt x="5604" y="334"/>
                  </a:lnTo>
                  <a:lnTo>
                    <a:pt x="5604" y="367"/>
                  </a:lnTo>
                  <a:cubicBezTo>
                    <a:pt x="5572" y="819"/>
                    <a:pt x="5508" y="1365"/>
                    <a:pt x="5474" y="1915"/>
                  </a:cubicBezTo>
                  <a:lnTo>
                    <a:pt x="5474" y="1915"/>
                  </a:lnTo>
                  <a:cubicBezTo>
                    <a:pt x="4961" y="2141"/>
                    <a:pt x="4479" y="2399"/>
                    <a:pt x="4028" y="2749"/>
                  </a:cubicBezTo>
                  <a:lnTo>
                    <a:pt x="4028" y="2749"/>
                  </a:lnTo>
                  <a:lnTo>
                    <a:pt x="2635" y="2102"/>
                  </a:lnTo>
                  <a:lnTo>
                    <a:pt x="2569" y="2068"/>
                  </a:lnTo>
                  <a:lnTo>
                    <a:pt x="2535" y="2135"/>
                  </a:lnTo>
                  <a:lnTo>
                    <a:pt x="934" y="4203"/>
                  </a:lnTo>
                  <a:lnTo>
                    <a:pt x="901" y="4270"/>
                  </a:lnTo>
                  <a:lnTo>
                    <a:pt x="934" y="4303"/>
                  </a:lnTo>
                  <a:lnTo>
                    <a:pt x="1940" y="5503"/>
                  </a:lnTo>
                  <a:lnTo>
                    <a:pt x="1940" y="5503"/>
                  </a:lnTo>
                  <a:cubicBezTo>
                    <a:pt x="1727" y="6004"/>
                    <a:pt x="1574" y="6532"/>
                    <a:pt x="1507" y="7061"/>
                  </a:cubicBezTo>
                  <a:lnTo>
                    <a:pt x="1507" y="7061"/>
                  </a:lnTo>
                  <a:lnTo>
                    <a:pt x="100" y="7572"/>
                  </a:lnTo>
                  <a:lnTo>
                    <a:pt x="0" y="7605"/>
                  </a:lnTo>
                  <a:lnTo>
                    <a:pt x="0" y="7706"/>
                  </a:lnTo>
                  <a:cubicBezTo>
                    <a:pt x="133" y="8506"/>
                    <a:pt x="234" y="9407"/>
                    <a:pt x="367" y="10307"/>
                  </a:cubicBezTo>
                  <a:lnTo>
                    <a:pt x="367" y="10374"/>
                  </a:lnTo>
                  <a:lnTo>
                    <a:pt x="434" y="10374"/>
                  </a:lnTo>
                  <a:lnTo>
                    <a:pt x="1961" y="10533"/>
                  </a:lnTo>
                  <a:lnTo>
                    <a:pt x="1961" y="10533"/>
                  </a:lnTo>
                  <a:cubicBezTo>
                    <a:pt x="2185" y="11032"/>
                    <a:pt x="2467" y="11501"/>
                    <a:pt x="2809" y="11941"/>
                  </a:cubicBezTo>
                  <a:lnTo>
                    <a:pt x="2809" y="11941"/>
                  </a:lnTo>
                  <a:lnTo>
                    <a:pt x="2235" y="13343"/>
                  </a:lnTo>
                  <a:lnTo>
                    <a:pt x="2202" y="13443"/>
                  </a:lnTo>
                  <a:lnTo>
                    <a:pt x="2268" y="13510"/>
                  </a:lnTo>
                  <a:lnTo>
                    <a:pt x="4336" y="15078"/>
                  </a:lnTo>
                  <a:lnTo>
                    <a:pt x="4403" y="15144"/>
                  </a:lnTo>
                  <a:lnTo>
                    <a:pt x="4470" y="15078"/>
                  </a:lnTo>
                  <a:lnTo>
                    <a:pt x="5673" y="14102"/>
                  </a:lnTo>
                  <a:lnTo>
                    <a:pt x="5673" y="14102"/>
                  </a:lnTo>
                  <a:cubicBezTo>
                    <a:pt x="6156" y="14281"/>
                    <a:pt x="6642" y="14430"/>
                    <a:pt x="7179" y="14499"/>
                  </a:cubicBezTo>
                  <a:lnTo>
                    <a:pt x="7179" y="14499"/>
                  </a:lnTo>
                  <a:lnTo>
                    <a:pt x="7205" y="14577"/>
                  </a:lnTo>
                  <a:lnTo>
                    <a:pt x="7272" y="14777"/>
                  </a:lnTo>
                  <a:lnTo>
                    <a:pt x="7405" y="15144"/>
                  </a:lnTo>
                  <a:cubicBezTo>
                    <a:pt x="7505" y="15378"/>
                    <a:pt x="7605" y="15645"/>
                    <a:pt x="7672" y="15878"/>
                  </a:cubicBezTo>
                  <a:lnTo>
                    <a:pt x="7706" y="15978"/>
                  </a:lnTo>
                  <a:lnTo>
                    <a:pt x="7806" y="15978"/>
                  </a:lnTo>
                  <a:lnTo>
                    <a:pt x="10407" y="15611"/>
                  </a:lnTo>
                  <a:lnTo>
                    <a:pt x="10508" y="15611"/>
                  </a:lnTo>
                  <a:lnTo>
                    <a:pt x="10508" y="15511"/>
                  </a:lnTo>
                  <a:cubicBezTo>
                    <a:pt x="10539" y="15002"/>
                    <a:pt x="10602" y="14523"/>
                    <a:pt x="10636" y="14016"/>
                  </a:cubicBezTo>
                  <a:lnTo>
                    <a:pt x="10636" y="14016"/>
                  </a:lnTo>
                  <a:cubicBezTo>
                    <a:pt x="11133" y="13793"/>
                    <a:pt x="11600" y="13512"/>
                    <a:pt x="12038" y="13172"/>
                  </a:cubicBezTo>
                  <a:lnTo>
                    <a:pt x="12038" y="13172"/>
                  </a:lnTo>
                  <a:lnTo>
                    <a:pt x="13410" y="13810"/>
                  </a:lnTo>
                  <a:lnTo>
                    <a:pt x="13510" y="13810"/>
                  </a:lnTo>
                  <a:lnTo>
                    <a:pt x="13543" y="13743"/>
                  </a:lnTo>
                  <a:lnTo>
                    <a:pt x="15144" y="11675"/>
                  </a:lnTo>
                  <a:lnTo>
                    <a:pt x="15178" y="11608"/>
                  </a:lnTo>
                  <a:lnTo>
                    <a:pt x="15144" y="11542"/>
                  </a:lnTo>
                  <a:lnTo>
                    <a:pt x="14139" y="10341"/>
                  </a:lnTo>
                  <a:lnTo>
                    <a:pt x="14139" y="10341"/>
                  </a:lnTo>
                  <a:cubicBezTo>
                    <a:pt x="14343" y="9857"/>
                    <a:pt x="14466" y="9370"/>
                    <a:pt x="14533" y="8831"/>
                  </a:cubicBezTo>
                  <a:lnTo>
                    <a:pt x="14533" y="8831"/>
                  </a:lnTo>
                  <a:lnTo>
                    <a:pt x="15945" y="8273"/>
                  </a:lnTo>
                  <a:lnTo>
                    <a:pt x="16011" y="8239"/>
                  </a:lnTo>
                  <a:lnTo>
                    <a:pt x="16011" y="8173"/>
                  </a:lnTo>
                  <a:cubicBezTo>
                    <a:pt x="15911" y="7205"/>
                    <a:pt x="15778" y="6371"/>
                    <a:pt x="15678" y="5537"/>
                  </a:cubicBezTo>
                  <a:lnTo>
                    <a:pt x="15678" y="5471"/>
                  </a:lnTo>
                  <a:lnTo>
                    <a:pt x="15578" y="5471"/>
                  </a:lnTo>
                  <a:lnTo>
                    <a:pt x="14064" y="5374"/>
                  </a:lnTo>
                  <a:lnTo>
                    <a:pt x="14064" y="5374"/>
                  </a:lnTo>
                  <a:cubicBezTo>
                    <a:pt x="13837" y="4861"/>
                    <a:pt x="13579" y="4379"/>
                    <a:pt x="13229" y="3959"/>
                  </a:cubicBezTo>
                  <a:lnTo>
                    <a:pt x="13229" y="3959"/>
                  </a:lnTo>
                  <a:cubicBezTo>
                    <a:pt x="13456" y="3444"/>
                    <a:pt x="13682" y="2989"/>
                    <a:pt x="13877" y="2535"/>
                  </a:cubicBezTo>
                  <a:lnTo>
                    <a:pt x="13877" y="2502"/>
                  </a:lnTo>
                  <a:lnTo>
                    <a:pt x="13843" y="2468"/>
                  </a:lnTo>
                  <a:lnTo>
                    <a:pt x="11742" y="901"/>
                  </a:lnTo>
                  <a:lnTo>
                    <a:pt x="11708" y="867"/>
                  </a:lnTo>
                  <a:lnTo>
                    <a:pt x="11675" y="901"/>
                  </a:lnTo>
                  <a:lnTo>
                    <a:pt x="10485" y="1925"/>
                  </a:lnTo>
                  <a:lnTo>
                    <a:pt x="10485" y="1925"/>
                  </a:lnTo>
                  <a:cubicBezTo>
                    <a:pt x="10091" y="1763"/>
                    <a:pt x="9666" y="1633"/>
                    <a:pt x="9273" y="1568"/>
                  </a:cubicBezTo>
                  <a:cubicBezTo>
                    <a:pt x="9140" y="1534"/>
                    <a:pt x="9040" y="1534"/>
                    <a:pt x="8940" y="1534"/>
                  </a:cubicBezTo>
                  <a:lnTo>
                    <a:pt x="9240" y="1601"/>
                  </a:lnTo>
                  <a:cubicBezTo>
                    <a:pt x="9674" y="1701"/>
                    <a:pt x="10074" y="1835"/>
                    <a:pt x="10474" y="2001"/>
                  </a:cubicBezTo>
                  <a:lnTo>
                    <a:pt x="10508" y="2001"/>
                  </a:lnTo>
                  <a:cubicBezTo>
                    <a:pt x="10834" y="1740"/>
                    <a:pt x="11224" y="1416"/>
                    <a:pt x="11709" y="1027"/>
                  </a:cubicBezTo>
                  <a:lnTo>
                    <a:pt x="11709" y="1027"/>
                  </a:lnTo>
                  <a:lnTo>
                    <a:pt x="13711" y="2577"/>
                  </a:lnTo>
                  <a:lnTo>
                    <a:pt x="13711" y="2577"/>
                  </a:lnTo>
                  <a:cubicBezTo>
                    <a:pt x="13518" y="3019"/>
                    <a:pt x="13297" y="3464"/>
                    <a:pt x="13076" y="3970"/>
                  </a:cubicBezTo>
                  <a:lnTo>
                    <a:pt x="13076" y="4003"/>
                  </a:lnTo>
                  <a:lnTo>
                    <a:pt x="13109" y="4036"/>
                  </a:lnTo>
                  <a:cubicBezTo>
                    <a:pt x="13443" y="4470"/>
                    <a:pt x="13710" y="4970"/>
                    <a:pt x="13943" y="5504"/>
                  </a:cubicBezTo>
                  <a:lnTo>
                    <a:pt x="13943" y="5537"/>
                  </a:lnTo>
                  <a:lnTo>
                    <a:pt x="13977" y="5537"/>
                  </a:lnTo>
                  <a:lnTo>
                    <a:pt x="15492" y="5695"/>
                  </a:lnTo>
                  <a:lnTo>
                    <a:pt x="15492" y="5695"/>
                  </a:lnTo>
                  <a:cubicBezTo>
                    <a:pt x="15617" y="6488"/>
                    <a:pt x="15713" y="7312"/>
                    <a:pt x="15839" y="8165"/>
                  </a:cubicBezTo>
                  <a:lnTo>
                    <a:pt x="15839" y="8165"/>
                  </a:lnTo>
                  <a:lnTo>
                    <a:pt x="14410" y="8673"/>
                  </a:lnTo>
                  <a:lnTo>
                    <a:pt x="14344" y="8673"/>
                  </a:lnTo>
                  <a:lnTo>
                    <a:pt x="14344" y="8740"/>
                  </a:lnTo>
                  <a:cubicBezTo>
                    <a:pt x="14277" y="9307"/>
                    <a:pt x="14143" y="9840"/>
                    <a:pt x="13943" y="10374"/>
                  </a:cubicBezTo>
                  <a:lnTo>
                    <a:pt x="13910" y="10441"/>
                  </a:lnTo>
                  <a:lnTo>
                    <a:pt x="13943" y="10474"/>
                  </a:lnTo>
                  <a:lnTo>
                    <a:pt x="14890" y="11579"/>
                  </a:lnTo>
                  <a:lnTo>
                    <a:pt x="13397" y="13539"/>
                  </a:lnTo>
                  <a:lnTo>
                    <a:pt x="12042" y="12909"/>
                  </a:lnTo>
                  <a:lnTo>
                    <a:pt x="11975" y="12876"/>
                  </a:lnTo>
                  <a:lnTo>
                    <a:pt x="11942" y="12909"/>
                  </a:lnTo>
                  <a:cubicBezTo>
                    <a:pt x="11475" y="13276"/>
                    <a:pt x="11008" y="13543"/>
                    <a:pt x="10474" y="13743"/>
                  </a:cubicBezTo>
                  <a:lnTo>
                    <a:pt x="10407" y="13777"/>
                  </a:lnTo>
                  <a:lnTo>
                    <a:pt x="10407" y="13843"/>
                  </a:lnTo>
                  <a:lnTo>
                    <a:pt x="10281" y="15356"/>
                  </a:lnTo>
                  <a:lnTo>
                    <a:pt x="7845" y="15669"/>
                  </a:lnTo>
                  <a:lnTo>
                    <a:pt x="7845" y="15669"/>
                  </a:lnTo>
                  <a:lnTo>
                    <a:pt x="7605" y="15011"/>
                  </a:lnTo>
                  <a:lnTo>
                    <a:pt x="7472" y="14644"/>
                  </a:lnTo>
                  <a:lnTo>
                    <a:pt x="7405" y="14444"/>
                  </a:lnTo>
                  <a:lnTo>
                    <a:pt x="7372" y="14344"/>
                  </a:lnTo>
                  <a:lnTo>
                    <a:pt x="7372" y="14310"/>
                  </a:lnTo>
                  <a:lnTo>
                    <a:pt x="7372" y="14277"/>
                  </a:lnTo>
                  <a:cubicBezTo>
                    <a:pt x="7321" y="14243"/>
                    <a:pt x="7292" y="14224"/>
                    <a:pt x="7276" y="14214"/>
                  </a:cubicBezTo>
                  <a:lnTo>
                    <a:pt x="7276" y="14214"/>
                  </a:lnTo>
                  <a:cubicBezTo>
                    <a:pt x="7275" y="14213"/>
                    <a:pt x="7274" y="14212"/>
                    <a:pt x="7272" y="14210"/>
                  </a:cubicBezTo>
                  <a:cubicBezTo>
                    <a:pt x="7271" y="14210"/>
                    <a:pt x="7269" y="14210"/>
                    <a:pt x="7268" y="14210"/>
                  </a:cubicBezTo>
                  <a:lnTo>
                    <a:pt x="7268" y="14210"/>
                  </a:lnTo>
                  <a:cubicBezTo>
                    <a:pt x="7262" y="14206"/>
                    <a:pt x="7260" y="14205"/>
                    <a:pt x="7259" y="14205"/>
                  </a:cubicBezTo>
                  <a:lnTo>
                    <a:pt x="7259" y="14205"/>
                  </a:lnTo>
                  <a:cubicBezTo>
                    <a:pt x="7258" y="14205"/>
                    <a:pt x="7260" y="14207"/>
                    <a:pt x="7263" y="14209"/>
                  </a:cubicBezTo>
                  <a:lnTo>
                    <a:pt x="7263" y="14209"/>
                  </a:lnTo>
                  <a:cubicBezTo>
                    <a:pt x="6699" y="14142"/>
                    <a:pt x="6168" y="14009"/>
                    <a:pt x="5637" y="13810"/>
                  </a:cubicBezTo>
                  <a:lnTo>
                    <a:pt x="5571" y="13777"/>
                  </a:lnTo>
                  <a:lnTo>
                    <a:pt x="5537" y="13810"/>
                  </a:lnTo>
                  <a:lnTo>
                    <a:pt x="4367" y="14790"/>
                  </a:lnTo>
                  <a:lnTo>
                    <a:pt x="2438" y="13297"/>
                  </a:lnTo>
                  <a:lnTo>
                    <a:pt x="2438" y="13297"/>
                  </a:lnTo>
                  <a:cubicBezTo>
                    <a:pt x="2656" y="12823"/>
                    <a:pt x="2848" y="12353"/>
                    <a:pt x="3069" y="11942"/>
                  </a:cubicBezTo>
                  <a:lnTo>
                    <a:pt x="3069" y="11875"/>
                  </a:lnTo>
                  <a:lnTo>
                    <a:pt x="3036" y="11809"/>
                  </a:lnTo>
                  <a:cubicBezTo>
                    <a:pt x="2702" y="11375"/>
                    <a:pt x="2435" y="10874"/>
                    <a:pt x="2202" y="10374"/>
                  </a:cubicBezTo>
                  <a:lnTo>
                    <a:pt x="2168" y="10307"/>
                  </a:lnTo>
                  <a:lnTo>
                    <a:pt x="2102" y="10307"/>
                  </a:lnTo>
                  <a:lnTo>
                    <a:pt x="621" y="10181"/>
                  </a:lnTo>
                  <a:lnTo>
                    <a:pt x="621" y="10181"/>
                  </a:lnTo>
                  <a:cubicBezTo>
                    <a:pt x="497" y="9321"/>
                    <a:pt x="375" y="8517"/>
                    <a:pt x="279" y="7742"/>
                  </a:cubicBezTo>
                  <a:lnTo>
                    <a:pt x="279" y="7742"/>
                  </a:lnTo>
                  <a:lnTo>
                    <a:pt x="1701" y="7205"/>
                  </a:lnTo>
                  <a:lnTo>
                    <a:pt x="1735" y="7172"/>
                  </a:lnTo>
                  <a:lnTo>
                    <a:pt x="1735" y="7138"/>
                  </a:lnTo>
                  <a:cubicBezTo>
                    <a:pt x="1835" y="6571"/>
                    <a:pt x="1968" y="6004"/>
                    <a:pt x="2168" y="5504"/>
                  </a:cubicBezTo>
                  <a:lnTo>
                    <a:pt x="2168" y="5437"/>
                  </a:lnTo>
                  <a:lnTo>
                    <a:pt x="2135" y="5404"/>
                  </a:lnTo>
                  <a:lnTo>
                    <a:pt x="1154" y="4233"/>
                  </a:lnTo>
                  <a:lnTo>
                    <a:pt x="1154" y="4233"/>
                  </a:lnTo>
                  <a:lnTo>
                    <a:pt x="2658" y="2260"/>
                  </a:lnTo>
                  <a:lnTo>
                    <a:pt x="4036" y="2869"/>
                  </a:lnTo>
                  <a:lnTo>
                    <a:pt x="4136" y="2869"/>
                  </a:lnTo>
                  <a:cubicBezTo>
                    <a:pt x="4570" y="2502"/>
                    <a:pt x="5070" y="2202"/>
                    <a:pt x="5571" y="2001"/>
                  </a:cubicBezTo>
                  <a:lnTo>
                    <a:pt x="5637" y="2001"/>
                  </a:lnTo>
                  <a:lnTo>
                    <a:pt x="5637" y="1935"/>
                  </a:lnTo>
                  <a:cubicBezTo>
                    <a:pt x="5669" y="1423"/>
                    <a:pt x="5701" y="880"/>
                    <a:pt x="5763" y="425"/>
                  </a:cubicBezTo>
                  <a:lnTo>
                    <a:pt x="5763" y="425"/>
                  </a:lnTo>
                  <a:lnTo>
                    <a:pt x="8274" y="38"/>
                  </a:lnTo>
                  <a:lnTo>
                    <a:pt x="8274" y="38"/>
                  </a:lnTo>
                  <a:cubicBezTo>
                    <a:pt x="8406" y="407"/>
                    <a:pt x="8517" y="713"/>
                    <a:pt x="8623" y="956"/>
                  </a:cubicBezTo>
                  <a:lnTo>
                    <a:pt x="8623" y="956"/>
                  </a:lnTo>
                  <a:cubicBezTo>
                    <a:pt x="8550" y="712"/>
                    <a:pt x="8438" y="404"/>
                    <a:pt x="8306" y="33"/>
                  </a:cubicBezTo>
                  <a:lnTo>
                    <a:pt x="83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4"/>
            <p:cNvSpPr/>
            <p:nvPr/>
          </p:nvSpPr>
          <p:spPr>
            <a:xfrm>
              <a:off x="3290025" y="3527975"/>
              <a:ext cx="1260075" cy="1621175"/>
            </a:xfrm>
            <a:custGeom>
              <a:avLst/>
              <a:gdLst/>
              <a:ahLst/>
              <a:cxnLst/>
              <a:rect l="l" t="t" r="r" b="b"/>
              <a:pathLst>
                <a:path w="50403" h="64847" extrusionOk="0">
                  <a:moveTo>
                    <a:pt x="33724" y="0"/>
                  </a:moveTo>
                  <a:lnTo>
                    <a:pt x="13276" y="3169"/>
                  </a:lnTo>
                  <a:lnTo>
                    <a:pt x="12709" y="3369"/>
                  </a:lnTo>
                  <a:cubicBezTo>
                    <a:pt x="10108" y="4237"/>
                    <a:pt x="2369" y="6805"/>
                    <a:pt x="0" y="7772"/>
                  </a:cubicBezTo>
                  <a:cubicBezTo>
                    <a:pt x="0" y="7772"/>
                    <a:pt x="4170" y="44399"/>
                    <a:pt x="4637" y="47834"/>
                  </a:cubicBezTo>
                  <a:cubicBezTo>
                    <a:pt x="5137" y="51237"/>
                    <a:pt x="5237" y="64847"/>
                    <a:pt x="5237" y="64847"/>
                  </a:cubicBezTo>
                  <a:lnTo>
                    <a:pt x="49336" y="64847"/>
                  </a:lnTo>
                  <a:cubicBezTo>
                    <a:pt x="49336" y="64847"/>
                    <a:pt x="49235" y="28120"/>
                    <a:pt x="49336" y="22416"/>
                  </a:cubicBezTo>
                  <a:cubicBezTo>
                    <a:pt x="49502" y="15044"/>
                    <a:pt x="50403" y="7772"/>
                    <a:pt x="50403" y="7772"/>
                  </a:cubicBezTo>
                  <a:lnTo>
                    <a:pt x="42731" y="4770"/>
                  </a:lnTo>
                  <a:lnTo>
                    <a:pt x="33724"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4"/>
            <p:cNvSpPr/>
            <p:nvPr/>
          </p:nvSpPr>
          <p:spPr>
            <a:xfrm>
              <a:off x="3559375" y="3805675"/>
              <a:ext cx="396150" cy="1179075"/>
            </a:xfrm>
            <a:custGeom>
              <a:avLst/>
              <a:gdLst/>
              <a:ahLst/>
              <a:cxnLst/>
              <a:rect l="l" t="t" r="r" b="b"/>
              <a:pathLst>
                <a:path w="15846" h="47163" extrusionOk="0">
                  <a:moveTo>
                    <a:pt x="12309" y="0"/>
                  </a:moveTo>
                  <a:cubicBezTo>
                    <a:pt x="8707" y="13343"/>
                    <a:pt x="4938" y="26653"/>
                    <a:pt x="935" y="39929"/>
                  </a:cubicBezTo>
                  <a:cubicBezTo>
                    <a:pt x="468" y="41497"/>
                    <a:pt x="1" y="43198"/>
                    <a:pt x="634" y="44699"/>
                  </a:cubicBezTo>
                  <a:cubicBezTo>
                    <a:pt x="1268" y="46066"/>
                    <a:pt x="2569" y="46967"/>
                    <a:pt x="4037" y="47134"/>
                  </a:cubicBezTo>
                  <a:cubicBezTo>
                    <a:pt x="4249" y="47153"/>
                    <a:pt x="4461" y="47163"/>
                    <a:pt x="4672" y="47163"/>
                  </a:cubicBezTo>
                  <a:cubicBezTo>
                    <a:pt x="5924" y="47163"/>
                    <a:pt x="7155" y="46828"/>
                    <a:pt x="8240" y="46200"/>
                  </a:cubicBezTo>
                  <a:cubicBezTo>
                    <a:pt x="11209" y="44532"/>
                    <a:pt x="13143" y="41396"/>
                    <a:pt x="14077" y="38094"/>
                  </a:cubicBezTo>
                  <a:cubicBezTo>
                    <a:pt x="15045" y="34825"/>
                    <a:pt x="15145" y="31389"/>
                    <a:pt x="15212" y="27953"/>
                  </a:cubicBezTo>
                  <a:lnTo>
                    <a:pt x="15845" y="667"/>
                  </a:lnTo>
                  <a:lnTo>
                    <a:pt x="1230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4"/>
            <p:cNvSpPr/>
            <p:nvPr/>
          </p:nvSpPr>
          <p:spPr>
            <a:xfrm>
              <a:off x="3129075" y="3722275"/>
              <a:ext cx="505375" cy="733050"/>
            </a:xfrm>
            <a:custGeom>
              <a:avLst/>
              <a:gdLst/>
              <a:ahLst/>
              <a:cxnLst/>
              <a:rect l="l" t="t" r="r" b="b"/>
              <a:pathLst>
                <a:path w="20215" h="29322" extrusionOk="0">
                  <a:moveTo>
                    <a:pt x="6438" y="0"/>
                  </a:moveTo>
                  <a:cubicBezTo>
                    <a:pt x="6438" y="0"/>
                    <a:pt x="0" y="2836"/>
                    <a:pt x="501" y="14344"/>
                  </a:cubicBezTo>
                  <a:cubicBezTo>
                    <a:pt x="734" y="19348"/>
                    <a:pt x="1235" y="24351"/>
                    <a:pt x="2002" y="29321"/>
                  </a:cubicBezTo>
                  <a:lnTo>
                    <a:pt x="20215" y="24084"/>
                  </a:lnTo>
                  <a:lnTo>
                    <a:pt x="15578" y="4137"/>
                  </a:lnTo>
                  <a:lnTo>
                    <a:pt x="6438"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4"/>
            <p:cNvSpPr/>
            <p:nvPr/>
          </p:nvSpPr>
          <p:spPr>
            <a:xfrm>
              <a:off x="4344100" y="3721450"/>
              <a:ext cx="457025" cy="794750"/>
            </a:xfrm>
            <a:custGeom>
              <a:avLst/>
              <a:gdLst/>
              <a:ahLst/>
              <a:cxnLst/>
              <a:rect l="l" t="t" r="r" b="b"/>
              <a:pathLst>
                <a:path w="18281" h="31790" extrusionOk="0">
                  <a:moveTo>
                    <a:pt x="8140" y="0"/>
                  </a:moveTo>
                  <a:lnTo>
                    <a:pt x="1468" y="11442"/>
                  </a:lnTo>
                  <a:lnTo>
                    <a:pt x="968" y="18513"/>
                  </a:lnTo>
                  <a:lnTo>
                    <a:pt x="1" y="31790"/>
                  </a:lnTo>
                  <a:lnTo>
                    <a:pt x="18280" y="25852"/>
                  </a:lnTo>
                  <a:cubicBezTo>
                    <a:pt x="18280" y="25852"/>
                    <a:pt x="14378" y="2435"/>
                    <a:pt x="814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4"/>
            <p:cNvSpPr/>
            <p:nvPr/>
          </p:nvSpPr>
          <p:spPr>
            <a:xfrm>
              <a:off x="4420000" y="4088375"/>
              <a:ext cx="25875" cy="667175"/>
            </a:xfrm>
            <a:custGeom>
              <a:avLst/>
              <a:gdLst/>
              <a:ahLst/>
              <a:cxnLst/>
              <a:rect l="l" t="t" r="r" b="b"/>
              <a:pathLst>
                <a:path w="1035" h="26687" extrusionOk="0">
                  <a:moveTo>
                    <a:pt x="34" y="0"/>
                  </a:moveTo>
                  <a:cubicBezTo>
                    <a:pt x="0" y="100"/>
                    <a:pt x="0" y="200"/>
                    <a:pt x="0" y="267"/>
                  </a:cubicBezTo>
                  <a:lnTo>
                    <a:pt x="0" y="1034"/>
                  </a:lnTo>
                  <a:cubicBezTo>
                    <a:pt x="34" y="1768"/>
                    <a:pt x="67" y="2736"/>
                    <a:pt x="100" y="3903"/>
                  </a:cubicBezTo>
                  <a:cubicBezTo>
                    <a:pt x="167" y="6338"/>
                    <a:pt x="300" y="9640"/>
                    <a:pt x="401" y="13343"/>
                  </a:cubicBezTo>
                  <a:cubicBezTo>
                    <a:pt x="534" y="17012"/>
                    <a:pt x="667" y="20348"/>
                    <a:pt x="767" y="22783"/>
                  </a:cubicBezTo>
                  <a:cubicBezTo>
                    <a:pt x="834" y="23951"/>
                    <a:pt x="901" y="24918"/>
                    <a:pt x="934" y="25619"/>
                  </a:cubicBezTo>
                  <a:cubicBezTo>
                    <a:pt x="968" y="25952"/>
                    <a:pt x="968" y="26186"/>
                    <a:pt x="968" y="26386"/>
                  </a:cubicBezTo>
                  <a:cubicBezTo>
                    <a:pt x="968" y="26486"/>
                    <a:pt x="1001" y="26586"/>
                    <a:pt x="1001" y="26686"/>
                  </a:cubicBezTo>
                  <a:cubicBezTo>
                    <a:pt x="1034" y="26586"/>
                    <a:pt x="1034" y="26486"/>
                    <a:pt x="1001" y="26386"/>
                  </a:cubicBezTo>
                  <a:lnTo>
                    <a:pt x="1001" y="25619"/>
                  </a:lnTo>
                  <a:cubicBezTo>
                    <a:pt x="1001" y="24918"/>
                    <a:pt x="968" y="23951"/>
                    <a:pt x="934" y="22750"/>
                  </a:cubicBezTo>
                  <a:cubicBezTo>
                    <a:pt x="834" y="20315"/>
                    <a:pt x="767" y="17012"/>
                    <a:pt x="634" y="13343"/>
                  </a:cubicBezTo>
                  <a:cubicBezTo>
                    <a:pt x="501" y="9640"/>
                    <a:pt x="367" y="6305"/>
                    <a:pt x="267" y="3903"/>
                  </a:cubicBezTo>
                  <a:cubicBezTo>
                    <a:pt x="200" y="2736"/>
                    <a:pt x="134" y="1768"/>
                    <a:pt x="100" y="1068"/>
                  </a:cubicBezTo>
                  <a:cubicBezTo>
                    <a:pt x="67" y="734"/>
                    <a:pt x="34" y="467"/>
                    <a:pt x="34" y="267"/>
                  </a:cubicBezTo>
                  <a:cubicBezTo>
                    <a:pt x="34" y="167"/>
                    <a:pt x="34" y="10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4"/>
            <p:cNvSpPr/>
            <p:nvPr/>
          </p:nvSpPr>
          <p:spPr>
            <a:xfrm>
              <a:off x="3311700" y="3740825"/>
              <a:ext cx="205175" cy="208300"/>
            </a:xfrm>
            <a:custGeom>
              <a:avLst/>
              <a:gdLst/>
              <a:ahLst/>
              <a:cxnLst/>
              <a:rect l="l" t="t" r="r" b="b"/>
              <a:pathLst>
                <a:path w="8207" h="8332" extrusionOk="0">
                  <a:moveTo>
                    <a:pt x="222" y="1"/>
                  </a:moveTo>
                  <a:cubicBezTo>
                    <a:pt x="142" y="1"/>
                    <a:pt x="67" y="9"/>
                    <a:pt x="1" y="26"/>
                  </a:cubicBezTo>
                  <a:cubicBezTo>
                    <a:pt x="568" y="126"/>
                    <a:pt x="1135" y="293"/>
                    <a:pt x="1702" y="493"/>
                  </a:cubicBezTo>
                  <a:cubicBezTo>
                    <a:pt x="3036" y="1060"/>
                    <a:pt x="4170" y="1960"/>
                    <a:pt x="5071" y="3061"/>
                  </a:cubicBezTo>
                  <a:cubicBezTo>
                    <a:pt x="5972" y="4195"/>
                    <a:pt x="6739" y="5430"/>
                    <a:pt x="7373" y="6730"/>
                  </a:cubicBezTo>
                  <a:cubicBezTo>
                    <a:pt x="7606" y="7197"/>
                    <a:pt x="7806" y="7598"/>
                    <a:pt x="7940" y="7931"/>
                  </a:cubicBezTo>
                  <a:cubicBezTo>
                    <a:pt x="8006" y="8065"/>
                    <a:pt x="8106" y="8198"/>
                    <a:pt x="8206" y="8332"/>
                  </a:cubicBezTo>
                  <a:cubicBezTo>
                    <a:pt x="8173" y="8165"/>
                    <a:pt x="8106" y="8031"/>
                    <a:pt x="8040" y="7865"/>
                  </a:cubicBezTo>
                  <a:cubicBezTo>
                    <a:pt x="7906" y="7598"/>
                    <a:pt x="7739" y="7197"/>
                    <a:pt x="7506" y="6664"/>
                  </a:cubicBezTo>
                  <a:cubicBezTo>
                    <a:pt x="6906" y="5329"/>
                    <a:pt x="6172" y="4062"/>
                    <a:pt x="5271" y="2928"/>
                  </a:cubicBezTo>
                  <a:cubicBezTo>
                    <a:pt x="4337" y="1760"/>
                    <a:pt x="3136" y="893"/>
                    <a:pt x="1769" y="326"/>
                  </a:cubicBezTo>
                  <a:cubicBezTo>
                    <a:pt x="1335" y="192"/>
                    <a:pt x="901" y="59"/>
                    <a:pt x="468" y="26"/>
                  </a:cubicBezTo>
                  <a:cubicBezTo>
                    <a:pt x="384" y="9"/>
                    <a:pt x="301" y="1"/>
                    <a:pt x="2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4"/>
            <p:cNvSpPr/>
            <p:nvPr/>
          </p:nvSpPr>
          <p:spPr>
            <a:xfrm>
              <a:off x="4430000" y="3708100"/>
              <a:ext cx="44225" cy="157625"/>
            </a:xfrm>
            <a:custGeom>
              <a:avLst/>
              <a:gdLst/>
              <a:ahLst/>
              <a:cxnLst/>
              <a:rect l="l" t="t" r="r" b="b"/>
              <a:pathLst>
                <a:path w="1769" h="6305" extrusionOk="0">
                  <a:moveTo>
                    <a:pt x="1768" y="0"/>
                  </a:moveTo>
                  <a:lnTo>
                    <a:pt x="1768" y="0"/>
                  </a:lnTo>
                  <a:cubicBezTo>
                    <a:pt x="1535" y="234"/>
                    <a:pt x="1368" y="534"/>
                    <a:pt x="1235" y="834"/>
                  </a:cubicBezTo>
                  <a:cubicBezTo>
                    <a:pt x="868" y="1501"/>
                    <a:pt x="601" y="2235"/>
                    <a:pt x="401" y="3003"/>
                  </a:cubicBezTo>
                  <a:cubicBezTo>
                    <a:pt x="201" y="3770"/>
                    <a:pt x="67" y="4537"/>
                    <a:pt x="34" y="5338"/>
                  </a:cubicBezTo>
                  <a:cubicBezTo>
                    <a:pt x="1" y="5638"/>
                    <a:pt x="1" y="5971"/>
                    <a:pt x="67" y="6305"/>
                  </a:cubicBezTo>
                  <a:cubicBezTo>
                    <a:pt x="167" y="5204"/>
                    <a:pt x="367" y="4137"/>
                    <a:pt x="601" y="3069"/>
                  </a:cubicBezTo>
                  <a:cubicBezTo>
                    <a:pt x="935" y="2002"/>
                    <a:pt x="1301" y="1001"/>
                    <a:pt x="17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4"/>
            <p:cNvSpPr/>
            <p:nvPr/>
          </p:nvSpPr>
          <p:spPr>
            <a:xfrm>
              <a:off x="3164100" y="3842350"/>
              <a:ext cx="293575" cy="94475"/>
            </a:xfrm>
            <a:custGeom>
              <a:avLst/>
              <a:gdLst/>
              <a:ahLst/>
              <a:cxnLst/>
              <a:rect l="l" t="t" r="r" b="b"/>
              <a:pathLst>
                <a:path w="11743" h="3779" extrusionOk="0">
                  <a:moveTo>
                    <a:pt x="6805" y="1"/>
                  </a:moveTo>
                  <a:cubicBezTo>
                    <a:pt x="6438" y="34"/>
                    <a:pt x="6138" y="234"/>
                    <a:pt x="5971" y="535"/>
                  </a:cubicBezTo>
                  <a:cubicBezTo>
                    <a:pt x="5805" y="835"/>
                    <a:pt x="5738" y="1135"/>
                    <a:pt x="5738" y="1469"/>
                  </a:cubicBezTo>
                  <a:cubicBezTo>
                    <a:pt x="5704" y="2102"/>
                    <a:pt x="5738" y="2736"/>
                    <a:pt x="5438" y="3203"/>
                  </a:cubicBezTo>
                  <a:cubicBezTo>
                    <a:pt x="5271" y="3403"/>
                    <a:pt x="5037" y="3537"/>
                    <a:pt x="4770" y="3570"/>
                  </a:cubicBezTo>
                  <a:cubicBezTo>
                    <a:pt x="4723" y="3576"/>
                    <a:pt x="4677" y="3579"/>
                    <a:pt x="4632" y="3579"/>
                  </a:cubicBezTo>
                  <a:cubicBezTo>
                    <a:pt x="4421" y="3579"/>
                    <a:pt x="4229" y="3519"/>
                    <a:pt x="4037" y="3437"/>
                  </a:cubicBezTo>
                  <a:cubicBezTo>
                    <a:pt x="3570" y="3203"/>
                    <a:pt x="3203" y="2836"/>
                    <a:pt x="2902" y="2436"/>
                  </a:cubicBezTo>
                  <a:cubicBezTo>
                    <a:pt x="2636" y="2069"/>
                    <a:pt x="2302" y="1735"/>
                    <a:pt x="1935" y="1469"/>
                  </a:cubicBezTo>
                  <a:cubicBezTo>
                    <a:pt x="1682" y="1292"/>
                    <a:pt x="1392" y="1211"/>
                    <a:pt x="1091" y="1211"/>
                  </a:cubicBezTo>
                  <a:cubicBezTo>
                    <a:pt x="995" y="1211"/>
                    <a:pt x="898" y="1219"/>
                    <a:pt x="801" y="1235"/>
                  </a:cubicBezTo>
                  <a:cubicBezTo>
                    <a:pt x="534" y="1302"/>
                    <a:pt x="267" y="1469"/>
                    <a:pt x="134" y="1735"/>
                  </a:cubicBezTo>
                  <a:cubicBezTo>
                    <a:pt x="34" y="1869"/>
                    <a:pt x="0" y="2069"/>
                    <a:pt x="0" y="2269"/>
                  </a:cubicBezTo>
                  <a:cubicBezTo>
                    <a:pt x="34" y="2303"/>
                    <a:pt x="34" y="2369"/>
                    <a:pt x="100" y="2436"/>
                  </a:cubicBezTo>
                  <a:cubicBezTo>
                    <a:pt x="100" y="2436"/>
                    <a:pt x="67" y="2369"/>
                    <a:pt x="67" y="2236"/>
                  </a:cubicBezTo>
                  <a:cubicBezTo>
                    <a:pt x="34" y="2069"/>
                    <a:pt x="100" y="1902"/>
                    <a:pt x="201" y="1769"/>
                  </a:cubicBezTo>
                  <a:cubicBezTo>
                    <a:pt x="367" y="1569"/>
                    <a:pt x="567" y="1402"/>
                    <a:pt x="834" y="1369"/>
                  </a:cubicBezTo>
                  <a:cubicBezTo>
                    <a:pt x="911" y="1355"/>
                    <a:pt x="986" y="1348"/>
                    <a:pt x="1060" y="1348"/>
                  </a:cubicBezTo>
                  <a:cubicBezTo>
                    <a:pt x="1339" y="1348"/>
                    <a:pt x="1597" y="1444"/>
                    <a:pt x="1835" y="1602"/>
                  </a:cubicBezTo>
                  <a:cubicBezTo>
                    <a:pt x="2202" y="1869"/>
                    <a:pt x="2502" y="2202"/>
                    <a:pt x="2736" y="2536"/>
                  </a:cubicBezTo>
                  <a:cubicBezTo>
                    <a:pt x="3036" y="3003"/>
                    <a:pt x="3436" y="3337"/>
                    <a:pt x="3903" y="3603"/>
                  </a:cubicBezTo>
                  <a:cubicBezTo>
                    <a:pt x="4124" y="3714"/>
                    <a:pt x="4368" y="3779"/>
                    <a:pt x="4616" y="3779"/>
                  </a:cubicBezTo>
                  <a:cubicBezTo>
                    <a:pt x="4667" y="3779"/>
                    <a:pt x="4719" y="3776"/>
                    <a:pt x="4770" y="3770"/>
                  </a:cubicBezTo>
                  <a:cubicBezTo>
                    <a:pt x="4937" y="3770"/>
                    <a:pt x="5071" y="3704"/>
                    <a:pt x="5204" y="3637"/>
                  </a:cubicBezTo>
                  <a:cubicBezTo>
                    <a:pt x="5271" y="3603"/>
                    <a:pt x="5338" y="3537"/>
                    <a:pt x="5404" y="3503"/>
                  </a:cubicBezTo>
                  <a:cubicBezTo>
                    <a:pt x="5471" y="3437"/>
                    <a:pt x="5538" y="3370"/>
                    <a:pt x="5571" y="3303"/>
                  </a:cubicBezTo>
                  <a:cubicBezTo>
                    <a:pt x="5738" y="3036"/>
                    <a:pt x="5838" y="2736"/>
                    <a:pt x="5871" y="2403"/>
                  </a:cubicBezTo>
                  <a:cubicBezTo>
                    <a:pt x="5905" y="2102"/>
                    <a:pt x="5905" y="1802"/>
                    <a:pt x="5938" y="1469"/>
                  </a:cubicBezTo>
                  <a:cubicBezTo>
                    <a:pt x="5938" y="1202"/>
                    <a:pt x="6005" y="902"/>
                    <a:pt x="6105" y="635"/>
                  </a:cubicBezTo>
                  <a:cubicBezTo>
                    <a:pt x="6238" y="401"/>
                    <a:pt x="6472" y="234"/>
                    <a:pt x="6739" y="201"/>
                  </a:cubicBezTo>
                  <a:cubicBezTo>
                    <a:pt x="7005" y="201"/>
                    <a:pt x="7272" y="301"/>
                    <a:pt x="7506" y="468"/>
                  </a:cubicBezTo>
                  <a:cubicBezTo>
                    <a:pt x="7706" y="635"/>
                    <a:pt x="7906" y="801"/>
                    <a:pt x="8039" y="1035"/>
                  </a:cubicBezTo>
                  <a:cubicBezTo>
                    <a:pt x="8273" y="1502"/>
                    <a:pt x="8607" y="1902"/>
                    <a:pt x="9007" y="2269"/>
                  </a:cubicBezTo>
                  <a:cubicBezTo>
                    <a:pt x="9217" y="2461"/>
                    <a:pt x="9483" y="2553"/>
                    <a:pt x="9753" y="2553"/>
                  </a:cubicBezTo>
                  <a:cubicBezTo>
                    <a:pt x="9953" y="2553"/>
                    <a:pt x="10156" y="2502"/>
                    <a:pt x="10341" y="2403"/>
                  </a:cubicBezTo>
                  <a:cubicBezTo>
                    <a:pt x="10541" y="2303"/>
                    <a:pt x="10641" y="2136"/>
                    <a:pt x="10741" y="1936"/>
                  </a:cubicBezTo>
                  <a:cubicBezTo>
                    <a:pt x="10775" y="1735"/>
                    <a:pt x="10841" y="1569"/>
                    <a:pt x="10875" y="1402"/>
                  </a:cubicBezTo>
                  <a:cubicBezTo>
                    <a:pt x="10875" y="1135"/>
                    <a:pt x="10975" y="868"/>
                    <a:pt x="11142" y="635"/>
                  </a:cubicBezTo>
                  <a:cubicBezTo>
                    <a:pt x="11242" y="501"/>
                    <a:pt x="11375" y="401"/>
                    <a:pt x="11542" y="368"/>
                  </a:cubicBezTo>
                  <a:cubicBezTo>
                    <a:pt x="11675" y="334"/>
                    <a:pt x="11742" y="334"/>
                    <a:pt x="11742" y="334"/>
                  </a:cubicBezTo>
                  <a:cubicBezTo>
                    <a:pt x="11698" y="334"/>
                    <a:pt x="11668" y="320"/>
                    <a:pt x="11633" y="320"/>
                  </a:cubicBezTo>
                  <a:cubicBezTo>
                    <a:pt x="11616" y="320"/>
                    <a:pt x="11598" y="323"/>
                    <a:pt x="11575" y="334"/>
                  </a:cubicBezTo>
                  <a:cubicBezTo>
                    <a:pt x="11375" y="368"/>
                    <a:pt x="11242" y="468"/>
                    <a:pt x="11108" y="601"/>
                  </a:cubicBezTo>
                  <a:cubicBezTo>
                    <a:pt x="10942" y="835"/>
                    <a:pt x="10841" y="1102"/>
                    <a:pt x="10775" y="1402"/>
                  </a:cubicBezTo>
                  <a:cubicBezTo>
                    <a:pt x="10741" y="1735"/>
                    <a:pt x="10575" y="2069"/>
                    <a:pt x="10308" y="2303"/>
                  </a:cubicBezTo>
                  <a:cubicBezTo>
                    <a:pt x="10173" y="2364"/>
                    <a:pt x="10025" y="2393"/>
                    <a:pt x="9875" y="2393"/>
                  </a:cubicBezTo>
                  <a:cubicBezTo>
                    <a:pt x="9616" y="2393"/>
                    <a:pt x="9351" y="2305"/>
                    <a:pt x="9140" y="2136"/>
                  </a:cubicBezTo>
                  <a:cubicBezTo>
                    <a:pt x="8807" y="1802"/>
                    <a:pt x="8473" y="1369"/>
                    <a:pt x="8240" y="935"/>
                  </a:cubicBezTo>
                  <a:cubicBezTo>
                    <a:pt x="7939" y="401"/>
                    <a:pt x="7406" y="34"/>
                    <a:pt x="680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4"/>
            <p:cNvSpPr/>
            <p:nvPr/>
          </p:nvSpPr>
          <p:spPr>
            <a:xfrm>
              <a:off x="3137400" y="4004150"/>
              <a:ext cx="412825" cy="164300"/>
            </a:xfrm>
            <a:custGeom>
              <a:avLst/>
              <a:gdLst/>
              <a:ahLst/>
              <a:cxnLst/>
              <a:rect l="l" t="t" r="r" b="b"/>
              <a:pathLst>
                <a:path w="16513" h="6572" extrusionOk="0">
                  <a:moveTo>
                    <a:pt x="16513" y="0"/>
                  </a:moveTo>
                  <a:cubicBezTo>
                    <a:pt x="16446" y="667"/>
                    <a:pt x="16012" y="1268"/>
                    <a:pt x="15412" y="1501"/>
                  </a:cubicBezTo>
                  <a:cubicBezTo>
                    <a:pt x="15213" y="1593"/>
                    <a:pt x="15007" y="1636"/>
                    <a:pt x="14804" y="1636"/>
                  </a:cubicBezTo>
                  <a:cubicBezTo>
                    <a:pt x="14564" y="1636"/>
                    <a:pt x="14328" y="1576"/>
                    <a:pt x="14111" y="1468"/>
                  </a:cubicBezTo>
                  <a:cubicBezTo>
                    <a:pt x="13844" y="1334"/>
                    <a:pt x="13644" y="1168"/>
                    <a:pt x="13411" y="1001"/>
                  </a:cubicBezTo>
                  <a:cubicBezTo>
                    <a:pt x="13177" y="801"/>
                    <a:pt x="12910" y="667"/>
                    <a:pt x="12610" y="567"/>
                  </a:cubicBezTo>
                  <a:cubicBezTo>
                    <a:pt x="12503" y="535"/>
                    <a:pt x="12393" y="520"/>
                    <a:pt x="12282" y="520"/>
                  </a:cubicBezTo>
                  <a:cubicBezTo>
                    <a:pt x="12048" y="520"/>
                    <a:pt x="11813" y="587"/>
                    <a:pt x="11609" y="701"/>
                  </a:cubicBezTo>
                  <a:cubicBezTo>
                    <a:pt x="11309" y="867"/>
                    <a:pt x="11042" y="1101"/>
                    <a:pt x="10842" y="1401"/>
                  </a:cubicBezTo>
                  <a:cubicBezTo>
                    <a:pt x="10442" y="2002"/>
                    <a:pt x="10275" y="2735"/>
                    <a:pt x="9908" y="3403"/>
                  </a:cubicBezTo>
                  <a:cubicBezTo>
                    <a:pt x="9741" y="3703"/>
                    <a:pt x="9474" y="3970"/>
                    <a:pt x="9141" y="4170"/>
                  </a:cubicBezTo>
                  <a:cubicBezTo>
                    <a:pt x="8961" y="4290"/>
                    <a:pt x="8745" y="4350"/>
                    <a:pt x="8528" y="4350"/>
                  </a:cubicBezTo>
                  <a:cubicBezTo>
                    <a:pt x="8384" y="4350"/>
                    <a:pt x="8240" y="4323"/>
                    <a:pt x="8107" y="4270"/>
                  </a:cubicBezTo>
                  <a:cubicBezTo>
                    <a:pt x="7773" y="4070"/>
                    <a:pt x="7506" y="3803"/>
                    <a:pt x="7340" y="3469"/>
                  </a:cubicBezTo>
                  <a:cubicBezTo>
                    <a:pt x="7139" y="3136"/>
                    <a:pt x="6973" y="2769"/>
                    <a:pt x="6739" y="2469"/>
                  </a:cubicBezTo>
                  <a:cubicBezTo>
                    <a:pt x="6539" y="2102"/>
                    <a:pt x="6205" y="1868"/>
                    <a:pt x="5838" y="1735"/>
                  </a:cubicBezTo>
                  <a:cubicBezTo>
                    <a:pt x="5734" y="1709"/>
                    <a:pt x="5629" y="1696"/>
                    <a:pt x="5526" y="1696"/>
                  </a:cubicBezTo>
                  <a:cubicBezTo>
                    <a:pt x="5236" y="1696"/>
                    <a:pt x="4959" y="1796"/>
                    <a:pt x="4738" y="1968"/>
                  </a:cubicBezTo>
                  <a:cubicBezTo>
                    <a:pt x="4204" y="2369"/>
                    <a:pt x="3770" y="2936"/>
                    <a:pt x="3537" y="3569"/>
                  </a:cubicBezTo>
                  <a:cubicBezTo>
                    <a:pt x="3337" y="4103"/>
                    <a:pt x="3070" y="4637"/>
                    <a:pt x="2803" y="5137"/>
                  </a:cubicBezTo>
                  <a:cubicBezTo>
                    <a:pt x="2403" y="5838"/>
                    <a:pt x="1702" y="6338"/>
                    <a:pt x="868" y="6471"/>
                  </a:cubicBezTo>
                  <a:cubicBezTo>
                    <a:pt x="817" y="6477"/>
                    <a:pt x="765" y="6480"/>
                    <a:pt x="714" y="6480"/>
                  </a:cubicBezTo>
                  <a:cubicBezTo>
                    <a:pt x="466" y="6480"/>
                    <a:pt x="222" y="6415"/>
                    <a:pt x="1" y="6305"/>
                  </a:cubicBezTo>
                  <a:lnTo>
                    <a:pt x="1" y="6305"/>
                  </a:lnTo>
                  <a:lnTo>
                    <a:pt x="34" y="6338"/>
                  </a:lnTo>
                  <a:cubicBezTo>
                    <a:pt x="101" y="6371"/>
                    <a:pt x="134" y="6405"/>
                    <a:pt x="201" y="6438"/>
                  </a:cubicBezTo>
                  <a:cubicBezTo>
                    <a:pt x="401" y="6538"/>
                    <a:pt x="635" y="6572"/>
                    <a:pt x="868" y="6572"/>
                  </a:cubicBezTo>
                  <a:cubicBezTo>
                    <a:pt x="1736" y="6471"/>
                    <a:pt x="2469" y="5938"/>
                    <a:pt x="2903" y="5204"/>
                  </a:cubicBezTo>
                  <a:cubicBezTo>
                    <a:pt x="3203" y="4704"/>
                    <a:pt x="3437" y="4203"/>
                    <a:pt x="3670" y="3669"/>
                  </a:cubicBezTo>
                  <a:cubicBezTo>
                    <a:pt x="3904" y="3069"/>
                    <a:pt x="4304" y="2535"/>
                    <a:pt x="4804" y="2135"/>
                  </a:cubicBezTo>
                  <a:cubicBezTo>
                    <a:pt x="5005" y="1985"/>
                    <a:pt x="5242" y="1910"/>
                    <a:pt x="5489" y="1910"/>
                  </a:cubicBezTo>
                  <a:cubicBezTo>
                    <a:pt x="5572" y="1910"/>
                    <a:pt x="5655" y="1918"/>
                    <a:pt x="5738" y="1935"/>
                  </a:cubicBezTo>
                  <a:cubicBezTo>
                    <a:pt x="6072" y="2068"/>
                    <a:pt x="6339" y="2268"/>
                    <a:pt x="6539" y="2569"/>
                  </a:cubicBezTo>
                  <a:cubicBezTo>
                    <a:pt x="6739" y="2902"/>
                    <a:pt x="6906" y="3236"/>
                    <a:pt x="7106" y="3569"/>
                  </a:cubicBezTo>
                  <a:cubicBezTo>
                    <a:pt x="7306" y="3936"/>
                    <a:pt x="7606" y="4237"/>
                    <a:pt x="7973" y="4470"/>
                  </a:cubicBezTo>
                  <a:cubicBezTo>
                    <a:pt x="8140" y="4540"/>
                    <a:pt x="8318" y="4574"/>
                    <a:pt x="8499" y="4574"/>
                  </a:cubicBezTo>
                  <a:cubicBezTo>
                    <a:pt x="8751" y="4574"/>
                    <a:pt x="9007" y="4506"/>
                    <a:pt x="9241" y="4370"/>
                  </a:cubicBezTo>
                  <a:cubicBezTo>
                    <a:pt x="9574" y="4136"/>
                    <a:pt x="9875" y="3836"/>
                    <a:pt x="10075" y="3503"/>
                  </a:cubicBezTo>
                  <a:cubicBezTo>
                    <a:pt x="10442" y="2802"/>
                    <a:pt x="10609" y="2068"/>
                    <a:pt x="10975" y="1535"/>
                  </a:cubicBezTo>
                  <a:cubicBezTo>
                    <a:pt x="11285" y="1056"/>
                    <a:pt x="11785" y="696"/>
                    <a:pt x="12275" y="696"/>
                  </a:cubicBezTo>
                  <a:cubicBezTo>
                    <a:pt x="12365" y="696"/>
                    <a:pt x="12455" y="708"/>
                    <a:pt x="12543" y="734"/>
                  </a:cubicBezTo>
                  <a:cubicBezTo>
                    <a:pt x="13110" y="901"/>
                    <a:pt x="13511" y="1368"/>
                    <a:pt x="14011" y="1601"/>
                  </a:cubicBezTo>
                  <a:cubicBezTo>
                    <a:pt x="14236" y="1723"/>
                    <a:pt x="14488" y="1781"/>
                    <a:pt x="14744" y="1781"/>
                  </a:cubicBezTo>
                  <a:cubicBezTo>
                    <a:pt x="14981" y="1781"/>
                    <a:pt x="15221" y="1731"/>
                    <a:pt x="15445" y="1635"/>
                  </a:cubicBezTo>
                  <a:cubicBezTo>
                    <a:pt x="15779" y="1468"/>
                    <a:pt x="16079" y="1234"/>
                    <a:pt x="16279" y="901"/>
                  </a:cubicBezTo>
                  <a:cubicBezTo>
                    <a:pt x="16379" y="701"/>
                    <a:pt x="16479" y="501"/>
                    <a:pt x="16513" y="267"/>
                  </a:cubicBezTo>
                  <a:cubicBezTo>
                    <a:pt x="16513" y="167"/>
                    <a:pt x="16513" y="100"/>
                    <a:pt x="1651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4"/>
            <p:cNvSpPr/>
            <p:nvPr/>
          </p:nvSpPr>
          <p:spPr>
            <a:xfrm>
              <a:off x="3165775" y="4224825"/>
              <a:ext cx="331075" cy="152100"/>
            </a:xfrm>
            <a:custGeom>
              <a:avLst/>
              <a:gdLst/>
              <a:ahLst/>
              <a:cxnLst/>
              <a:rect l="l" t="t" r="r" b="b"/>
              <a:pathLst>
                <a:path w="13243" h="6084" extrusionOk="0">
                  <a:moveTo>
                    <a:pt x="12937" y="0"/>
                  </a:moveTo>
                  <a:cubicBezTo>
                    <a:pt x="12828" y="0"/>
                    <a:pt x="12709" y="38"/>
                    <a:pt x="12609" y="113"/>
                  </a:cubicBezTo>
                  <a:cubicBezTo>
                    <a:pt x="12409" y="280"/>
                    <a:pt x="12242" y="480"/>
                    <a:pt x="12175" y="713"/>
                  </a:cubicBezTo>
                  <a:cubicBezTo>
                    <a:pt x="12075" y="1014"/>
                    <a:pt x="12042" y="1380"/>
                    <a:pt x="12109" y="1681"/>
                  </a:cubicBezTo>
                  <a:cubicBezTo>
                    <a:pt x="12142" y="2081"/>
                    <a:pt x="12109" y="2448"/>
                    <a:pt x="12009" y="2815"/>
                  </a:cubicBezTo>
                  <a:cubicBezTo>
                    <a:pt x="11790" y="3190"/>
                    <a:pt x="11425" y="3418"/>
                    <a:pt x="11023" y="3418"/>
                  </a:cubicBezTo>
                  <a:cubicBezTo>
                    <a:pt x="10996" y="3418"/>
                    <a:pt x="10969" y="3417"/>
                    <a:pt x="10941" y="3415"/>
                  </a:cubicBezTo>
                  <a:cubicBezTo>
                    <a:pt x="10441" y="3382"/>
                    <a:pt x="9941" y="3182"/>
                    <a:pt x="9640" y="2781"/>
                  </a:cubicBezTo>
                  <a:cubicBezTo>
                    <a:pt x="9273" y="2348"/>
                    <a:pt x="8973" y="1881"/>
                    <a:pt x="8773" y="1380"/>
                  </a:cubicBezTo>
                  <a:lnTo>
                    <a:pt x="8740" y="1314"/>
                  </a:lnTo>
                  <a:lnTo>
                    <a:pt x="8706" y="1314"/>
                  </a:lnTo>
                  <a:cubicBezTo>
                    <a:pt x="8673" y="1312"/>
                    <a:pt x="8639" y="1311"/>
                    <a:pt x="8606" y="1311"/>
                  </a:cubicBezTo>
                  <a:cubicBezTo>
                    <a:pt x="8106" y="1311"/>
                    <a:pt x="7620" y="1541"/>
                    <a:pt x="7339" y="1948"/>
                  </a:cubicBezTo>
                  <a:cubicBezTo>
                    <a:pt x="7038" y="2381"/>
                    <a:pt x="6872" y="2915"/>
                    <a:pt x="6838" y="3449"/>
                  </a:cubicBezTo>
                  <a:cubicBezTo>
                    <a:pt x="6772" y="3816"/>
                    <a:pt x="6705" y="4182"/>
                    <a:pt x="6638" y="4549"/>
                  </a:cubicBezTo>
                  <a:cubicBezTo>
                    <a:pt x="6538" y="4883"/>
                    <a:pt x="6371" y="5183"/>
                    <a:pt x="6138" y="5450"/>
                  </a:cubicBezTo>
                  <a:cubicBezTo>
                    <a:pt x="5938" y="5717"/>
                    <a:pt x="5604" y="5850"/>
                    <a:pt x="5304" y="5884"/>
                  </a:cubicBezTo>
                  <a:cubicBezTo>
                    <a:pt x="4970" y="5850"/>
                    <a:pt x="4670" y="5717"/>
                    <a:pt x="4437" y="5517"/>
                  </a:cubicBezTo>
                  <a:cubicBezTo>
                    <a:pt x="3936" y="5083"/>
                    <a:pt x="3669" y="4516"/>
                    <a:pt x="3269" y="4049"/>
                  </a:cubicBezTo>
                  <a:cubicBezTo>
                    <a:pt x="3102" y="3816"/>
                    <a:pt x="2869" y="3615"/>
                    <a:pt x="2635" y="3449"/>
                  </a:cubicBezTo>
                  <a:cubicBezTo>
                    <a:pt x="2368" y="3315"/>
                    <a:pt x="2102" y="3248"/>
                    <a:pt x="1835" y="3248"/>
                  </a:cubicBezTo>
                  <a:cubicBezTo>
                    <a:pt x="1791" y="3245"/>
                    <a:pt x="1747" y="3243"/>
                    <a:pt x="1703" y="3243"/>
                  </a:cubicBezTo>
                  <a:cubicBezTo>
                    <a:pt x="891" y="3243"/>
                    <a:pt x="192" y="3825"/>
                    <a:pt x="33" y="4616"/>
                  </a:cubicBezTo>
                  <a:cubicBezTo>
                    <a:pt x="0" y="4816"/>
                    <a:pt x="0" y="5050"/>
                    <a:pt x="33" y="5283"/>
                  </a:cubicBezTo>
                  <a:cubicBezTo>
                    <a:pt x="33" y="5317"/>
                    <a:pt x="67" y="5383"/>
                    <a:pt x="67" y="5450"/>
                  </a:cubicBezTo>
                  <a:lnTo>
                    <a:pt x="100" y="5483"/>
                  </a:lnTo>
                  <a:cubicBezTo>
                    <a:pt x="67" y="5217"/>
                    <a:pt x="67" y="4916"/>
                    <a:pt x="134" y="4649"/>
                  </a:cubicBezTo>
                  <a:cubicBezTo>
                    <a:pt x="234" y="4316"/>
                    <a:pt x="400" y="4049"/>
                    <a:pt x="634" y="3816"/>
                  </a:cubicBezTo>
                  <a:cubicBezTo>
                    <a:pt x="934" y="3545"/>
                    <a:pt x="1315" y="3410"/>
                    <a:pt x="1705" y="3410"/>
                  </a:cubicBezTo>
                  <a:cubicBezTo>
                    <a:pt x="1748" y="3410"/>
                    <a:pt x="1791" y="3412"/>
                    <a:pt x="1835" y="3415"/>
                  </a:cubicBezTo>
                  <a:cubicBezTo>
                    <a:pt x="2368" y="3449"/>
                    <a:pt x="2869" y="3715"/>
                    <a:pt x="3169" y="4149"/>
                  </a:cubicBezTo>
                  <a:cubicBezTo>
                    <a:pt x="3536" y="4616"/>
                    <a:pt x="3803" y="5217"/>
                    <a:pt x="4337" y="5650"/>
                  </a:cubicBezTo>
                  <a:cubicBezTo>
                    <a:pt x="4603" y="5917"/>
                    <a:pt x="4937" y="6050"/>
                    <a:pt x="5304" y="6084"/>
                  </a:cubicBezTo>
                  <a:cubicBezTo>
                    <a:pt x="5704" y="6084"/>
                    <a:pt x="6071" y="5884"/>
                    <a:pt x="6305" y="5617"/>
                  </a:cubicBezTo>
                  <a:cubicBezTo>
                    <a:pt x="6571" y="5317"/>
                    <a:pt x="6772" y="4983"/>
                    <a:pt x="6872" y="4616"/>
                  </a:cubicBezTo>
                  <a:cubicBezTo>
                    <a:pt x="6938" y="4216"/>
                    <a:pt x="7005" y="3849"/>
                    <a:pt x="7072" y="3482"/>
                  </a:cubicBezTo>
                  <a:cubicBezTo>
                    <a:pt x="7105" y="2982"/>
                    <a:pt x="7272" y="2515"/>
                    <a:pt x="7539" y="2114"/>
                  </a:cubicBezTo>
                  <a:cubicBezTo>
                    <a:pt x="7756" y="1743"/>
                    <a:pt x="8173" y="1544"/>
                    <a:pt x="8579" y="1544"/>
                  </a:cubicBezTo>
                  <a:cubicBezTo>
                    <a:pt x="8598" y="1544"/>
                    <a:pt x="8616" y="1544"/>
                    <a:pt x="8635" y="1545"/>
                  </a:cubicBezTo>
                  <a:lnTo>
                    <a:pt x="8635" y="1545"/>
                  </a:lnTo>
                  <a:cubicBezTo>
                    <a:pt x="8864" y="2052"/>
                    <a:pt x="9155" y="2500"/>
                    <a:pt x="9507" y="2948"/>
                  </a:cubicBezTo>
                  <a:cubicBezTo>
                    <a:pt x="9874" y="3349"/>
                    <a:pt x="10408" y="3582"/>
                    <a:pt x="10941" y="3615"/>
                  </a:cubicBezTo>
                  <a:cubicBezTo>
                    <a:pt x="11442" y="3615"/>
                    <a:pt x="11909" y="3349"/>
                    <a:pt x="12142" y="2915"/>
                  </a:cubicBezTo>
                  <a:cubicBezTo>
                    <a:pt x="12276" y="2515"/>
                    <a:pt x="12309" y="2114"/>
                    <a:pt x="12242" y="1714"/>
                  </a:cubicBezTo>
                  <a:cubicBezTo>
                    <a:pt x="12175" y="1380"/>
                    <a:pt x="12209" y="1080"/>
                    <a:pt x="12276" y="780"/>
                  </a:cubicBezTo>
                  <a:cubicBezTo>
                    <a:pt x="12342" y="547"/>
                    <a:pt x="12476" y="346"/>
                    <a:pt x="12676" y="213"/>
                  </a:cubicBezTo>
                  <a:cubicBezTo>
                    <a:pt x="12758" y="131"/>
                    <a:pt x="12886" y="71"/>
                    <a:pt x="13003" y="71"/>
                  </a:cubicBezTo>
                  <a:cubicBezTo>
                    <a:pt x="13028" y="71"/>
                    <a:pt x="13052" y="74"/>
                    <a:pt x="13076" y="80"/>
                  </a:cubicBezTo>
                  <a:lnTo>
                    <a:pt x="13243" y="80"/>
                  </a:lnTo>
                  <a:cubicBezTo>
                    <a:pt x="13176" y="46"/>
                    <a:pt x="13109" y="13"/>
                    <a:pt x="13043" y="13"/>
                  </a:cubicBezTo>
                  <a:cubicBezTo>
                    <a:pt x="13009" y="4"/>
                    <a:pt x="12974" y="0"/>
                    <a:pt x="1293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4"/>
            <p:cNvSpPr/>
            <p:nvPr/>
          </p:nvSpPr>
          <p:spPr>
            <a:xfrm>
              <a:off x="4434175" y="4183100"/>
              <a:ext cx="327750" cy="145475"/>
            </a:xfrm>
            <a:custGeom>
              <a:avLst/>
              <a:gdLst/>
              <a:ahLst/>
              <a:cxnLst/>
              <a:rect l="l" t="t" r="r" b="b"/>
              <a:pathLst>
                <a:path w="13110" h="5819" extrusionOk="0">
                  <a:moveTo>
                    <a:pt x="13044" y="0"/>
                  </a:moveTo>
                  <a:cubicBezTo>
                    <a:pt x="12987" y="0"/>
                    <a:pt x="12923" y="24"/>
                    <a:pt x="12876" y="47"/>
                  </a:cubicBezTo>
                  <a:cubicBezTo>
                    <a:pt x="12643" y="114"/>
                    <a:pt x="12476" y="214"/>
                    <a:pt x="12342" y="414"/>
                  </a:cubicBezTo>
                  <a:cubicBezTo>
                    <a:pt x="12142" y="681"/>
                    <a:pt x="12009" y="1015"/>
                    <a:pt x="11909" y="1348"/>
                  </a:cubicBezTo>
                  <a:cubicBezTo>
                    <a:pt x="11842" y="1749"/>
                    <a:pt x="11709" y="2182"/>
                    <a:pt x="11542" y="2582"/>
                  </a:cubicBezTo>
                  <a:cubicBezTo>
                    <a:pt x="11442" y="2816"/>
                    <a:pt x="11275" y="2983"/>
                    <a:pt x="11075" y="3116"/>
                  </a:cubicBezTo>
                  <a:cubicBezTo>
                    <a:pt x="10958" y="3166"/>
                    <a:pt x="10833" y="3191"/>
                    <a:pt x="10708" y="3191"/>
                  </a:cubicBezTo>
                  <a:cubicBezTo>
                    <a:pt x="10583" y="3191"/>
                    <a:pt x="10458" y="3166"/>
                    <a:pt x="10341" y="3116"/>
                  </a:cubicBezTo>
                  <a:cubicBezTo>
                    <a:pt x="10108" y="2983"/>
                    <a:pt x="9907" y="2783"/>
                    <a:pt x="9774" y="2516"/>
                  </a:cubicBezTo>
                  <a:cubicBezTo>
                    <a:pt x="9607" y="2249"/>
                    <a:pt x="9474" y="1982"/>
                    <a:pt x="9340" y="1682"/>
                  </a:cubicBezTo>
                  <a:cubicBezTo>
                    <a:pt x="9207" y="1382"/>
                    <a:pt x="9007" y="1081"/>
                    <a:pt x="8773" y="848"/>
                  </a:cubicBezTo>
                  <a:cubicBezTo>
                    <a:pt x="8552" y="598"/>
                    <a:pt x="8261" y="464"/>
                    <a:pt x="7939" y="464"/>
                  </a:cubicBezTo>
                  <a:cubicBezTo>
                    <a:pt x="7874" y="464"/>
                    <a:pt x="7807" y="470"/>
                    <a:pt x="7739" y="481"/>
                  </a:cubicBezTo>
                  <a:cubicBezTo>
                    <a:pt x="7539" y="514"/>
                    <a:pt x="7372" y="614"/>
                    <a:pt x="7239" y="781"/>
                  </a:cubicBezTo>
                  <a:cubicBezTo>
                    <a:pt x="7139" y="948"/>
                    <a:pt x="7039" y="1148"/>
                    <a:pt x="7005" y="1348"/>
                  </a:cubicBezTo>
                  <a:cubicBezTo>
                    <a:pt x="6972" y="1715"/>
                    <a:pt x="6939" y="2082"/>
                    <a:pt x="6939" y="2449"/>
                  </a:cubicBezTo>
                  <a:cubicBezTo>
                    <a:pt x="6972" y="3183"/>
                    <a:pt x="6738" y="3850"/>
                    <a:pt x="6238" y="4384"/>
                  </a:cubicBezTo>
                  <a:cubicBezTo>
                    <a:pt x="5924" y="4746"/>
                    <a:pt x="5488" y="4933"/>
                    <a:pt x="5031" y="4933"/>
                  </a:cubicBezTo>
                  <a:cubicBezTo>
                    <a:pt x="4856" y="4933"/>
                    <a:pt x="4679" y="4906"/>
                    <a:pt x="4504" y="4851"/>
                  </a:cubicBezTo>
                  <a:cubicBezTo>
                    <a:pt x="3936" y="4584"/>
                    <a:pt x="3536" y="4084"/>
                    <a:pt x="3103" y="3717"/>
                  </a:cubicBezTo>
                  <a:cubicBezTo>
                    <a:pt x="2902" y="3516"/>
                    <a:pt x="2636" y="3350"/>
                    <a:pt x="2369" y="3250"/>
                  </a:cubicBezTo>
                  <a:cubicBezTo>
                    <a:pt x="2222" y="3195"/>
                    <a:pt x="2075" y="3170"/>
                    <a:pt x="1928" y="3170"/>
                  </a:cubicBezTo>
                  <a:cubicBezTo>
                    <a:pt x="1808" y="3170"/>
                    <a:pt x="1688" y="3186"/>
                    <a:pt x="1568" y="3216"/>
                  </a:cubicBezTo>
                  <a:cubicBezTo>
                    <a:pt x="1134" y="3350"/>
                    <a:pt x="734" y="3650"/>
                    <a:pt x="501" y="4050"/>
                  </a:cubicBezTo>
                  <a:cubicBezTo>
                    <a:pt x="334" y="4350"/>
                    <a:pt x="200" y="4651"/>
                    <a:pt x="134" y="4984"/>
                  </a:cubicBezTo>
                  <a:cubicBezTo>
                    <a:pt x="67" y="5251"/>
                    <a:pt x="34" y="5485"/>
                    <a:pt x="34" y="5618"/>
                  </a:cubicBezTo>
                  <a:cubicBezTo>
                    <a:pt x="0" y="5685"/>
                    <a:pt x="0" y="5751"/>
                    <a:pt x="34" y="5818"/>
                  </a:cubicBezTo>
                  <a:cubicBezTo>
                    <a:pt x="34" y="5818"/>
                    <a:pt x="100" y="5518"/>
                    <a:pt x="234" y="4984"/>
                  </a:cubicBezTo>
                  <a:cubicBezTo>
                    <a:pt x="334" y="4684"/>
                    <a:pt x="467" y="4384"/>
                    <a:pt x="634" y="4117"/>
                  </a:cubicBezTo>
                  <a:cubicBezTo>
                    <a:pt x="868" y="3750"/>
                    <a:pt x="1201" y="3483"/>
                    <a:pt x="1601" y="3350"/>
                  </a:cubicBezTo>
                  <a:cubicBezTo>
                    <a:pt x="1694" y="3332"/>
                    <a:pt x="1787" y="3324"/>
                    <a:pt x="1878" y="3324"/>
                  </a:cubicBezTo>
                  <a:cubicBezTo>
                    <a:pt x="2314" y="3324"/>
                    <a:pt x="2727" y="3513"/>
                    <a:pt x="3002" y="3817"/>
                  </a:cubicBezTo>
                  <a:cubicBezTo>
                    <a:pt x="3436" y="4184"/>
                    <a:pt x="3803" y="4717"/>
                    <a:pt x="4437" y="5018"/>
                  </a:cubicBezTo>
                  <a:cubicBezTo>
                    <a:pt x="4646" y="5097"/>
                    <a:pt x="4864" y="5135"/>
                    <a:pt x="5080" y="5135"/>
                  </a:cubicBezTo>
                  <a:cubicBezTo>
                    <a:pt x="5588" y="5135"/>
                    <a:pt x="6087" y="4925"/>
                    <a:pt x="6438" y="4551"/>
                  </a:cubicBezTo>
                  <a:cubicBezTo>
                    <a:pt x="6939" y="3950"/>
                    <a:pt x="7205" y="3216"/>
                    <a:pt x="7172" y="2449"/>
                  </a:cubicBezTo>
                  <a:cubicBezTo>
                    <a:pt x="7172" y="2082"/>
                    <a:pt x="7172" y="1715"/>
                    <a:pt x="7239" y="1382"/>
                  </a:cubicBezTo>
                  <a:cubicBezTo>
                    <a:pt x="7272" y="1048"/>
                    <a:pt x="7506" y="748"/>
                    <a:pt x="7806" y="681"/>
                  </a:cubicBezTo>
                  <a:cubicBezTo>
                    <a:pt x="7858" y="669"/>
                    <a:pt x="7912" y="664"/>
                    <a:pt x="7965" y="664"/>
                  </a:cubicBezTo>
                  <a:cubicBezTo>
                    <a:pt x="8218" y="664"/>
                    <a:pt x="8475" y="789"/>
                    <a:pt x="8640" y="981"/>
                  </a:cubicBezTo>
                  <a:cubicBezTo>
                    <a:pt x="8873" y="1215"/>
                    <a:pt x="9040" y="1482"/>
                    <a:pt x="9174" y="1782"/>
                  </a:cubicBezTo>
                  <a:cubicBezTo>
                    <a:pt x="9307" y="2082"/>
                    <a:pt x="9440" y="2349"/>
                    <a:pt x="9607" y="2616"/>
                  </a:cubicBezTo>
                  <a:cubicBezTo>
                    <a:pt x="9774" y="2883"/>
                    <a:pt x="10007" y="3116"/>
                    <a:pt x="10308" y="3250"/>
                  </a:cubicBezTo>
                  <a:cubicBezTo>
                    <a:pt x="10441" y="3316"/>
                    <a:pt x="10591" y="3350"/>
                    <a:pt x="10741" y="3350"/>
                  </a:cubicBezTo>
                  <a:cubicBezTo>
                    <a:pt x="10891" y="3350"/>
                    <a:pt x="11042" y="3316"/>
                    <a:pt x="11175" y="3250"/>
                  </a:cubicBezTo>
                  <a:cubicBezTo>
                    <a:pt x="11408" y="3083"/>
                    <a:pt x="11609" y="2883"/>
                    <a:pt x="11709" y="2616"/>
                  </a:cubicBezTo>
                  <a:cubicBezTo>
                    <a:pt x="11875" y="2216"/>
                    <a:pt x="12009" y="1782"/>
                    <a:pt x="12076" y="1348"/>
                  </a:cubicBezTo>
                  <a:cubicBezTo>
                    <a:pt x="12142" y="1015"/>
                    <a:pt x="12242" y="714"/>
                    <a:pt x="12443" y="448"/>
                  </a:cubicBezTo>
                  <a:cubicBezTo>
                    <a:pt x="12543" y="247"/>
                    <a:pt x="12709" y="114"/>
                    <a:pt x="12910" y="47"/>
                  </a:cubicBezTo>
                  <a:cubicBezTo>
                    <a:pt x="13043" y="14"/>
                    <a:pt x="13110" y="14"/>
                    <a:pt x="13110" y="14"/>
                  </a:cubicBezTo>
                  <a:cubicBezTo>
                    <a:pt x="13090" y="4"/>
                    <a:pt x="13068" y="0"/>
                    <a:pt x="1304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4"/>
            <p:cNvSpPr/>
            <p:nvPr/>
          </p:nvSpPr>
          <p:spPr>
            <a:xfrm>
              <a:off x="4416650" y="3938250"/>
              <a:ext cx="291075" cy="107500"/>
            </a:xfrm>
            <a:custGeom>
              <a:avLst/>
              <a:gdLst/>
              <a:ahLst/>
              <a:cxnLst/>
              <a:rect l="l" t="t" r="r" b="b"/>
              <a:pathLst>
                <a:path w="11643" h="4300" extrusionOk="0">
                  <a:moveTo>
                    <a:pt x="11642" y="1"/>
                  </a:moveTo>
                  <a:cubicBezTo>
                    <a:pt x="11509" y="168"/>
                    <a:pt x="11376" y="335"/>
                    <a:pt x="11242" y="501"/>
                  </a:cubicBezTo>
                  <a:cubicBezTo>
                    <a:pt x="11075" y="735"/>
                    <a:pt x="10909" y="902"/>
                    <a:pt x="10742" y="1068"/>
                  </a:cubicBezTo>
                  <a:cubicBezTo>
                    <a:pt x="10508" y="1302"/>
                    <a:pt x="10208" y="1469"/>
                    <a:pt x="9908" y="1569"/>
                  </a:cubicBezTo>
                  <a:cubicBezTo>
                    <a:pt x="9778" y="1616"/>
                    <a:pt x="9640" y="1638"/>
                    <a:pt x="9500" y="1638"/>
                  </a:cubicBezTo>
                  <a:cubicBezTo>
                    <a:pt x="9246" y="1638"/>
                    <a:pt x="8989" y="1565"/>
                    <a:pt x="8774" y="1435"/>
                  </a:cubicBezTo>
                  <a:cubicBezTo>
                    <a:pt x="8407" y="1235"/>
                    <a:pt x="8240" y="768"/>
                    <a:pt x="7806" y="435"/>
                  </a:cubicBezTo>
                  <a:cubicBezTo>
                    <a:pt x="7640" y="330"/>
                    <a:pt x="7460" y="278"/>
                    <a:pt x="7283" y="278"/>
                  </a:cubicBezTo>
                  <a:cubicBezTo>
                    <a:pt x="7177" y="278"/>
                    <a:pt x="7073" y="297"/>
                    <a:pt x="6972" y="335"/>
                  </a:cubicBezTo>
                  <a:cubicBezTo>
                    <a:pt x="6706" y="468"/>
                    <a:pt x="6505" y="701"/>
                    <a:pt x="6372" y="968"/>
                  </a:cubicBezTo>
                  <a:cubicBezTo>
                    <a:pt x="6239" y="1235"/>
                    <a:pt x="6172" y="1502"/>
                    <a:pt x="6139" y="1802"/>
                  </a:cubicBezTo>
                  <a:lnTo>
                    <a:pt x="6139" y="2636"/>
                  </a:lnTo>
                  <a:cubicBezTo>
                    <a:pt x="6139" y="2936"/>
                    <a:pt x="6105" y="3203"/>
                    <a:pt x="6005" y="3437"/>
                  </a:cubicBezTo>
                  <a:cubicBezTo>
                    <a:pt x="5905" y="3670"/>
                    <a:pt x="5738" y="3870"/>
                    <a:pt x="5505" y="3970"/>
                  </a:cubicBezTo>
                  <a:cubicBezTo>
                    <a:pt x="5298" y="4059"/>
                    <a:pt x="5078" y="4102"/>
                    <a:pt x="4860" y="4102"/>
                  </a:cubicBezTo>
                  <a:cubicBezTo>
                    <a:pt x="4585" y="4102"/>
                    <a:pt x="4312" y="4034"/>
                    <a:pt x="4070" y="3904"/>
                  </a:cubicBezTo>
                  <a:cubicBezTo>
                    <a:pt x="3637" y="3704"/>
                    <a:pt x="3270" y="3437"/>
                    <a:pt x="2903" y="3137"/>
                  </a:cubicBezTo>
                  <a:cubicBezTo>
                    <a:pt x="2569" y="2903"/>
                    <a:pt x="2169" y="2703"/>
                    <a:pt x="1769" y="2569"/>
                  </a:cubicBezTo>
                  <a:cubicBezTo>
                    <a:pt x="1644" y="2532"/>
                    <a:pt x="1514" y="2513"/>
                    <a:pt x="1383" y="2513"/>
                  </a:cubicBezTo>
                  <a:cubicBezTo>
                    <a:pt x="1165" y="2513"/>
                    <a:pt x="943" y="2565"/>
                    <a:pt x="735" y="2670"/>
                  </a:cubicBezTo>
                  <a:cubicBezTo>
                    <a:pt x="468" y="2770"/>
                    <a:pt x="268" y="2936"/>
                    <a:pt x="134" y="3170"/>
                  </a:cubicBezTo>
                  <a:cubicBezTo>
                    <a:pt x="34" y="3303"/>
                    <a:pt x="1" y="3470"/>
                    <a:pt x="1" y="3637"/>
                  </a:cubicBezTo>
                  <a:cubicBezTo>
                    <a:pt x="34" y="3770"/>
                    <a:pt x="68" y="3804"/>
                    <a:pt x="68" y="3804"/>
                  </a:cubicBezTo>
                  <a:cubicBezTo>
                    <a:pt x="34" y="3604"/>
                    <a:pt x="101" y="3403"/>
                    <a:pt x="201" y="3203"/>
                  </a:cubicBezTo>
                  <a:cubicBezTo>
                    <a:pt x="334" y="3003"/>
                    <a:pt x="535" y="2870"/>
                    <a:pt x="768" y="2770"/>
                  </a:cubicBezTo>
                  <a:cubicBezTo>
                    <a:pt x="944" y="2691"/>
                    <a:pt x="1143" y="2659"/>
                    <a:pt x="1337" y="2659"/>
                  </a:cubicBezTo>
                  <a:cubicBezTo>
                    <a:pt x="1475" y="2659"/>
                    <a:pt x="1611" y="2675"/>
                    <a:pt x="1735" y="2703"/>
                  </a:cubicBezTo>
                  <a:cubicBezTo>
                    <a:pt x="2102" y="2836"/>
                    <a:pt x="2469" y="3036"/>
                    <a:pt x="2803" y="3303"/>
                  </a:cubicBezTo>
                  <a:cubicBezTo>
                    <a:pt x="3170" y="3604"/>
                    <a:pt x="3570" y="3870"/>
                    <a:pt x="4004" y="4071"/>
                  </a:cubicBezTo>
                  <a:cubicBezTo>
                    <a:pt x="4271" y="4223"/>
                    <a:pt x="4581" y="4299"/>
                    <a:pt x="4898" y="4299"/>
                  </a:cubicBezTo>
                  <a:cubicBezTo>
                    <a:pt x="5135" y="4299"/>
                    <a:pt x="5376" y="4256"/>
                    <a:pt x="5605" y="4171"/>
                  </a:cubicBezTo>
                  <a:cubicBezTo>
                    <a:pt x="5872" y="4037"/>
                    <a:pt x="6072" y="3804"/>
                    <a:pt x="6205" y="3537"/>
                  </a:cubicBezTo>
                  <a:cubicBezTo>
                    <a:pt x="6305" y="3270"/>
                    <a:pt x="6372" y="2970"/>
                    <a:pt x="6372" y="2670"/>
                  </a:cubicBezTo>
                  <a:lnTo>
                    <a:pt x="6372" y="1802"/>
                  </a:lnTo>
                  <a:cubicBezTo>
                    <a:pt x="6372" y="1535"/>
                    <a:pt x="6439" y="1302"/>
                    <a:pt x="6572" y="1035"/>
                  </a:cubicBezTo>
                  <a:cubicBezTo>
                    <a:pt x="6672" y="835"/>
                    <a:pt x="6839" y="635"/>
                    <a:pt x="7039" y="535"/>
                  </a:cubicBezTo>
                  <a:cubicBezTo>
                    <a:pt x="7118" y="495"/>
                    <a:pt x="7207" y="476"/>
                    <a:pt x="7297" y="476"/>
                  </a:cubicBezTo>
                  <a:cubicBezTo>
                    <a:pt x="7434" y="476"/>
                    <a:pt x="7572" y="521"/>
                    <a:pt x="7673" y="601"/>
                  </a:cubicBezTo>
                  <a:cubicBezTo>
                    <a:pt x="8040" y="868"/>
                    <a:pt x="8273" y="1335"/>
                    <a:pt x="8674" y="1602"/>
                  </a:cubicBezTo>
                  <a:cubicBezTo>
                    <a:pt x="8894" y="1722"/>
                    <a:pt x="9150" y="1782"/>
                    <a:pt x="9413" y="1782"/>
                  </a:cubicBezTo>
                  <a:cubicBezTo>
                    <a:pt x="9589" y="1782"/>
                    <a:pt x="9768" y="1756"/>
                    <a:pt x="9941" y="1702"/>
                  </a:cubicBezTo>
                  <a:cubicBezTo>
                    <a:pt x="10275" y="1602"/>
                    <a:pt x="10575" y="1402"/>
                    <a:pt x="10809" y="1168"/>
                  </a:cubicBezTo>
                  <a:cubicBezTo>
                    <a:pt x="11009" y="968"/>
                    <a:pt x="11175" y="768"/>
                    <a:pt x="11309" y="568"/>
                  </a:cubicBezTo>
                  <a:cubicBezTo>
                    <a:pt x="11442" y="368"/>
                    <a:pt x="11509" y="234"/>
                    <a:pt x="11576" y="134"/>
                  </a:cubicBezTo>
                  <a:cubicBezTo>
                    <a:pt x="11609" y="101"/>
                    <a:pt x="11642" y="34"/>
                    <a:pt x="1164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4"/>
            <p:cNvSpPr/>
            <p:nvPr/>
          </p:nvSpPr>
          <p:spPr>
            <a:xfrm>
              <a:off x="3858750" y="4513625"/>
              <a:ext cx="582950" cy="140300"/>
            </a:xfrm>
            <a:custGeom>
              <a:avLst/>
              <a:gdLst/>
              <a:ahLst/>
              <a:cxnLst/>
              <a:rect l="l" t="t" r="r" b="b"/>
              <a:pathLst>
                <a:path w="23318" h="5612" extrusionOk="0">
                  <a:moveTo>
                    <a:pt x="19565" y="1"/>
                  </a:moveTo>
                  <a:cubicBezTo>
                    <a:pt x="19412" y="1"/>
                    <a:pt x="19260" y="25"/>
                    <a:pt x="19115" y="69"/>
                  </a:cubicBezTo>
                  <a:cubicBezTo>
                    <a:pt x="18748" y="236"/>
                    <a:pt x="18447" y="503"/>
                    <a:pt x="18247" y="870"/>
                  </a:cubicBezTo>
                  <a:cubicBezTo>
                    <a:pt x="18014" y="1203"/>
                    <a:pt x="17847" y="1570"/>
                    <a:pt x="17680" y="1971"/>
                  </a:cubicBezTo>
                  <a:cubicBezTo>
                    <a:pt x="17513" y="2371"/>
                    <a:pt x="17313" y="2738"/>
                    <a:pt x="17046" y="3105"/>
                  </a:cubicBezTo>
                  <a:cubicBezTo>
                    <a:pt x="16828" y="3417"/>
                    <a:pt x="16434" y="3642"/>
                    <a:pt x="16029" y="3642"/>
                  </a:cubicBezTo>
                  <a:cubicBezTo>
                    <a:pt x="16001" y="3642"/>
                    <a:pt x="15973" y="3640"/>
                    <a:pt x="15946" y="3638"/>
                  </a:cubicBezTo>
                  <a:cubicBezTo>
                    <a:pt x="15479" y="3572"/>
                    <a:pt x="15078" y="3338"/>
                    <a:pt x="14811" y="2938"/>
                  </a:cubicBezTo>
                  <a:cubicBezTo>
                    <a:pt x="14511" y="2538"/>
                    <a:pt x="14244" y="2104"/>
                    <a:pt x="13944" y="1670"/>
                  </a:cubicBezTo>
                  <a:cubicBezTo>
                    <a:pt x="13611" y="1237"/>
                    <a:pt x="13177" y="870"/>
                    <a:pt x="12643" y="703"/>
                  </a:cubicBezTo>
                  <a:cubicBezTo>
                    <a:pt x="12497" y="668"/>
                    <a:pt x="12348" y="652"/>
                    <a:pt x="12200" y="652"/>
                  </a:cubicBezTo>
                  <a:cubicBezTo>
                    <a:pt x="11775" y="652"/>
                    <a:pt x="11355" y="789"/>
                    <a:pt x="11009" y="1037"/>
                  </a:cubicBezTo>
                  <a:cubicBezTo>
                    <a:pt x="10542" y="1337"/>
                    <a:pt x="10141" y="1737"/>
                    <a:pt x="9875" y="2237"/>
                  </a:cubicBezTo>
                  <a:cubicBezTo>
                    <a:pt x="9574" y="2704"/>
                    <a:pt x="9341" y="3171"/>
                    <a:pt x="9074" y="3605"/>
                  </a:cubicBezTo>
                  <a:cubicBezTo>
                    <a:pt x="8841" y="4039"/>
                    <a:pt x="8540" y="4439"/>
                    <a:pt x="8173" y="4773"/>
                  </a:cubicBezTo>
                  <a:cubicBezTo>
                    <a:pt x="7840" y="5106"/>
                    <a:pt x="7406" y="5306"/>
                    <a:pt x="6906" y="5406"/>
                  </a:cubicBezTo>
                  <a:cubicBezTo>
                    <a:pt x="6862" y="5410"/>
                    <a:pt x="6818" y="5411"/>
                    <a:pt x="6775" y="5411"/>
                  </a:cubicBezTo>
                  <a:cubicBezTo>
                    <a:pt x="6386" y="5411"/>
                    <a:pt x="6005" y="5279"/>
                    <a:pt x="5705" y="5039"/>
                  </a:cubicBezTo>
                  <a:cubicBezTo>
                    <a:pt x="5371" y="4739"/>
                    <a:pt x="5071" y="4439"/>
                    <a:pt x="4838" y="4072"/>
                  </a:cubicBezTo>
                  <a:cubicBezTo>
                    <a:pt x="4371" y="3405"/>
                    <a:pt x="3904" y="2704"/>
                    <a:pt x="3270" y="2304"/>
                  </a:cubicBezTo>
                  <a:cubicBezTo>
                    <a:pt x="2970" y="2104"/>
                    <a:pt x="2603" y="2004"/>
                    <a:pt x="2269" y="2004"/>
                  </a:cubicBezTo>
                  <a:cubicBezTo>
                    <a:pt x="1936" y="2004"/>
                    <a:pt x="1635" y="2104"/>
                    <a:pt x="1335" y="2237"/>
                  </a:cubicBezTo>
                  <a:cubicBezTo>
                    <a:pt x="902" y="2438"/>
                    <a:pt x="501" y="2804"/>
                    <a:pt x="268" y="3238"/>
                  </a:cubicBezTo>
                  <a:cubicBezTo>
                    <a:pt x="101" y="3505"/>
                    <a:pt x="34" y="3805"/>
                    <a:pt x="1" y="4139"/>
                  </a:cubicBezTo>
                  <a:cubicBezTo>
                    <a:pt x="1" y="4205"/>
                    <a:pt x="34" y="4306"/>
                    <a:pt x="34" y="4372"/>
                  </a:cubicBezTo>
                  <a:cubicBezTo>
                    <a:pt x="34" y="4286"/>
                    <a:pt x="34" y="4212"/>
                    <a:pt x="34" y="4139"/>
                  </a:cubicBezTo>
                  <a:cubicBezTo>
                    <a:pt x="68" y="3839"/>
                    <a:pt x="168" y="3538"/>
                    <a:pt x="301" y="3271"/>
                  </a:cubicBezTo>
                  <a:cubicBezTo>
                    <a:pt x="568" y="2871"/>
                    <a:pt x="935" y="2538"/>
                    <a:pt x="1369" y="2337"/>
                  </a:cubicBezTo>
                  <a:cubicBezTo>
                    <a:pt x="1635" y="2204"/>
                    <a:pt x="1936" y="2137"/>
                    <a:pt x="2236" y="2137"/>
                  </a:cubicBezTo>
                  <a:cubicBezTo>
                    <a:pt x="2569" y="2137"/>
                    <a:pt x="2903" y="2237"/>
                    <a:pt x="3170" y="2438"/>
                  </a:cubicBezTo>
                  <a:cubicBezTo>
                    <a:pt x="3770" y="2804"/>
                    <a:pt x="4171" y="3472"/>
                    <a:pt x="4671" y="4172"/>
                  </a:cubicBezTo>
                  <a:cubicBezTo>
                    <a:pt x="4904" y="4539"/>
                    <a:pt x="5205" y="4906"/>
                    <a:pt x="5572" y="5173"/>
                  </a:cubicBezTo>
                  <a:cubicBezTo>
                    <a:pt x="5902" y="5473"/>
                    <a:pt x="6341" y="5611"/>
                    <a:pt x="6791" y="5611"/>
                  </a:cubicBezTo>
                  <a:cubicBezTo>
                    <a:pt x="6840" y="5611"/>
                    <a:pt x="6890" y="5610"/>
                    <a:pt x="6939" y="5606"/>
                  </a:cubicBezTo>
                  <a:cubicBezTo>
                    <a:pt x="7440" y="5506"/>
                    <a:pt x="7907" y="5306"/>
                    <a:pt x="8273" y="4939"/>
                  </a:cubicBezTo>
                  <a:cubicBezTo>
                    <a:pt x="8674" y="4606"/>
                    <a:pt x="8974" y="4172"/>
                    <a:pt x="9241" y="3738"/>
                  </a:cubicBezTo>
                  <a:cubicBezTo>
                    <a:pt x="9508" y="3271"/>
                    <a:pt x="9741" y="2804"/>
                    <a:pt x="10008" y="2371"/>
                  </a:cubicBezTo>
                  <a:cubicBezTo>
                    <a:pt x="10275" y="1904"/>
                    <a:pt x="10642" y="1504"/>
                    <a:pt x="11109" y="1237"/>
                  </a:cubicBezTo>
                  <a:cubicBezTo>
                    <a:pt x="11411" y="985"/>
                    <a:pt x="11789" y="866"/>
                    <a:pt x="12186" y="866"/>
                  </a:cubicBezTo>
                  <a:cubicBezTo>
                    <a:pt x="12315" y="866"/>
                    <a:pt x="12446" y="879"/>
                    <a:pt x="12577" y="903"/>
                  </a:cubicBezTo>
                  <a:cubicBezTo>
                    <a:pt x="13044" y="1070"/>
                    <a:pt x="13444" y="1403"/>
                    <a:pt x="13744" y="1837"/>
                  </a:cubicBezTo>
                  <a:cubicBezTo>
                    <a:pt x="14044" y="2237"/>
                    <a:pt x="14311" y="2671"/>
                    <a:pt x="14645" y="3071"/>
                  </a:cubicBezTo>
                  <a:cubicBezTo>
                    <a:pt x="14778" y="3271"/>
                    <a:pt x="14978" y="3438"/>
                    <a:pt x="15178" y="3605"/>
                  </a:cubicBezTo>
                  <a:cubicBezTo>
                    <a:pt x="15379" y="3772"/>
                    <a:pt x="15645" y="3839"/>
                    <a:pt x="15912" y="3872"/>
                  </a:cubicBezTo>
                  <a:lnTo>
                    <a:pt x="16112" y="3872"/>
                  </a:lnTo>
                  <a:cubicBezTo>
                    <a:pt x="16146" y="3839"/>
                    <a:pt x="16212" y="3839"/>
                    <a:pt x="16279" y="3839"/>
                  </a:cubicBezTo>
                  <a:cubicBezTo>
                    <a:pt x="16413" y="3805"/>
                    <a:pt x="16513" y="3738"/>
                    <a:pt x="16646" y="3705"/>
                  </a:cubicBezTo>
                  <a:cubicBezTo>
                    <a:pt x="16846" y="3572"/>
                    <a:pt x="17013" y="3405"/>
                    <a:pt x="17180" y="3238"/>
                  </a:cubicBezTo>
                  <a:cubicBezTo>
                    <a:pt x="17413" y="2871"/>
                    <a:pt x="17647" y="2471"/>
                    <a:pt x="17814" y="2071"/>
                  </a:cubicBezTo>
                  <a:cubicBezTo>
                    <a:pt x="17980" y="1704"/>
                    <a:pt x="18147" y="1337"/>
                    <a:pt x="18347" y="970"/>
                  </a:cubicBezTo>
                  <a:cubicBezTo>
                    <a:pt x="18514" y="670"/>
                    <a:pt x="18814" y="403"/>
                    <a:pt x="19148" y="269"/>
                  </a:cubicBezTo>
                  <a:cubicBezTo>
                    <a:pt x="19287" y="207"/>
                    <a:pt x="19434" y="181"/>
                    <a:pt x="19581" y="181"/>
                  </a:cubicBezTo>
                  <a:cubicBezTo>
                    <a:pt x="19751" y="181"/>
                    <a:pt x="19921" y="216"/>
                    <a:pt x="20082" y="269"/>
                  </a:cubicBezTo>
                  <a:cubicBezTo>
                    <a:pt x="20349" y="403"/>
                    <a:pt x="20616" y="536"/>
                    <a:pt x="20849" y="736"/>
                  </a:cubicBezTo>
                  <a:cubicBezTo>
                    <a:pt x="21083" y="870"/>
                    <a:pt x="21316" y="1003"/>
                    <a:pt x="21550" y="1137"/>
                  </a:cubicBezTo>
                  <a:cubicBezTo>
                    <a:pt x="21750" y="1237"/>
                    <a:pt x="21950" y="1337"/>
                    <a:pt x="22183" y="1370"/>
                  </a:cubicBezTo>
                  <a:cubicBezTo>
                    <a:pt x="22261" y="1387"/>
                    <a:pt x="22341" y="1396"/>
                    <a:pt x="22421" y="1396"/>
                  </a:cubicBezTo>
                  <a:cubicBezTo>
                    <a:pt x="22652" y="1396"/>
                    <a:pt x="22886" y="1327"/>
                    <a:pt x="23084" y="1203"/>
                  </a:cubicBezTo>
                  <a:cubicBezTo>
                    <a:pt x="23184" y="1170"/>
                    <a:pt x="23251" y="1070"/>
                    <a:pt x="23318" y="970"/>
                  </a:cubicBezTo>
                  <a:lnTo>
                    <a:pt x="23318" y="970"/>
                  </a:lnTo>
                  <a:cubicBezTo>
                    <a:pt x="23251" y="1037"/>
                    <a:pt x="23184" y="1103"/>
                    <a:pt x="23117" y="1170"/>
                  </a:cubicBezTo>
                  <a:cubicBezTo>
                    <a:pt x="22917" y="1259"/>
                    <a:pt x="22717" y="1318"/>
                    <a:pt x="22517" y="1318"/>
                  </a:cubicBezTo>
                  <a:cubicBezTo>
                    <a:pt x="22417" y="1318"/>
                    <a:pt x="22317" y="1303"/>
                    <a:pt x="22217" y="1270"/>
                  </a:cubicBezTo>
                  <a:cubicBezTo>
                    <a:pt x="22017" y="1237"/>
                    <a:pt x="21816" y="1137"/>
                    <a:pt x="21616" y="1037"/>
                  </a:cubicBezTo>
                  <a:cubicBezTo>
                    <a:pt x="21383" y="903"/>
                    <a:pt x="21183" y="770"/>
                    <a:pt x="20949" y="603"/>
                  </a:cubicBezTo>
                  <a:cubicBezTo>
                    <a:pt x="20716" y="403"/>
                    <a:pt x="20449" y="236"/>
                    <a:pt x="20149" y="136"/>
                  </a:cubicBezTo>
                  <a:cubicBezTo>
                    <a:pt x="19961" y="42"/>
                    <a:pt x="19762" y="1"/>
                    <a:pt x="1956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4"/>
            <p:cNvSpPr/>
            <p:nvPr/>
          </p:nvSpPr>
          <p:spPr>
            <a:xfrm>
              <a:off x="3887950" y="4171225"/>
              <a:ext cx="533725" cy="149625"/>
            </a:xfrm>
            <a:custGeom>
              <a:avLst/>
              <a:gdLst/>
              <a:ahLst/>
              <a:cxnLst/>
              <a:rect l="l" t="t" r="r" b="b"/>
              <a:pathLst>
                <a:path w="21349" h="5985" extrusionOk="0">
                  <a:moveTo>
                    <a:pt x="18975" y="1"/>
                  </a:moveTo>
                  <a:cubicBezTo>
                    <a:pt x="18787" y="1"/>
                    <a:pt x="18597" y="60"/>
                    <a:pt x="18447" y="189"/>
                  </a:cubicBezTo>
                  <a:cubicBezTo>
                    <a:pt x="18247" y="422"/>
                    <a:pt x="18080" y="722"/>
                    <a:pt x="18013" y="1023"/>
                  </a:cubicBezTo>
                  <a:cubicBezTo>
                    <a:pt x="17947" y="1356"/>
                    <a:pt x="17813" y="1656"/>
                    <a:pt x="17680" y="1957"/>
                  </a:cubicBezTo>
                  <a:cubicBezTo>
                    <a:pt x="17513" y="2257"/>
                    <a:pt x="17213" y="2490"/>
                    <a:pt x="16879" y="2524"/>
                  </a:cubicBezTo>
                  <a:cubicBezTo>
                    <a:pt x="16833" y="2528"/>
                    <a:pt x="16786" y="2530"/>
                    <a:pt x="16739" y="2530"/>
                  </a:cubicBezTo>
                  <a:cubicBezTo>
                    <a:pt x="16420" y="2530"/>
                    <a:pt x="16103" y="2432"/>
                    <a:pt x="15812" y="2257"/>
                  </a:cubicBezTo>
                  <a:cubicBezTo>
                    <a:pt x="15478" y="2023"/>
                    <a:pt x="15178" y="1757"/>
                    <a:pt x="14911" y="1456"/>
                  </a:cubicBezTo>
                  <a:cubicBezTo>
                    <a:pt x="14611" y="1089"/>
                    <a:pt x="14311" y="789"/>
                    <a:pt x="13977" y="489"/>
                  </a:cubicBezTo>
                  <a:cubicBezTo>
                    <a:pt x="13611" y="245"/>
                    <a:pt x="13189" y="84"/>
                    <a:pt x="12736" y="84"/>
                  </a:cubicBezTo>
                  <a:cubicBezTo>
                    <a:pt x="12694" y="84"/>
                    <a:pt x="12652" y="86"/>
                    <a:pt x="12609" y="89"/>
                  </a:cubicBezTo>
                  <a:cubicBezTo>
                    <a:pt x="11609" y="189"/>
                    <a:pt x="10708" y="722"/>
                    <a:pt x="10108" y="1523"/>
                  </a:cubicBezTo>
                  <a:cubicBezTo>
                    <a:pt x="9507" y="2324"/>
                    <a:pt x="9107" y="3224"/>
                    <a:pt x="8607" y="3991"/>
                  </a:cubicBezTo>
                  <a:cubicBezTo>
                    <a:pt x="8140" y="4759"/>
                    <a:pt x="7472" y="5359"/>
                    <a:pt x="6638" y="5659"/>
                  </a:cubicBezTo>
                  <a:cubicBezTo>
                    <a:pt x="6416" y="5740"/>
                    <a:pt x="6170" y="5784"/>
                    <a:pt x="5928" y="5784"/>
                  </a:cubicBezTo>
                  <a:cubicBezTo>
                    <a:pt x="5771" y="5784"/>
                    <a:pt x="5616" y="5766"/>
                    <a:pt x="5471" y="5726"/>
                  </a:cubicBezTo>
                  <a:cubicBezTo>
                    <a:pt x="5104" y="5659"/>
                    <a:pt x="4770" y="5459"/>
                    <a:pt x="4504" y="5159"/>
                  </a:cubicBezTo>
                  <a:cubicBezTo>
                    <a:pt x="3970" y="4659"/>
                    <a:pt x="3603" y="3991"/>
                    <a:pt x="3036" y="3658"/>
                  </a:cubicBezTo>
                  <a:cubicBezTo>
                    <a:pt x="2774" y="3513"/>
                    <a:pt x="2513" y="3418"/>
                    <a:pt x="2230" y="3418"/>
                  </a:cubicBezTo>
                  <a:cubicBezTo>
                    <a:pt x="2188" y="3418"/>
                    <a:pt x="2145" y="3420"/>
                    <a:pt x="2102" y="3424"/>
                  </a:cubicBezTo>
                  <a:cubicBezTo>
                    <a:pt x="1802" y="3458"/>
                    <a:pt x="1535" y="3558"/>
                    <a:pt x="1301" y="3725"/>
                  </a:cubicBezTo>
                  <a:cubicBezTo>
                    <a:pt x="968" y="4025"/>
                    <a:pt x="668" y="4358"/>
                    <a:pt x="434" y="4725"/>
                  </a:cubicBezTo>
                  <a:cubicBezTo>
                    <a:pt x="301" y="4992"/>
                    <a:pt x="167" y="5226"/>
                    <a:pt x="67" y="5493"/>
                  </a:cubicBezTo>
                  <a:cubicBezTo>
                    <a:pt x="34" y="5593"/>
                    <a:pt x="0" y="5659"/>
                    <a:pt x="0" y="5759"/>
                  </a:cubicBezTo>
                  <a:cubicBezTo>
                    <a:pt x="0" y="5761"/>
                    <a:pt x="1" y="5761"/>
                    <a:pt x="1" y="5761"/>
                  </a:cubicBezTo>
                  <a:cubicBezTo>
                    <a:pt x="11" y="5761"/>
                    <a:pt x="149" y="5369"/>
                    <a:pt x="534" y="4792"/>
                  </a:cubicBezTo>
                  <a:cubicBezTo>
                    <a:pt x="734" y="4425"/>
                    <a:pt x="1034" y="4092"/>
                    <a:pt x="1401" y="3825"/>
                  </a:cubicBezTo>
                  <a:cubicBezTo>
                    <a:pt x="1602" y="3691"/>
                    <a:pt x="1835" y="3591"/>
                    <a:pt x="2102" y="3558"/>
                  </a:cubicBezTo>
                  <a:cubicBezTo>
                    <a:pt x="2402" y="3558"/>
                    <a:pt x="2702" y="3625"/>
                    <a:pt x="2936" y="3758"/>
                  </a:cubicBezTo>
                  <a:cubicBezTo>
                    <a:pt x="3470" y="4092"/>
                    <a:pt x="3836" y="4759"/>
                    <a:pt x="4370" y="5292"/>
                  </a:cubicBezTo>
                  <a:cubicBezTo>
                    <a:pt x="4637" y="5593"/>
                    <a:pt x="5004" y="5826"/>
                    <a:pt x="5404" y="5926"/>
                  </a:cubicBezTo>
                  <a:cubicBezTo>
                    <a:pt x="5575" y="5966"/>
                    <a:pt x="5746" y="5984"/>
                    <a:pt x="5917" y="5984"/>
                  </a:cubicBezTo>
                  <a:cubicBezTo>
                    <a:pt x="6180" y="5984"/>
                    <a:pt x="6443" y="5940"/>
                    <a:pt x="6705" y="5859"/>
                  </a:cubicBezTo>
                  <a:cubicBezTo>
                    <a:pt x="7572" y="5526"/>
                    <a:pt x="8306" y="4925"/>
                    <a:pt x="8773" y="4125"/>
                  </a:cubicBezTo>
                  <a:cubicBezTo>
                    <a:pt x="9307" y="3358"/>
                    <a:pt x="9707" y="2457"/>
                    <a:pt x="10308" y="1690"/>
                  </a:cubicBezTo>
                  <a:cubicBezTo>
                    <a:pt x="10841" y="923"/>
                    <a:pt x="11709" y="422"/>
                    <a:pt x="12643" y="322"/>
                  </a:cubicBezTo>
                  <a:cubicBezTo>
                    <a:pt x="12686" y="319"/>
                    <a:pt x="12729" y="317"/>
                    <a:pt x="12773" y="317"/>
                  </a:cubicBezTo>
                  <a:cubicBezTo>
                    <a:pt x="13162" y="317"/>
                    <a:pt x="13543" y="452"/>
                    <a:pt x="13844" y="722"/>
                  </a:cubicBezTo>
                  <a:cubicBezTo>
                    <a:pt x="14177" y="989"/>
                    <a:pt x="14477" y="1290"/>
                    <a:pt x="14744" y="1623"/>
                  </a:cubicBezTo>
                  <a:cubicBezTo>
                    <a:pt x="15236" y="2208"/>
                    <a:pt x="15927" y="2735"/>
                    <a:pt x="16686" y="2735"/>
                  </a:cubicBezTo>
                  <a:cubicBezTo>
                    <a:pt x="16750" y="2735"/>
                    <a:pt x="16814" y="2732"/>
                    <a:pt x="16879" y="2724"/>
                  </a:cubicBezTo>
                  <a:cubicBezTo>
                    <a:pt x="17079" y="2691"/>
                    <a:pt x="17279" y="2624"/>
                    <a:pt x="17446" y="2524"/>
                  </a:cubicBezTo>
                  <a:cubicBezTo>
                    <a:pt x="17613" y="2390"/>
                    <a:pt x="17713" y="2257"/>
                    <a:pt x="17813" y="2057"/>
                  </a:cubicBezTo>
                  <a:cubicBezTo>
                    <a:pt x="17947" y="1757"/>
                    <a:pt x="18080" y="1423"/>
                    <a:pt x="18147" y="1089"/>
                  </a:cubicBezTo>
                  <a:cubicBezTo>
                    <a:pt x="18213" y="823"/>
                    <a:pt x="18347" y="522"/>
                    <a:pt x="18547" y="322"/>
                  </a:cubicBezTo>
                  <a:cubicBezTo>
                    <a:pt x="18660" y="209"/>
                    <a:pt x="18835" y="142"/>
                    <a:pt x="19009" y="142"/>
                  </a:cubicBezTo>
                  <a:cubicBezTo>
                    <a:pt x="19091" y="142"/>
                    <a:pt x="19173" y="157"/>
                    <a:pt x="19247" y="189"/>
                  </a:cubicBezTo>
                  <a:cubicBezTo>
                    <a:pt x="19681" y="389"/>
                    <a:pt x="19981" y="756"/>
                    <a:pt x="20315" y="923"/>
                  </a:cubicBezTo>
                  <a:cubicBezTo>
                    <a:pt x="20446" y="1017"/>
                    <a:pt x="20610" y="1058"/>
                    <a:pt x="20775" y="1058"/>
                  </a:cubicBezTo>
                  <a:cubicBezTo>
                    <a:pt x="20903" y="1058"/>
                    <a:pt x="21032" y="1033"/>
                    <a:pt x="21149" y="989"/>
                  </a:cubicBezTo>
                  <a:cubicBezTo>
                    <a:pt x="21216" y="956"/>
                    <a:pt x="21282" y="923"/>
                    <a:pt x="21316" y="856"/>
                  </a:cubicBezTo>
                  <a:cubicBezTo>
                    <a:pt x="21349" y="823"/>
                    <a:pt x="21349" y="789"/>
                    <a:pt x="21349" y="789"/>
                  </a:cubicBezTo>
                  <a:lnTo>
                    <a:pt x="21349" y="789"/>
                  </a:lnTo>
                  <a:cubicBezTo>
                    <a:pt x="21282" y="856"/>
                    <a:pt x="21216" y="923"/>
                    <a:pt x="21149" y="956"/>
                  </a:cubicBezTo>
                  <a:cubicBezTo>
                    <a:pt x="21064" y="977"/>
                    <a:pt x="20977" y="988"/>
                    <a:pt x="20889" y="988"/>
                  </a:cubicBezTo>
                  <a:cubicBezTo>
                    <a:pt x="20699" y="988"/>
                    <a:pt x="20508" y="937"/>
                    <a:pt x="20348" y="823"/>
                  </a:cubicBezTo>
                  <a:cubicBezTo>
                    <a:pt x="20048" y="689"/>
                    <a:pt x="19781" y="289"/>
                    <a:pt x="19281" y="55"/>
                  </a:cubicBezTo>
                  <a:cubicBezTo>
                    <a:pt x="19185" y="19"/>
                    <a:pt x="19081" y="1"/>
                    <a:pt x="1897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4"/>
            <p:cNvSpPr/>
            <p:nvPr/>
          </p:nvSpPr>
          <p:spPr>
            <a:xfrm>
              <a:off x="3926300" y="3822350"/>
              <a:ext cx="500400" cy="159300"/>
            </a:xfrm>
            <a:custGeom>
              <a:avLst/>
              <a:gdLst/>
              <a:ahLst/>
              <a:cxnLst/>
              <a:rect l="l" t="t" r="r" b="b"/>
              <a:pathLst>
                <a:path w="20016" h="6372" extrusionOk="0">
                  <a:moveTo>
                    <a:pt x="19323" y="0"/>
                  </a:moveTo>
                  <a:cubicBezTo>
                    <a:pt x="19240" y="0"/>
                    <a:pt x="19159" y="11"/>
                    <a:pt x="19081" y="34"/>
                  </a:cubicBezTo>
                  <a:cubicBezTo>
                    <a:pt x="18881" y="100"/>
                    <a:pt x="18714" y="167"/>
                    <a:pt x="18547" y="267"/>
                  </a:cubicBezTo>
                  <a:cubicBezTo>
                    <a:pt x="18381" y="401"/>
                    <a:pt x="18247" y="567"/>
                    <a:pt x="18114" y="768"/>
                  </a:cubicBezTo>
                  <a:cubicBezTo>
                    <a:pt x="17880" y="1235"/>
                    <a:pt x="17680" y="1735"/>
                    <a:pt x="17547" y="2235"/>
                  </a:cubicBezTo>
                  <a:cubicBezTo>
                    <a:pt x="17480" y="2535"/>
                    <a:pt x="17347" y="2802"/>
                    <a:pt x="17180" y="3036"/>
                  </a:cubicBezTo>
                  <a:cubicBezTo>
                    <a:pt x="16980" y="3303"/>
                    <a:pt x="16746" y="3469"/>
                    <a:pt x="16446" y="3570"/>
                  </a:cubicBezTo>
                  <a:cubicBezTo>
                    <a:pt x="16315" y="3604"/>
                    <a:pt x="16179" y="3620"/>
                    <a:pt x="16041" y="3620"/>
                  </a:cubicBezTo>
                  <a:cubicBezTo>
                    <a:pt x="15514" y="3620"/>
                    <a:pt x="14954" y="3387"/>
                    <a:pt x="14478" y="3069"/>
                  </a:cubicBezTo>
                  <a:cubicBezTo>
                    <a:pt x="13844" y="2636"/>
                    <a:pt x="13210" y="2068"/>
                    <a:pt x="12343" y="1902"/>
                  </a:cubicBezTo>
                  <a:cubicBezTo>
                    <a:pt x="12226" y="1885"/>
                    <a:pt x="12112" y="1877"/>
                    <a:pt x="11999" y="1877"/>
                  </a:cubicBezTo>
                  <a:cubicBezTo>
                    <a:pt x="11661" y="1877"/>
                    <a:pt x="11342" y="1952"/>
                    <a:pt x="11042" y="2102"/>
                  </a:cubicBezTo>
                  <a:cubicBezTo>
                    <a:pt x="10642" y="2302"/>
                    <a:pt x="10275" y="2602"/>
                    <a:pt x="9975" y="2936"/>
                  </a:cubicBezTo>
                  <a:cubicBezTo>
                    <a:pt x="9341" y="3603"/>
                    <a:pt x="8941" y="4403"/>
                    <a:pt x="8407" y="5037"/>
                  </a:cubicBezTo>
                  <a:cubicBezTo>
                    <a:pt x="7973" y="5671"/>
                    <a:pt x="7273" y="6071"/>
                    <a:pt x="6472" y="6171"/>
                  </a:cubicBezTo>
                  <a:cubicBezTo>
                    <a:pt x="5772" y="6138"/>
                    <a:pt x="5104" y="5871"/>
                    <a:pt x="4571" y="5404"/>
                  </a:cubicBezTo>
                  <a:cubicBezTo>
                    <a:pt x="4037" y="4971"/>
                    <a:pt x="3570" y="4537"/>
                    <a:pt x="3070" y="4203"/>
                  </a:cubicBezTo>
                  <a:cubicBezTo>
                    <a:pt x="2636" y="3903"/>
                    <a:pt x="2136" y="3703"/>
                    <a:pt x="1569" y="3703"/>
                  </a:cubicBezTo>
                  <a:cubicBezTo>
                    <a:pt x="1168" y="3703"/>
                    <a:pt x="768" y="3870"/>
                    <a:pt x="468" y="4103"/>
                  </a:cubicBezTo>
                  <a:cubicBezTo>
                    <a:pt x="268" y="4270"/>
                    <a:pt x="101" y="4470"/>
                    <a:pt x="34" y="4737"/>
                  </a:cubicBezTo>
                  <a:cubicBezTo>
                    <a:pt x="1" y="4804"/>
                    <a:pt x="1" y="4904"/>
                    <a:pt x="1" y="5004"/>
                  </a:cubicBezTo>
                  <a:cubicBezTo>
                    <a:pt x="34" y="5004"/>
                    <a:pt x="34" y="4904"/>
                    <a:pt x="68" y="4737"/>
                  </a:cubicBezTo>
                  <a:cubicBezTo>
                    <a:pt x="168" y="4504"/>
                    <a:pt x="301" y="4337"/>
                    <a:pt x="501" y="4170"/>
                  </a:cubicBezTo>
                  <a:cubicBezTo>
                    <a:pt x="801" y="3936"/>
                    <a:pt x="1202" y="3836"/>
                    <a:pt x="1569" y="3836"/>
                  </a:cubicBezTo>
                  <a:cubicBezTo>
                    <a:pt x="2069" y="3870"/>
                    <a:pt x="2569" y="4037"/>
                    <a:pt x="3003" y="4337"/>
                  </a:cubicBezTo>
                  <a:cubicBezTo>
                    <a:pt x="3470" y="4670"/>
                    <a:pt x="3904" y="5137"/>
                    <a:pt x="4437" y="5538"/>
                  </a:cubicBezTo>
                  <a:cubicBezTo>
                    <a:pt x="5004" y="6038"/>
                    <a:pt x="5738" y="6338"/>
                    <a:pt x="6472" y="6372"/>
                  </a:cubicBezTo>
                  <a:cubicBezTo>
                    <a:pt x="6906" y="6372"/>
                    <a:pt x="7306" y="6238"/>
                    <a:pt x="7640" y="6005"/>
                  </a:cubicBezTo>
                  <a:cubicBezTo>
                    <a:pt x="8007" y="5771"/>
                    <a:pt x="8307" y="5504"/>
                    <a:pt x="8574" y="5171"/>
                  </a:cubicBezTo>
                  <a:cubicBezTo>
                    <a:pt x="9141" y="4537"/>
                    <a:pt x="9541" y="3736"/>
                    <a:pt x="10141" y="3103"/>
                  </a:cubicBezTo>
                  <a:cubicBezTo>
                    <a:pt x="10408" y="2802"/>
                    <a:pt x="10742" y="2535"/>
                    <a:pt x="11109" y="2335"/>
                  </a:cubicBezTo>
                  <a:cubicBezTo>
                    <a:pt x="11384" y="2185"/>
                    <a:pt x="11678" y="2110"/>
                    <a:pt x="11977" y="2110"/>
                  </a:cubicBezTo>
                  <a:cubicBezTo>
                    <a:pt x="12076" y="2110"/>
                    <a:pt x="12176" y="2118"/>
                    <a:pt x="12276" y="2135"/>
                  </a:cubicBezTo>
                  <a:cubicBezTo>
                    <a:pt x="13110" y="2269"/>
                    <a:pt x="13711" y="2836"/>
                    <a:pt x="14378" y="3269"/>
                  </a:cubicBezTo>
                  <a:cubicBezTo>
                    <a:pt x="14678" y="3469"/>
                    <a:pt x="15045" y="3636"/>
                    <a:pt x="15412" y="3736"/>
                  </a:cubicBezTo>
                  <a:cubicBezTo>
                    <a:pt x="15591" y="3808"/>
                    <a:pt x="15789" y="3841"/>
                    <a:pt x="15990" y="3841"/>
                  </a:cubicBezTo>
                  <a:cubicBezTo>
                    <a:pt x="16165" y="3841"/>
                    <a:pt x="16342" y="3816"/>
                    <a:pt x="16513" y="3770"/>
                  </a:cubicBezTo>
                  <a:cubicBezTo>
                    <a:pt x="16846" y="3670"/>
                    <a:pt x="17146" y="3469"/>
                    <a:pt x="17347" y="3169"/>
                  </a:cubicBezTo>
                  <a:cubicBezTo>
                    <a:pt x="17513" y="2902"/>
                    <a:pt x="17647" y="2636"/>
                    <a:pt x="17747" y="2335"/>
                  </a:cubicBezTo>
                  <a:cubicBezTo>
                    <a:pt x="17847" y="1835"/>
                    <a:pt x="18014" y="1335"/>
                    <a:pt x="18247" y="868"/>
                  </a:cubicBezTo>
                  <a:cubicBezTo>
                    <a:pt x="18414" y="534"/>
                    <a:pt x="18748" y="267"/>
                    <a:pt x="19114" y="167"/>
                  </a:cubicBezTo>
                  <a:cubicBezTo>
                    <a:pt x="19219" y="137"/>
                    <a:pt x="19324" y="121"/>
                    <a:pt x="19429" y="121"/>
                  </a:cubicBezTo>
                  <a:cubicBezTo>
                    <a:pt x="19558" y="121"/>
                    <a:pt x="19686" y="145"/>
                    <a:pt x="19815" y="200"/>
                  </a:cubicBezTo>
                  <a:cubicBezTo>
                    <a:pt x="19982" y="301"/>
                    <a:pt x="20015" y="367"/>
                    <a:pt x="20015" y="367"/>
                  </a:cubicBezTo>
                  <a:cubicBezTo>
                    <a:pt x="19982" y="267"/>
                    <a:pt x="19915" y="200"/>
                    <a:pt x="19815" y="134"/>
                  </a:cubicBezTo>
                  <a:cubicBezTo>
                    <a:pt x="19659" y="45"/>
                    <a:pt x="19489" y="0"/>
                    <a:pt x="1932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4"/>
            <p:cNvSpPr/>
            <p:nvPr/>
          </p:nvSpPr>
          <p:spPr>
            <a:xfrm>
              <a:off x="4115600" y="3644625"/>
              <a:ext cx="257725" cy="73500"/>
            </a:xfrm>
            <a:custGeom>
              <a:avLst/>
              <a:gdLst/>
              <a:ahLst/>
              <a:cxnLst/>
              <a:rect l="l" t="t" r="r" b="b"/>
              <a:pathLst>
                <a:path w="10309" h="2940" extrusionOk="0">
                  <a:moveTo>
                    <a:pt x="7014" y="0"/>
                  </a:moveTo>
                  <a:cubicBezTo>
                    <a:pt x="6556" y="0"/>
                    <a:pt x="6105" y="168"/>
                    <a:pt x="5738" y="505"/>
                  </a:cubicBezTo>
                  <a:cubicBezTo>
                    <a:pt x="5371" y="872"/>
                    <a:pt x="5038" y="1305"/>
                    <a:pt x="4838" y="1806"/>
                  </a:cubicBezTo>
                  <a:cubicBezTo>
                    <a:pt x="4738" y="2006"/>
                    <a:pt x="4571" y="2239"/>
                    <a:pt x="4404" y="2439"/>
                  </a:cubicBezTo>
                  <a:cubicBezTo>
                    <a:pt x="4271" y="2606"/>
                    <a:pt x="4070" y="2706"/>
                    <a:pt x="3837" y="2706"/>
                  </a:cubicBezTo>
                  <a:cubicBezTo>
                    <a:pt x="3603" y="2673"/>
                    <a:pt x="3437" y="2573"/>
                    <a:pt x="3303" y="2373"/>
                  </a:cubicBezTo>
                  <a:cubicBezTo>
                    <a:pt x="3136" y="2206"/>
                    <a:pt x="3036" y="2006"/>
                    <a:pt x="2970" y="1806"/>
                  </a:cubicBezTo>
                  <a:cubicBezTo>
                    <a:pt x="2870" y="1339"/>
                    <a:pt x="2669" y="938"/>
                    <a:pt x="2369" y="605"/>
                  </a:cubicBezTo>
                  <a:cubicBezTo>
                    <a:pt x="2202" y="438"/>
                    <a:pt x="2002" y="338"/>
                    <a:pt x="1802" y="338"/>
                  </a:cubicBezTo>
                  <a:cubicBezTo>
                    <a:pt x="1768" y="332"/>
                    <a:pt x="1734" y="329"/>
                    <a:pt x="1699" y="329"/>
                  </a:cubicBezTo>
                  <a:cubicBezTo>
                    <a:pt x="1534" y="329"/>
                    <a:pt x="1373" y="394"/>
                    <a:pt x="1235" y="505"/>
                  </a:cubicBezTo>
                  <a:cubicBezTo>
                    <a:pt x="1002" y="738"/>
                    <a:pt x="868" y="1038"/>
                    <a:pt x="801" y="1372"/>
                  </a:cubicBezTo>
                  <a:cubicBezTo>
                    <a:pt x="735" y="1572"/>
                    <a:pt x="635" y="1806"/>
                    <a:pt x="468" y="1972"/>
                  </a:cubicBezTo>
                  <a:cubicBezTo>
                    <a:pt x="368" y="2139"/>
                    <a:pt x="168" y="2239"/>
                    <a:pt x="1" y="2239"/>
                  </a:cubicBezTo>
                  <a:cubicBezTo>
                    <a:pt x="18" y="2256"/>
                    <a:pt x="43" y="2264"/>
                    <a:pt x="68" y="2264"/>
                  </a:cubicBezTo>
                  <a:cubicBezTo>
                    <a:pt x="93" y="2264"/>
                    <a:pt x="118" y="2256"/>
                    <a:pt x="134" y="2239"/>
                  </a:cubicBezTo>
                  <a:cubicBezTo>
                    <a:pt x="301" y="2239"/>
                    <a:pt x="435" y="2139"/>
                    <a:pt x="535" y="2039"/>
                  </a:cubicBezTo>
                  <a:cubicBezTo>
                    <a:pt x="701" y="1839"/>
                    <a:pt x="835" y="1639"/>
                    <a:pt x="902" y="1405"/>
                  </a:cubicBezTo>
                  <a:cubicBezTo>
                    <a:pt x="968" y="1105"/>
                    <a:pt x="1135" y="838"/>
                    <a:pt x="1335" y="605"/>
                  </a:cubicBezTo>
                  <a:cubicBezTo>
                    <a:pt x="1469" y="505"/>
                    <a:pt x="1635" y="471"/>
                    <a:pt x="1769" y="471"/>
                  </a:cubicBezTo>
                  <a:cubicBezTo>
                    <a:pt x="1969" y="505"/>
                    <a:pt x="2136" y="605"/>
                    <a:pt x="2236" y="738"/>
                  </a:cubicBezTo>
                  <a:cubicBezTo>
                    <a:pt x="2503" y="1038"/>
                    <a:pt x="2703" y="1439"/>
                    <a:pt x="2770" y="1839"/>
                  </a:cubicBezTo>
                  <a:cubicBezTo>
                    <a:pt x="2870" y="2072"/>
                    <a:pt x="2970" y="2306"/>
                    <a:pt x="3136" y="2506"/>
                  </a:cubicBezTo>
                  <a:cubicBezTo>
                    <a:pt x="3303" y="2740"/>
                    <a:pt x="3537" y="2873"/>
                    <a:pt x="3804" y="2940"/>
                  </a:cubicBezTo>
                  <a:cubicBezTo>
                    <a:pt x="4104" y="2940"/>
                    <a:pt x="4404" y="2806"/>
                    <a:pt x="4571" y="2573"/>
                  </a:cubicBezTo>
                  <a:cubicBezTo>
                    <a:pt x="4738" y="2373"/>
                    <a:pt x="4904" y="2139"/>
                    <a:pt x="5004" y="1906"/>
                  </a:cubicBezTo>
                  <a:cubicBezTo>
                    <a:pt x="5238" y="1439"/>
                    <a:pt x="5505" y="1038"/>
                    <a:pt x="5872" y="671"/>
                  </a:cubicBezTo>
                  <a:cubicBezTo>
                    <a:pt x="6177" y="366"/>
                    <a:pt x="6595" y="200"/>
                    <a:pt x="7022" y="200"/>
                  </a:cubicBezTo>
                  <a:cubicBezTo>
                    <a:pt x="7061" y="200"/>
                    <a:pt x="7100" y="202"/>
                    <a:pt x="7139" y="204"/>
                  </a:cubicBezTo>
                  <a:cubicBezTo>
                    <a:pt x="7339" y="204"/>
                    <a:pt x="7540" y="271"/>
                    <a:pt x="7706" y="405"/>
                  </a:cubicBezTo>
                  <a:cubicBezTo>
                    <a:pt x="7873" y="505"/>
                    <a:pt x="8007" y="671"/>
                    <a:pt x="8107" y="838"/>
                  </a:cubicBezTo>
                  <a:cubicBezTo>
                    <a:pt x="8273" y="1172"/>
                    <a:pt x="8507" y="1505"/>
                    <a:pt x="8740" y="1806"/>
                  </a:cubicBezTo>
                  <a:cubicBezTo>
                    <a:pt x="8879" y="1927"/>
                    <a:pt x="9054" y="1985"/>
                    <a:pt x="9231" y="1985"/>
                  </a:cubicBezTo>
                  <a:cubicBezTo>
                    <a:pt x="9396" y="1985"/>
                    <a:pt x="9564" y="1935"/>
                    <a:pt x="9708" y="1839"/>
                  </a:cubicBezTo>
                  <a:cubicBezTo>
                    <a:pt x="9908" y="1705"/>
                    <a:pt x="10041" y="1505"/>
                    <a:pt x="10141" y="1272"/>
                  </a:cubicBezTo>
                  <a:cubicBezTo>
                    <a:pt x="10208" y="1138"/>
                    <a:pt x="10242" y="1005"/>
                    <a:pt x="10308" y="872"/>
                  </a:cubicBezTo>
                  <a:cubicBezTo>
                    <a:pt x="10308" y="805"/>
                    <a:pt x="10308" y="738"/>
                    <a:pt x="10308" y="705"/>
                  </a:cubicBezTo>
                  <a:cubicBezTo>
                    <a:pt x="10308" y="705"/>
                    <a:pt x="10242" y="938"/>
                    <a:pt x="10041" y="1238"/>
                  </a:cubicBezTo>
                  <a:cubicBezTo>
                    <a:pt x="9975" y="1439"/>
                    <a:pt x="9808" y="1605"/>
                    <a:pt x="9641" y="1739"/>
                  </a:cubicBezTo>
                  <a:cubicBezTo>
                    <a:pt x="9540" y="1811"/>
                    <a:pt x="9421" y="1846"/>
                    <a:pt x="9301" y="1846"/>
                  </a:cubicBezTo>
                  <a:cubicBezTo>
                    <a:pt x="9144" y="1846"/>
                    <a:pt x="8988" y="1786"/>
                    <a:pt x="8874" y="1672"/>
                  </a:cubicBezTo>
                  <a:cubicBezTo>
                    <a:pt x="8607" y="1372"/>
                    <a:pt x="8440" y="1072"/>
                    <a:pt x="8273" y="738"/>
                  </a:cubicBezTo>
                  <a:cubicBezTo>
                    <a:pt x="8140" y="538"/>
                    <a:pt x="8007" y="371"/>
                    <a:pt x="7806" y="238"/>
                  </a:cubicBezTo>
                  <a:cubicBezTo>
                    <a:pt x="7606" y="104"/>
                    <a:pt x="7373" y="4"/>
                    <a:pt x="7139" y="4"/>
                  </a:cubicBezTo>
                  <a:cubicBezTo>
                    <a:pt x="7098" y="1"/>
                    <a:pt x="7056" y="0"/>
                    <a:pt x="701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4"/>
            <p:cNvSpPr/>
            <p:nvPr/>
          </p:nvSpPr>
          <p:spPr>
            <a:xfrm>
              <a:off x="3413450" y="3663075"/>
              <a:ext cx="282725" cy="138825"/>
            </a:xfrm>
            <a:custGeom>
              <a:avLst/>
              <a:gdLst/>
              <a:ahLst/>
              <a:cxnLst/>
              <a:rect l="l" t="t" r="r" b="b"/>
              <a:pathLst>
                <a:path w="11309" h="5553" extrusionOk="0">
                  <a:moveTo>
                    <a:pt x="11208" y="0"/>
                  </a:moveTo>
                  <a:cubicBezTo>
                    <a:pt x="11208" y="0"/>
                    <a:pt x="11208" y="267"/>
                    <a:pt x="11208" y="767"/>
                  </a:cubicBezTo>
                  <a:cubicBezTo>
                    <a:pt x="11208" y="1068"/>
                    <a:pt x="11175" y="1334"/>
                    <a:pt x="11075" y="1635"/>
                  </a:cubicBezTo>
                  <a:cubicBezTo>
                    <a:pt x="10941" y="2002"/>
                    <a:pt x="10674" y="2302"/>
                    <a:pt x="10341" y="2469"/>
                  </a:cubicBezTo>
                  <a:cubicBezTo>
                    <a:pt x="10214" y="2532"/>
                    <a:pt x="10074" y="2555"/>
                    <a:pt x="9937" y="2555"/>
                  </a:cubicBezTo>
                  <a:cubicBezTo>
                    <a:pt x="9858" y="2555"/>
                    <a:pt x="9780" y="2547"/>
                    <a:pt x="9707" y="2535"/>
                  </a:cubicBezTo>
                  <a:cubicBezTo>
                    <a:pt x="9474" y="2469"/>
                    <a:pt x="9307" y="2302"/>
                    <a:pt x="9173" y="2102"/>
                  </a:cubicBezTo>
                  <a:cubicBezTo>
                    <a:pt x="9007" y="1901"/>
                    <a:pt x="8907" y="1668"/>
                    <a:pt x="8740" y="1434"/>
                  </a:cubicBezTo>
                  <a:cubicBezTo>
                    <a:pt x="8606" y="1168"/>
                    <a:pt x="8373" y="934"/>
                    <a:pt x="8073" y="801"/>
                  </a:cubicBezTo>
                  <a:cubicBezTo>
                    <a:pt x="7934" y="759"/>
                    <a:pt x="7795" y="739"/>
                    <a:pt x="7658" y="739"/>
                  </a:cubicBezTo>
                  <a:cubicBezTo>
                    <a:pt x="7132" y="739"/>
                    <a:pt x="6643" y="1032"/>
                    <a:pt x="6405" y="1535"/>
                  </a:cubicBezTo>
                  <a:cubicBezTo>
                    <a:pt x="6105" y="2168"/>
                    <a:pt x="6004" y="2835"/>
                    <a:pt x="6105" y="3536"/>
                  </a:cubicBezTo>
                  <a:cubicBezTo>
                    <a:pt x="6138" y="3836"/>
                    <a:pt x="6138" y="4170"/>
                    <a:pt x="6071" y="4503"/>
                  </a:cubicBezTo>
                  <a:cubicBezTo>
                    <a:pt x="5971" y="4770"/>
                    <a:pt x="5804" y="5037"/>
                    <a:pt x="5571" y="5204"/>
                  </a:cubicBezTo>
                  <a:cubicBezTo>
                    <a:pt x="5415" y="5301"/>
                    <a:pt x="5249" y="5353"/>
                    <a:pt x="5084" y="5353"/>
                  </a:cubicBezTo>
                  <a:cubicBezTo>
                    <a:pt x="4965" y="5353"/>
                    <a:pt x="4848" y="5326"/>
                    <a:pt x="4737" y="5271"/>
                  </a:cubicBezTo>
                  <a:cubicBezTo>
                    <a:pt x="4470" y="5170"/>
                    <a:pt x="4203" y="5037"/>
                    <a:pt x="4003" y="4804"/>
                  </a:cubicBezTo>
                  <a:cubicBezTo>
                    <a:pt x="3603" y="4403"/>
                    <a:pt x="3336" y="3903"/>
                    <a:pt x="2936" y="3536"/>
                  </a:cubicBezTo>
                  <a:cubicBezTo>
                    <a:pt x="2595" y="3195"/>
                    <a:pt x="2140" y="2999"/>
                    <a:pt x="1676" y="2999"/>
                  </a:cubicBezTo>
                  <a:cubicBezTo>
                    <a:pt x="1640" y="2999"/>
                    <a:pt x="1604" y="3000"/>
                    <a:pt x="1568" y="3002"/>
                  </a:cubicBezTo>
                  <a:cubicBezTo>
                    <a:pt x="801" y="3036"/>
                    <a:pt x="167" y="3603"/>
                    <a:pt x="34" y="4337"/>
                  </a:cubicBezTo>
                  <a:cubicBezTo>
                    <a:pt x="0" y="4537"/>
                    <a:pt x="0" y="4737"/>
                    <a:pt x="34" y="4904"/>
                  </a:cubicBezTo>
                  <a:cubicBezTo>
                    <a:pt x="34" y="5004"/>
                    <a:pt x="67" y="5070"/>
                    <a:pt x="100" y="5104"/>
                  </a:cubicBezTo>
                  <a:cubicBezTo>
                    <a:pt x="67" y="4870"/>
                    <a:pt x="67" y="4603"/>
                    <a:pt x="134" y="4370"/>
                  </a:cubicBezTo>
                  <a:cubicBezTo>
                    <a:pt x="200" y="4070"/>
                    <a:pt x="334" y="3803"/>
                    <a:pt x="534" y="3603"/>
                  </a:cubicBezTo>
                  <a:cubicBezTo>
                    <a:pt x="834" y="3336"/>
                    <a:pt x="1201" y="3169"/>
                    <a:pt x="1568" y="3169"/>
                  </a:cubicBezTo>
                  <a:cubicBezTo>
                    <a:pt x="1604" y="3167"/>
                    <a:pt x="1640" y="3165"/>
                    <a:pt x="1676" y="3165"/>
                  </a:cubicBezTo>
                  <a:cubicBezTo>
                    <a:pt x="2131" y="3165"/>
                    <a:pt x="2526" y="3360"/>
                    <a:pt x="2836" y="3669"/>
                  </a:cubicBezTo>
                  <a:cubicBezTo>
                    <a:pt x="3202" y="4036"/>
                    <a:pt x="3469" y="4537"/>
                    <a:pt x="3870" y="4970"/>
                  </a:cubicBezTo>
                  <a:cubicBezTo>
                    <a:pt x="4103" y="5204"/>
                    <a:pt x="4370" y="5371"/>
                    <a:pt x="4670" y="5471"/>
                  </a:cubicBezTo>
                  <a:cubicBezTo>
                    <a:pt x="4809" y="5526"/>
                    <a:pt x="4954" y="5553"/>
                    <a:pt x="5098" y="5553"/>
                  </a:cubicBezTo>
                  <a:cubicBezTo>
                    <a:pt x="5298" y="5553"/>
                    <a:pt x="5496" y="5501"/>
                    <a:pt x="5671" y="5404"/>
                  </a:cubicBezTo>
                  <a:cubicBezTo>
                    <a:pt x="5971" y="5204"/>
                    <a:pt x="6171" y="4904"/>
                    <a:pt x="6271" y="4570"/>
                  </a:cubicBezTo>
                  <a:cubicBezTo>
                    <a:pt x="6338" y="4236"/>
                    <a:pt x="6371" y="3870"/>
                    <a:pt x="6338" y="3536"/>
                  </a:cubicBezTo>
                  <a:cubicBezTo>
                    <a:pt x="6305" y="3202"/>
                    <a:pt x="6305" y="2869"/>
                    <a:pt x="6338" y="2535"/>
                  </a:cubicBezTo>
                  <a:cubicBezTo>
                    <a:pt x="6338" y="2235"/>
                    <a:pt x="6438" y="1935"/>
                    <a:pt x="6605" y="1668"/>
                  </a:cubicBezTo>
                  <a:cubicBezTo>
                    <a:pt x="6818" y="1241"/>
                    <a:pt x="7224" y="985"/>
                    <a:pt x="7685" y="985"/>
                  </a:cubicBezTo>
                  <a:cubicBezTo>
                    <a:pt x="7800" y="985"/>
                    <a:pt x="7919" y="1001"/>
                    <a:pt x="8039" y="1034"/>
                  </a:cubicBezTo>
                  <a:cubicBezTo>
                    <a:pt x="8273" y="1134"/>
                    <a:pt x="8473" y="1301"/>
                    <a:pt x="8606" y="1535"/>
                  </a:cubicBezTo>
                  <a:cubicBezTo>
                    <a:pt x="8740" y="1768"/>
                    <a:pt x="8873" y="2035"/>
                    <a:pt x="9007" y="2235"/>
                  </a:cubicBezTo>
                  <a:cubicBezTo>
                    <a:pt x="9173" y="2469"/>
                    <a:pt x="9407" y="2635"/>
                    <a:pt x="9674" y="2702"/>
                  </a:cubicBezTo>
                  <a:cubicBezTo>
                    <a:pt x="9752" y="2724"/>
                    <a:pt x="9833" y="2735"/>
                    <a:pt x="9916" y="2735"/>
                  </a:cubicBezTo>
                  <a:cubicBezTo>
                    <a:pt x="10081" y="2735"/>
                    <a:pt x="10252" y="2691"/>
                    <a:pt x="10408" y="2602"/>
                  </a:cubicBezTo>
                  <a:cubicBezTo>
                    <a:pt x="10775" y="2435"/>
                    <a:pt x="11075" y="2102"/>
                    <a:pt x="11208" y="1668"/>
                  </a:cubicBezTo>
                  <a:cubicBezTo>
                    <a:pt x="11275" y="1368"/>
                    <a:pt x="11308" y="1068"/>
                    <a:pt x="11308" y="767"/>
                  </a:cubicBezTo>
                  <a:cubicBezTo>
                    <a:pt x="11308" y="567"/>
                    <a:pt x="11275" y="367"/>
                    <a:pt x="11242" y="200"/>
                  </a:cubicBezTo>
                  <a:cubicBezTo>
                    <a:pt x="11242" y="134"/>
                    <a:pt x="11242" y="67"/>
                    <a:pt x="1120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4"/>
            <p:cNvSpPr/>
            <p:nvPr/>
          </p:nvSpPr>
          <p:spPr>
            <a:xfrm>
              <a:off x="3447625" y="2433975"/>
              <a:ext cx="904850" cy="809000"/>
            </a:xfrm>
            <a:custGeom>
              <a:avLst/>
              <a:gdLst/>
              <a:ahLst/>
              <a:cxnLst/>
              <a:rect l="l" t="t" r="r" b="b"/>
              <a:pathLst>
                <a:path w="36194" h="32360" extrusionOk="0">
                  <a:moveTo>
                    <a:pt x="15473" y="1"/>
                  </a:moveTo>
                  <a:cubicBezTo>
                    <a:pt x="13967" y="1"/>
                    <a:pt x="12457" y="368"/>
                    <a:pt x="11242" y="1130"/>
                  </a:cubicBezTo>
                  <a:cubicBezTo>
                    <a:pt x="9007" y="2497"/>
                    <a:pt x="7606" y="3898"/>
                    <a:pt x="7506" y="6500"/>
                  </a:cubicBezTo>
                  <a:cubicBezTo>
                    <a:pt x="7194" y="6356"/>
                    <a:pt x="6862" y="6290"/>
                    <a:pt x="6517" y="6290"/>
                  </a:cubicBezTo>
                  <a:cubicBezTo>
                    <a:pt x="4395" y="6290"/>
                    <a:pt x="1834" y="8812"/>
                    <a:pt x="1002" y="11137"/>
                  </a:cubicBezTo>
                  <a:cubicBezTo>
                    <a:pt x="1" y="13805"/>
                    <a:pt x="535" y="16441"/>
                    <a:pt x="1435" y="19143"/>
                  </a:cubicBezTo>
                  <a:cubicBezTo>
                    <a:pt x="3036" y="23813"/>
                    <a:pt x="5505" y="28116"/>
                    <a:pt x="8740" y="31852"/>
                  </a:cubicBezTo>
                  <a:cubicBezTo>
                    <a:pt x="8974" y="32085"/>
                    <a:pt x="9288" y="32359"/>
                    <a:pt x="9605" y="32359"/>
                  </a:cubicBezTo>
                  <a:cubicBezTo>
                    <a:pt x="9695" y="32359"/>
                    <a:pt x="9786" y="32337"/>
                    <a:pt x="9875" y="32285"/>
                  </a:cubicBezTo>
                  <a:cubicBezTo>
                    <a:pt x="10108" y="32119"/>
                    <a:pt x="10208" y="31818"/>
                    <a:pt x="10208" y="31518"/>
                  </a:cubicBezTo>
                  <a:cubicBezTo>
                    <a:pt x="10408" y="28950"/>
                    <a:pt x="9841" y="26381"/>
                    <a:pt x="9408" y="23879"/>
                  </a:cubicBezTo>
                  <a:cubicBezTo>
                    <a:pt x="8974" y="21344"/>
                    <a:pt x="8640" y="18709"/>
                    <a:pt x="9274" y="16241"/>
                  </a:cubicBezTo>
                  <a:cubicBezTo>
                    <a:pt x="9875" y="13739"/>
                    <a:pt x="11576" y="11370"/>
                    <a:pt x="14044" y="10636"/>
                  </a:cubicBezTo>
                  <a:cubicBezTo>
                    <a:pt x="14577" y="10488"/>
                    <a:pt x="15128" y="10422"/>
                    <a:pt x="15683" y="10422"/>
                  </a:cubicBezTo>
                  <a:cubicBezTo>
                    <a:pt x="17004" y="10422"/>
                    <a:pt x="18351" y="10797"/>
                    <a:pt x="19548" y="11337"/>
                  </a:cubicBezTo>
                  <a:cubicBezTo>
                    <a:pt x="21283" y="12138"/>
                    <a:pt x="22850" y="13238"/>
                    <a:pt x="24485" y="14172"/>
                  </a:cubicBezTo>
                  <a:cubicBezTo>
                    <a:pt x="26054" y="15020"/>
                    <a:pt x="27771" y="15749"/>
                    <a:pt x="29552" y="15749"/>
                  </a:cubicBezTo>
                  <a:cubicBezTo>
                    <a:pt x="29664" y="15749"/>
                    <a:pt x="29776" y="15746"/>
                    <a:pt x="29889" y="15740"/>
                  </a:cubicBezTo>
                  <a:cubicBezTo>
                    <a:pt x="31757" y="15673"/>
                    <a:pt x="33725" y="14606"/>
                    <a:pt x="34392" y="12838"/>
                  </a:cubicBezTo>
                  <a:cubicBezTo>
                    <a:pt x="35026" y="11037"/>
                    <a:pt x="33925" y="8702"/>
                    <a:pt x="32057" y="8468"/>
                  </a:cubicBezTo>
                  <a:cubicBezTo>
                    <a:pt x="36093" y="7768"/>
                    <a:pt x="36193" y="1997"/>
                    <a:pt x="32190" y="1163"/>
                  </a:cubicBezTo>
                  <a:cubicBezTo>
                    <a:pt x="31891" y="1096"/>
                    <a:pt x="31594" y="1066"/>
                    <a:pt x="31297" y="1066"/>
                  </a:cubicBezTo>
                  <a:cubicBezTo>
                    <a:pt x="28938" y="1066"/>
                    <a:pt x="26672" y="2954"/>
                    <a:pt x="24300" y="2954"/>
                  </a:cubicBezTo>
                  <a:cubicBezTo>
                    <a:pt x="24151" y="2954"/>
                    <a:pt x="24001" y="2947"/>
                    <a:pt x="23851" y="2931"/>
                  </a:cubicBezTo>
                  <a:cubicBezTo>
                    <a:pt x="22117" y="2731"/>
                    <a:pt x="20682" y="1497"/>
                    <a:pt x="19081" y="763"/>
                  </a:cubicBezTo>
                  <a:cubicBezTo>
                    <a:pt x="18000" y="260"/>
                    <a:pt x="16738" y="1"/>
                    <a:pt x="154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4"/>
            <p:cNvSpPr/>
            <p:nvPr/>
          </p:nvSpPr>
          <p:spPr>
            <a:xfrm>
              <a:off x="3545200" y="2523200"/>
              <a:ext cx="747225" cy="1318125"/>
            </a:xfrm>
            <a:custGeom>
              <a:avLst/>
              <a:gdLst/>
              <a:ahLst/>
              <a:cxnLst/>
              <a:rect l="l" t="t" r="r" b="b"/>
              <a:pathLst>
                <a:path w="29889" h="52725" extrusionOk="0">
                  <a:moveTo>
                    <a:pt x="12784" y="0"/>
                  </a:moveTo>
                  <a:cubicBezTo>
                    <a:pt x="12252" y="0"/>
                    <a:pt x="11715" y="32"/>
                    <a:pt x="11175" y="96"/>
                  </a:cubicBezTo>
                  <a:lnTo>
                    <a:pt x="10508" y="196"/>
                  </a:lnTo>
                  <a:cubicBezTo>
                    <a:pt x="3036" y="1530"/>
                    <a:pt x="1" y="8602"/>
                    <a:pt x="1568" y="16041"/>
                  </a:cubicBezTo>
                  <a:lnTo>
                    <a:pt x="5771" y="45061"/>
                  </a:lnTo>
                  <a:cubicBezTo>
                    <a:pt x="6410" y="49504"/>
                    <a:pt x="10241" y="52725"/>
                    <a:pt x="14605" y="52725"/>
                  </a:cubicBezTo>
                  <a:cubicBezTo>
                    <a:pt x="15026" y="52725"/>
                    <a:pt x="15451" y="52695"/>
                    <a:pt x="15879" y="52633"/>
                  </a:cubicBezTo>
                  <a:cubicBezTo>
                    <a:pt x="20782" y="51966"/>
                    <a:pt x="24185" y="47463"/>
                    <a:pt x="23551" y="42560"/>
                  </a:cubicBezTo>
                  <a:lnTo>
                    <a:pt x="22817" y="37122"/>
                  </a:lnTo>
                  <a:cubicBezTo>
                    <a:pt x="22817" y="37122"/>
                    <a:pt x="29889" y="35154"/>
                    <a:pt x="29121" y="27916"/>
                  </a:cubicBezTo>
                  <a:cubicBezTo>
                    <a:pt x="28754" y="24413"/>
                    <a:pt x="27387" y="17308"/>
                    <a:pt x="26086" y="10870"/>
                  </a:cubicBezTo>
                  <a:cubicBezTo>
                    <a:pt x="24793" y="4498"/>
                    <a:pt x="19153" y="0"/>
                    <a:pt x="12784"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4"/>
            <p:cNvSpPr/>
            <p:nvPr/>
          </p:nvSpPr>
          <p:spPr>
            <a:xfrm>
              <a:off x="3872100" y="3412050"/>
              <a:ext cx="249375" cy="93025"/>
            </a:xfrm>
            <a:custGeom>
              <a:avLst/>
              <a:gdLst/>
              <a:ahLst/>
              <a:cxnLst/>
              <a:rect l="l" t="t" r="r" b="b"/>
              <a:pathLst>
                <a:path w="9975" h="3721" extrusionOk="0">
                  <a:moveTo>
                    <a:pt x="1" y="1"/>
                  </a:moveTo>
                  <a:lnTo>
                    <a:pt x="1" y="1"/>
                  </a:lnTo>
                  <a:cubicBezTo>
                    <a:pt x="1" y="1"/>
                    <a:pt x="2162" y="3720"/>
                    <a:pt x="7380" y="3720"/>
                  </a:cubicBezTo>
                  <a:cubicBezTo>
                    <a:pt x="8173" y="3720"/>
                    <a:pt x="9037" y="3634"/>
                    <a:pt x="9974" y="3436"/>
                  </a:cubicBezTo>
                  <a:lnTo>
                    <a:pt x="9741" y="1568"/>
                  </a:lnTo>
                  <a:cubicBezTo>
                    <a:pt x="8990" y="1666"/>
                    <a:pt x="8238" y="1715"/>
                    <a:pt x="7488" y="1715"/>
                  </a:cubicBezTo>
                  <a:cubicBezTo>
                    <a:pt x="4906" y="1715"/>
                    <a:pt x="2353" y="1138"/>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4"/>
            <p:cNvSpPr/>
            <p:nvPr/>
          </p:nvSpPr>
          <p:spPr>
            <a:xfrm>
              <a:off x="4088100" y="2882925"/>
              <a:ext cx="55900" cy="51725"/>
            </a:xfrm>
            <a:custGeom>
              <a:avLst/>
              <a:gdLst/>
              <a:ahLst/>
              <a:cxnLst/>
              <a:rect l="l" t="t" r="r" b="b"/>
              <a:pathLst>
                <a:path w="2236" h="2069" extrusionOk="0">
                  <a:moveTo>
                    <a:pt x="1154" y="1"/>
                  </a:moveTo>
                  <a:cubicBezTo>
                    <a:pt x="1093" y="1"/>
                    <a:pt x="1030" y="6"/>
                    <a:pt x="967" y="17"/>
                  </a:cubicBezTo>
                  <a:cubicBezTo>
                    <a:pt x="400" y="117"/>
                    <a:pt x="0" y="651"/>
                    <a:pt x="100" y="1218"/>
                  </a:cubicBezTo>
                  <a:cubicBezTo>
                    <a:pt x="189" y="1722"/>
                    <a:pt x="621" y="2068"/>
                    <a:pt x="1091" y="2068"/>
                  </a:cubicBezTo>
                  <a:cubicBezTo>
                    <a:pt x="1150" y="2068"/>
                    <a:pt x="1209" y="2063"/>
                    <a:pt x="1268" y="2052"/>
                  </a:cubicBezTo>
                  <a:cubicBezTo>
                    <a:pt x="1835" y="1952"/>
                    <a:pt x="2235" y="1418"/>
                    <a:pt x="2135" y="851"/>
                  </a:cubicBezTo>
                  <a:cubicBezTo>
                    <a:pt x="2076" y="347"/>
                    <a:pt x="1647" y="1"/>
                    <a:pt x="11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4"/>
            <p:cNvSpPr/>
            <p:nvPr/>
          </p:nvSpPr>
          <p:spPr>
            <a:xfrm>
              <a:off x="4065575" y="2877850"/>
              <a:ext cx="105100" cy="33475"/>
            </a:xfrm>
            <a:custGeom>
              <a:avLst/>
              <a:gdLst/>
              <a:ahLst/>
              <a:cxnLst/>
              <a:rect l="l" t="t" r="r" b="b"/>
              <a:pathLst>
                <a:path w="4204" h="1339" extrusionOk="0">
                  <a:moveTo>
                    <a:pt x="2335" y="0"/>
                  </a:moveTo>
                  <a:cubicBezTo>
                    <a:pt x="2224" y="0"/>
                    <a:pt x="2113" y="7"/>
                    <a:pt x="2002" y="20"/>
                  </a:cubicBezTo>
                  <a:cubicBezTo>
                    <a:pt x="1401" y="87"/>
                    <a:pt x="868" y="320"/>
                    <a:pt x="401" y="720"/>
                  </a:cubicBezTo>
                  <a:cubicBezTo>
                    <a:pt x="101" y="1021"/>
                    <a:pt x="0" y="1288"/>
                    <a:pt x="67" y="1321"/>
                  </a:cubicBezTo>
                  <a:cubicBezTo>
                    <a:pt x="79" y="1333"/>
                    <a:pt x="96" y="1338"/>
                    <a:pt x="118" y="1338"/>
                  </a:cubicBezTo>
                  <a:cubicBezTo>
                    <a:pt x="336" y="1338"/>
                    <a:pt x="1034" y="775"/>
                    <a:pt x="2035" y="654"/>
                  </a:cubicBezTo>
                  <a:cubicBezTo>
                    <a:pt x="2171" y="638"/>
                    <a:pt x="2304" y="631"/>
                    <a:pt x="2431" y="631"/>
                  </a:cubicBezTo>
                  <a:cubicBezTo>
                    <a:pt x="3212" y="631"/>
                    <a:pt x="3816" y="888"/>
                    <a:pt x="4046" y="888"/>
                  </a:cubicBezTo>
                  <a:cubicBezTo>
                    <a:pt x="4091" y="888"/>
                    <a:pt x="4122" y="878"/>
                    <a:pt x="4137" y="854"/>
                  </a:cubicBezTo>
                  <a:cubicBezTo>
                    <a:pt x="4203" y="787"/>
                    <a:pt x="4037" y="554"/>
                    <a:pt x="3670" y="354"/>
                  </a:cubicBezTo>
                  <a:cubicBezTo>
                    <a:pt x="3241" y="112"/>
                    <a:pt x="2790" y="0"/>
                    <a:pt x="23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4"/>
            <p:cNvSpPr/>
            <p:nvPr/>
          </p:nvSpPr>
          <p:spPr>
            <a:xfrm>
              <a:off x="3824575" y="2904600"/>
              <a:ext cx="55050" cy="52525"/>
            </a:xfrm>
            <a:custGeom>
              <a:avLst/>
              <a:gdLst/>
              <a:ahLst/>
              <a:cxnLst/>
              <a:rect l="l" t="t" r="r" b="b"/>
              <a:pathLst>
                <a:path w="2202" h="2101" extrusionOk="0">
                  <a:moveTo>
                    <a:pt x="1120" y="1"/>
                  </a:moveTo>
                  <a:cubicBezTo>
                    <a:pt x="1059" y="1"/>
                    <a:pt x="997" y="6"/>
                    <a:pt x="934" y="17"/>
                  </a:cubicBezTo>
                  <a:cubicBezTo>
                    <a:pt x="367" y="117"/>
                    <a:pt x="0" y="651"/>
                    <a:pt x="100" y="1218"/>
                  </a:cubicBezTo>
                  <a:cubicBezTo>
                    <a:pt x="160" y="1727"/>
                    <a:pt x="595" y="2101"/>
                    <a:pt x="1093" y="2101"/>
                  </a:cubicBezTo>
                  <a:cubicBezTo>
                    <a:pt x="1151" y="2101"/>
                    <a:pt x="1209" y="2096"/>
                    <a:pt x="1268" y="2086"/>
                  </a:cubicBezTo>
                  <a:cubicBezTo>
                    <a:pt x="1835" y="1985"/>
                    <a:pt x="2202" y="1452"/>
                    <a:pt x="2135" y="885"/>
                  </a:cubicBezTo>
                  <a:cubicBezTo>
                    <a:pt x="2046" y="350"/>
                    <a:pt x="1614" y="1"/>
                    <a:pt x="11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4"/>
            <p:cNvSpPr/>
            <p:nvPr/>
          </p:nvSpPr>
          <p:spPr>
            <a:xfrm>
              <a:off x="3799550" y="2899525"/>
              <a:ext cx="105100" cy="33475"/>
            </a:xfrm>
            <a:custGeom>
              <a:avLst/>
              <a:gdLst/>
              <a:ahLst/>
              <a:cxnLst/>
              <a:rect l="l" t="t" r="r" b="b"/>
              <a:pathLst>
                <a:path w="4204" h="1339" extrusionOk="0">
                  <a:moveTo>
                    <a:pt x="2318" y="0"/>
                  </a:moveTo>
                  <a:cubicBezTo>
                    <a:pt x="2203" y="0"/>
                    <a:pt x="2086" y="7"/>
                    <a:pt x="1969" y="20"/>
                  </a:cubicBezTo>
                  <a:cubicBezTo>
                    <a:pt x="1402" y="87"/>
                    <a:pt x="834" y="320"/>
                    <a:pt x="401" y="721"/>
                  </a:cubicBezTo>
                  <a:cubicBezTo>
                    <a:pt x="101" y="1021"/>
                    <a:pt x="1" y="1288"/>
                    <a:pt x="67" y="1321"/>
                  </a:cubicBezTo>
                  <a:cubicBezTo>
                    <a:pt x="79" y="1333"/>
                    <a:pt x="96" y="1339"/>
                    <a:pt x="118" y="1339"/>
                  </a:cubicBezTo>
                  <a:cubicBezTo>
                    <a:pt x="336" y="1339"/>
                    <a:pt x="1034" y="775"/>
                    <a:pt x="2035" y="654"/>
                  </a:cubicBezTo>
                  <a:cubicBezTo>
                    <a:pt x="2171" y="638"/>
                    <a:pt x="2303" y="631"/>
                    <a:pt x="2430" y="631"/>
                  </a:cubicBezTo>
                  <a:cubicBezTo>
                    <a:pt x="3206" y="631"/>
                    <a:pt x="3794" y="889"/>
                    <a:pt x="4035" y="889"/>
                  </a:cubicBezTo>
                  <a:cubicBezTo>
                    <a:pt x="4083" y="889"/>
                    <a:pt x="4117" y="878"/>
                    <a:pt x="4137" y="854"/>
                  </a:cubicBezTo>
                  <a:cubicBezTo>
                    <a:pt x="4204" y="787"/>
                    <a:pt x="4037" y="554"/>
                    <a:pt x="3636" y="354"/>
                  </a:cubicBezTo>
                  <a:cubicBezTo>
                    <a:pt x="3234" y="112"/>
                    <a:pt x="2789" y="0"/>
                    <a:pt x="23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4"/>
            <p:cNvSpPr/>
            <p:nvPr/>
          </p:nvSpPr>
          <p:spPr>
            <a:xfrm>
              <a:off x="3979675" y="2889150"/>
              <a:ext cx="111775" cy="229900"/>
            </a:xfrm>
            <a:custGeom>
              <a:avLst/>
              <a:gdLst/>
              <a:ahLst/>
              <a:cxnLst/>
              <a:rect l="l" t="t" r="r" b="b"/>
              <a:pathLst>
                <a:path w="4471" h="9196" extrusionOk="0">
                  <a:moveTo>
                    <a:pt x="107" y="0"/>
                  </a:moveTo>
                  <a:cubicBezTo>
                    <a:pt x="105" y="0"/>
                    <a:pt x="103" y="1"/>
                    <a:pt x="101" y="2"/>
                  </a:cubicBezTo>
                  <a:cubicBezTo>
                    <a:pt x="1" y="68"/>
                    <a:pt x="1135" y="2503"/>
                    <a:pt x="2669" y="5439"/>
                  </a:cubicBezTo>
                  <a:lnTo>
                    <a:pt x="3737" y="7474"/>
                  </a:lnTo>
                  <a:cubicBezTo>
                    <a:pt x="3937" y="7707"/>
                    <a:pt x="4037" y="8007"/>
                    <a:pt x="4037" y="8308"/>
                  </a:cubicBezTo>
                  <a:cubicBezTo>
                    <a:pt x="4004" y="8474"/>
                    <a:pt x="3737" y="8574"/>
                    <a:pt x="3470" y="8641"/>
                  </a:cubicBezTo>
                  <a:cubicBezTo>
                    <a:pt x="2369" y="8908"/>
                    <a:pt x="1702" y="9108"/>
                    <a:pt x="1702" y="9175"/>
                  </a:cubicBezTo>
                  <a:cubicBezTo>
                    <a:pt x="1709" y="9189"/>
                    <a:pt x="1745" y="9196"/>
                    <a:pt x="1809" y="9196"/>
                  </a:cubicBezTo>
                  <a:cubicBezTo>
                    <a:pt x="2043" y="9196"/>
                    <a:pt x="2652" y="9106"/>
                    <a:pt x="3570" y="8975"/>
                  </a:cubicBezTo>
                  <a:cubicBezTo>
                    <a:pt x="3703" y="8941"/>
                    <a:pt x="3870" y="8908"/>
                    <a:pt x="4037" y="8841"/>
                  </a:cubicBezTo>
                  <a:cubicBezTo>
                    <a:pt x="4237" y="8775"/>
                    <a:pt x="4370" y="8574"/>
                    <a:pt x="4437" y="8374"/>
                  </a:cubicBezTo>
                  <a:cubicBezTo>
                    <a:pt x="4471" y="8007"/>
                    <a:pt x="4370" y="7607"/>
                    <a:pt x="4170" y="7273"/>
                  </a:cubicBezTo>
                  <a:lnTo>
                    <a:pt x="3103" y="5205"/>
                  </a:lnTo>
                  <a:cubicBezTo>
                    <a:pt x="1590" y="2311"/>
                    <a:pt x="271" y="0"/>
                    <a:pt x="1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4"/>
            <p:cNvSpPr/>
            <p:nvPr/>
          </p:nvSpPr>
          <p:spPr>
            <a:xfrm>
              <a:off x="3938825" y="3147675"/>
              <a:ext cx="101750" cy="72475"/>
            </a:xfrm>
            <a:custGeom>
              <a:avLst/>
              <a:gdLst/>
              <a:ahLst/>
              <a:cxnLst/>
              <a:rect l="l" t="t" r="r" b="b"/>
              <a:pathLst>
                <a:path w="4070" h="2899" extrusionOk="0">
                  <a:moveTo>
                    <a:pt x="174" y="1"/>
                  </a:moveTo>
                  <a:cubicBezTo>
                    <a:pt x="172" y="1"/>
                    <a:pt x="169" y="1"/>
                    <a:pt x="167" y="1"/>
                  </a:cubicBezTo>
                  <a:cubicBezTo>
                    <a:pt x="100" y="1"/>
                    <a:pt x="0" y="335"/>
                    <a:pt x="100" y="835"/>
                  </a:cubicBezTo>
                  <a:cubicBezTo>
                    <a:pt x="267" y="1469"/>
                    <a:pt x="667" y="2069"/>
                    <a:pt x="1234" y="2436"/>
                  </a:cubicBezTo>
                  <a:cubicBezTo>
                    <a:pt x="1719" y="2733"/>
                    <a:pt x="2292" y="2899"/>
                    <a:pt x="2863" y="2899"/>
                  </a:cubicBezTo>
                  <a:cubicBezTo>
                    <a:pt x="2999" y="2899"/>
                    <a:pt x="3135" y="2889"/>
                    <a:pt x="3269" y="2870"/>
                  </a:cubicBezTo>
                  <a:cubicBezTo>
                    <a:pt x="3803" y="2770"/>
                    <a:pt x="4070" y="2603"/>
                    <a:pt x="4036" y="2503"/>
                  </a:cubicBezTo>
                  <a:cubicBezTo>
                    <a:pt x="4036" y="2336"/>
                    <a:pt x="2769" y="2637"/>
                    <a:pt x="1635" y="1903"/>
                  </a:cubicBezTo>
                  <a:cubicBezTo>
                    <a:pt x="516" y="1179"/>
                    <a:pt x="338" y="1"/>
                    <a:pt x="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4"/>
            <p:cNvSpPr/>
            <p:nvPr/>
          </p:nvSpPr>
          <p:spPr>
            <a:xfrm>
              <a:off x="3762025" y="2778900"/>
              <a:ext cx="128450" cy="46000"/>
            </a:xfrm>
            <a:custGeom>
              <a:avLst/>
              <a:gdLst/>
              <a:ahLst/>
              <a:cxnLst/>
              <a:rect l="l" t="t" r="r" b="b"/>
              <a:pathLst>
                <a:path w="5138" h="1840" extrusionOk="0">
                  <a:moveTo>
                    <a:pt x="3364" y="0"/>
                  </a:moveTo>
                  <a:cubicBezTo>
                    <a:pt x="2346" y="0"/>
                    <a:pt x="1344" y="351"/>
                    <a:pt x="534" y="1009"/>
                  </a:cubicBezTo>
                  <a:cubicBezTo>
                    <a:pt x="134" y="1343"/>
                    <a:pt x="0" y="1643"/>
                    <a:pt x="101" y="1776"/>
                  </a:cubicBezTo>
                  <a:cubicBezTo>
                    <a:pt x="138" y="1820"/>
                    <a:pt x="205" y="1840"/>
                    <a:pt x="296" y="1840"/>
                  </a:cubicBezTo>
                  <a:cubicBezTo>
                    <a:pt x="689" y="1840"/>
                    <a:pt x="1547" y="1486"/>
                    <a:pt x="2602" y="1243"/>
                  </a:cubicBezTo>
                  <a:cubicBezTo>
                    <a:pt x="3870" y="909"/>
                    <a:pt x="5004" y="909"/>
                    <a:pt x="5071" y="609"/>
                  </a:cubicBezTo>
                  <a:cubicBezTo>
                    <a:pt x="5137" y="475"/>
                    <a:pt x="4837" y="242"/>
                    <a:pt x="4337" y="108"/>
                  </a:cubicBezTo>
                  <a:cubicBezTo>
                    <a:pt x="4015" y="36"/>
                    <a:pt x="3689" y="0"/>
                    <a:pt x="33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4"/>
            <p:cNvSpPr/>
            <p:nvPr/>
          </p:nvSpPr>
          <p:spPr>
            <a:xfrm>
              <a:off x="4052225" y="2784775"/>
              <a:ext cx="98425" cy="34200"/>
            </a:xfrm>
            <a:custGeom>
              <a:avLst/>
              <a:gdLst/>
              <a:ahLst/>
              <a:cxnLst/>
              <a:rect l="l" t="t" r="r" b="b"/>
              <a:pathLst>
                <a:path w="3937" h="1368" extrusionOk="0">
                  <a:moveTo>
                    <a:pt x="2126" y="1"/>
                  </a:moveTo>
                  <a:cubicBezTo>
                    <a:pt x="1513" y="1"/>
                    <a:pt x="913" y="205"/>
                    <a:pt x="434" y="607"/>
                  </a:cubicBezTo>
                  <a:cubicBezTo>
                    <a:pt x="101" y="908"/>
                    <a:pt x="1" y="1174"/>
                    <a:pt x="101" y="1275"/>
                  </a:cubicBezTo>
                  <a:cubicBezTo>
                    <a:pt x="168" y="1342"/>
                    <a:pt x="278" y="1368"/>
                    <a:pt x="421" y="1368"/>
                  </a:cubicBezTo>
                  <a:cubicBezTo>
                    <a:pt x="775" y="1368"/>
                    <a:pt x="1338" y="1212"/>
                    <a:pt x="2002" y="1141"/>
                  </a:cubicBezTo>
                  <a:cubicBezTo>
                    <a:pt x="2302" y="1108"/>
                    <a:pt x="2592" y="1104"/>
                    <a:pt x="2850" y="1104"/>
                  </a:cubicBezTo>
                  <a:cubicBezTo>
                    <a:pt x="2923" y="1104"/>
                    <a:pt x="2995" y="1104"/>
                    <a:pt x="3063" y="1104"/>
                  </a:cubicBezTo>
                  <a:cubicBezTo>
                    <a:pt x="3473" y="1104"/>
                    <a:pt x="3775" y="1093"/>
                    <a:pt x="3870" y="941"/>
                  </a:cubicBezTo>
                  <a:cubicBezTo>
                    <a:pt x="3937" y="807"/>
                    <a:pt x="3803" y="574"/>
                    <a:pt x="3470" y="340"/>
                  </a:cubicBezTo>
                  <a:cubicBezTo>
                    <a:pt x="3044" y="113"/>
                    <a:pt x="2581" y="1"/>
                    <a:pt x="2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4"/>
            <p:cNvSpPr/>
            <p:nvPr/>
          </p:nvSpPr>
          <p:spPr>
            <a:xfrm>
              <a:off x="3491675" y="3053300"/>
              <a:ext cx="151475" cy="188875"/>
            </a:xfrm>
            <a:custGeom>
              <a:avLst/>
              <a:gdLst/>
              <a:ahLst/>
              <a:cxnLst/>
              <a:rect l="l" t="t" r="r" b="b"/>
              <a:pathLst>
                <a:path w="6059" h="7555" extrusionOk="0">
                  <a:moveTo>
                    <a:pt x="4014" y="0"/>
                  </a:moveTo>
                  <a:cubicBezTo>
                    <a:pt x="2567" y="0"/>
                    <a:pt x="1" y="502"/>
                    <a:pt x="540" y="4110"/>
                  </a:cubicBezTo>
                  <a:cubicBezTo>
                    <a:pt x="957" y="6914"/>
                    <a:pt x="2687" y="7555"/>
                    <a:pt x="4098" y="7555"/>
                  </a:cubicBezTo>
                  <a:cubicBezTo>
                    <a:pt x="5170" y="7555"/>
                    <a:pt x="6059" y="7184"/>
                    <a:pt x="6044" y="7112"/>
                  </a:cubicBezTo>
                  <a:cubicBezTo>
                    <a:pt x="6044" y="6979"/>
                    <a:pt x="4944" y="74"/>
                    <a:pt x="4944" y="74"/>
                  </a:cubicBezTo>
                  <a:cubicBezTo>
                    <a:pt x="4908" y="65"/>
                    <a:pt x="4533" y="0"/>
                    <a:pt x="4014"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4"/>
            <p:cNvSpPr/>
            <p:nvPr/>
          </p:nvSpPr>
          <p:spPr>
            <a:xfrm>
              <a:off x="3534350" y="3097150"/>
              <a:ext cx="65075" cy="106950"/>
            </a:xfrm>
            <a:custGeom>
              <a:avLst/>
              <a:gdLst/>
              <a:ahLst/>
              <a:cxnLst/>
              <a:rect l="l" t="t" r="r" b="b"/>
              <a:pathLst>
                <a:path w="2603" h="4278" extrusionOk="0">
                  <a:moveTo>
                    <a:pt x="1151" y="1"/>
                  </a:moveTo>
                  <a:cubicBezTo>
                    <a:pt x="1090" y="1"/>
                    <a:pt x="1029" y="9"/>
                    <a:pt x="968" y="21"/>
                  </a:cubicBezTo>
                  <a:cubicBezTo>
                    <a:pt x="568" y="154"/>
                    <a:pt x="268" y="521"/>
                    <a:pt x="168" y="922"/>
                  </a:cubicBezTo>
                  <a:cubicBezTo>
                    <a:pt x="34" y="1389"/>
                    <a:pt x="1" y="1856"/>
                    <a:pt x="101" y="2356"/>
                  </a:cubicBezTo>
                  <a:cubicBezTo>
                    <a:pt x="268" y="3323"/>
                    <a:pt x="935" y="4157"/>
                    <a:pt x="1669" y="4257"/>
                  </a:cubicBezTo>
                  <a:cubicBezTo>
                    <a:pt x="1725" y="4271"/>
                    <a:pt x="1782" y="4278"/>
                    <a:pt x="1839" y="4278"/>
                  </a:cubicBezTo>
                  <a:cubicBezTo>
                    <a:pt x="2057" y="4278"/>
                    <a:pt x="2278" y="4182"/>
                    <a:pt x="2436" y="4024"/>
                  </a:cubicBezTo>
                  <a:cubicBezTo>
                    <a:pt x="2569" y="3857"/>
                    <a:pt x="2603" y="3757"/>
                    <a:pt x="2569" y="3757"/>
                  </a:cubicBezTo>
                  <a:cubicBezTo>
                    <a:pt x="2536" y="3757"/>
                    <a:pt x="2469" y="3824"/>
                    <a:pt x="2336" y="3924"/>
                  </a:cubicBezTo>
                  <a:cubicBezTo>
                    <a:pt x="2211" y="3999"/>
                    <a:pt x="2048" y="4036"/>
                    <a:pt x="1876" y="4036"/>
                  </a:cubicBezTo>
                  <a:cubicBezTo>
                    <a:pt x="1819" y="4036"/>
                    <a:pt x="1761" y="4032"/>
                    <a:pt x="1702" y="4024"/>
                  </a:cubicBezTo>
                  <a:cubicBezTo>
                    <a:pt x="1168" y="3890"/>
                    <a:pt x="601" y="3156"/>
                    <a:pt x="435" y="2256"/>
                  </a:cubicBezTo>
                  <a:cubicBezTo>
                    <a:pt x="368" y="1856"/>
                    <a:pt x="368" y="1422"/>
                    <a:pt x="501" y="1022"/>
                  </a:cubicBezTo>
                  <a:cubicBezTo>
                    <a:pt x="535" y="688"/>
                    <a:pt x="735" y="421"/>
                    <a:pt x="1035" y="254"/>
                  </a:cubicBezTo>
                  <a:cubicBezTo>
                    <a:pt x="1087" y="237"/>
                    <a:pt x="1141" y="229"/>
                    <a:pt x="1194" y="229"/>
                  </a:cubicBezTo>
                  <a:cubicBezTo>
                    <a:pt x="1347" y="229"/>
                    <a:pt x="1495" y="297"/>
                    <a:pt x="1569" y="421"/>
                  </a:cubicBezTo>
                  <a:cubicBezTo>
                    <a:pt x="1669" y="555"/>
                    <a:pt x="1635" y="655"/>
                    <a:pt x="1669" y="655"/>
                  </a:cubicBezTo>
                  <a:cubicBezTo>
                    <a:pt x="1702" y="655"/>
                    <a:pt x="1769" y="555"/>
                    <a:pt x="1702" y="354"/>
                  </a:cubicBezTo>
                  <a:cubicBezTo>
                    <a:pt x="1635" y="254"/>
                    <a:pt x="1569" y="154"/>
                    <a:pt x="1469" y="88"/>
                  </a:cubicBezTo>
                  <a:cubicBezTo>
                    <a:pt x="1363" y="24"/>
                    <a:pt x="1257" y="1"/>
                    <a:pt x="115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4"/>
            <p:cNvSpPr/>
            <p:nvPr/>
          </p:nvSpPr>
          <p:spPr>
            <a:xfrm>
              <a:off x="3551050" y="2489800"/>
              <a:ext cx="679675" cy="591550"/>
            </a:xfrm>
            <a:custGeom>
              <a:avLst/>
              <a:gdLst/>
              <a:ahLst/>
              <a:cxnLst/>
              <a:rect l="l" t="t" r="r" b="b"/>
              <a:pathLst>
                <a:path w="27187" h="23662" extrusionOk="0">
                  <a:moveTo>
                    <a:pt x="13370" y="1"/>
                  </a:moveTo>
                  <a:cubicBezTo>
                    <a:pt x="12894" y="1"/>
                    <a:pt x="12418" y="22"/>
                    <a:pt x="11942" y="64"/>
                  </a:cubicBezTo>
                  <a:cubicBezTo>
                    <a:pt x="8540" y="398"/>
                    <a:pt x="5404" y="2066"/>
                    <a:pt x="3169" y="4667"/>
                  </a:cubicBezTo>
                  <a:cubicBezTo>
                    <a:pt x="1501" y="6802"/>
                    <a:pt x="467" y="9371"/>
                    <a:pt x="234" y="12106"/>
                  </a:cubicBezTo>
                  <a:cubicBezTo>
                    <a:pt x="0" y="14808"/>
                    <a:pt x="300" y="17510"/>
                    <a:pt x="1168" y="20112"/>
                  </a:cubicBezTo>
                  <a:cubicBezTo>
                    <a:pt x="1501" y="21246"/>
                    <a:pt x="1968" y="22414"/>
                    <a:pt x="2869" y="23181"/>
                  </a:cubicBezTo>
                  <a:cubicBezTo>
                    <a:pt x="3213" y="23464"/>
                    <a:pt x="3691" y="23661"/>
                    <a:pt x="4134" y="23661"/>
                  </a:cubicBezTo>
                  <a:cubicBezTo>
                    <a:pt x="4421" y="23661"/>
                    <a:pt x="4693" y="23578"/>
                    <a:pt x="4904" y="23381"/>
                  </a:cubicBezTo>
                  <a:cubicBezTo>
                    <a:pt x="5170" y="23014"/>
                    <a:pt x="5304" y="22614"/>
                    <a:pt x="5304" y="22147"/>
                  </a:cubicBezTo>
                  <a:cubicBezTo>
                    <a:pt x="5804" y="18244"/>
                    <a:pt x="6238" y="14041"/>
                    <a:pt x="4403" y="10538"/>
                  </a:cubicBezTo>
                  <a:cubicBezTo>
                    <a:pt x="5170" y="9171"/>
                    <a:pt x="6205" y="7970"/>
                    <a:pt x="7439" y="7002"/>
                  </a:cubicBezTo>
                  <a:cubicBezTo>
                    <a:pt x="8471" y="6215"/>
                    <a:pt x="9701" y="5803"/>
                    <a:pt x="10969" y="5803"/>
                  </a:cubicBezTo>
                  <a:cubicBezTo>
                    <a:pt x="11259" y="5803"/>
                    <a:pt x="11550" y="5825"/>
                    <a:pt x="11842" y="5868"/>
                  </a:cubicBezTo>
                  <a:cubicBezTo>
                    <a:pt x="14144" y="6269"/>
                    <a:pt x="15745" y="8237"/>
                    <a:pt x="17679" y="9504"/>
                  </a:cubicBezTo>
                  <a:cubicBezTo>
                    <a:pt x="19415" y="10627"/>
                    <a:pt x="21414" y="11201"/>
                    <a:pt x="23422" y="11201"/>
                  </a:cubicBezTo>
                  <a:cubicBezTo>
                    <a:pt x="24694" y="11201"/>
                    <a:pt x="25970" y="10971"/>
                    <a:pt x="27186" y="10505"/>
                  </a:cubicBezTo>
                  <a:lnTo>
                    <a:pt x="25118" y="5401"/>
                  </a:lnTo>
                  <a:cubicBezTo>
                    <a:pt x="24251" y="4100"/>
                    <a:pt x="23050" y="3033"/>
                    <a:pt x="21649" y="2299"/>
                  </a:cubicBezTo>
                  <a:cubicBezTo>
                    <a:pt x="19128" y="781"/>
                    <a:pt x="16263" y="1"/>
                    <a:pt x="133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4"/>
            <p:cNvSpPr/>
            <p:nvPr/>
          </p:nvSpPr>
          <p:spPr>
            <a:xfrm>
              <a:off x="3659450" y="2477225"/>
              <a:ext cx="650500" cy="180975"/>
            </a:xfrm>
            <a:custGeom>
              <a:avLst/>
              <a:gdLst/>
              <a:ahLst/>
              <a:cxnLst/>
              <a:rect l="l" t="t" r="r" b="b"/>
              <a:pathLst>
                <a:path w="26020" h="7239" extrusionOk="0">
                  <a:moveTo>
                    <a:pt x="22055" y="238"/>
                  </a:moveTo>
                  <a:cubicBezTo>
                    <a:pt x="22334" y="238"/>
                    <a:pt x="22610" y="313"/>
                    <a:pt x="22850" y="467"/>
                  </a:cubicBezTo>
                  <a:cubicBezTo>
                    <a:pt x="23317" y="834"/>
                    <a:pt x="23617" y="1368"/>
                    <a:pt x="23684" y="1968"/>
                  </a:cubicBezTo>
                  <a:cubicBezTo>
                    <a:pt x="23729" y="2398"/>
                    <a:pt x="23652" y="2813"/>
                    <a:pt x="23472" y="3192"/>
                  </a:cubicBezTo>
                  <a:lnTo>
                    <a:pt x="23472" y="3192"/>
                  </a:lnTo>
                  <a:cubicBezTo>
                    <a:pt x="23227" y="3227"/>
                    <a:pt x="22983" y="3249"/>
                    <a:pt x="22738" y="3249"/>
                  </a:cubicBezTo>
                  <a:cubicBezTo>
                    <a:pt x="22631" y="3249"/>
                    <a:pt x="22524" y="3245"/>
                    <a:pt x="22417" y="3236"/>
                  </a:cubicBezTo>
                  <a:cubicBezTo>
                    <a:pt x="21983" y="3202"/>
                    <a:pt x="21549" y="3069"/>
                    <a:pt x="21182" y="2802"/>
                  </a:cubicBezTo>
                  <a:cubicBezTo>
                    <a:pt x="20782" y="2535"/>
                    <a:pt x="20515" y="2102"/>
                    <a:pt x="20482" y="1635"/>
                  </a:cubicBezTo>
                  <a:cubicBezTo>
                    <a:pt x="20515" y="1101"/>
                    <a:pt x="20815" y="634"/>
                    <a:pt x="21282" y="434"/>
                  </a:cubicBezTo>
                  <a:cubicBezTo>
                    <a:pt x="21525" y="304"/>
                    <a:pt x="21792" y="238"/>
                    <a:pt x="22055" y="238"/>
                  </a:cubicBezTo>
                  <a:close/>
                  <a:moveTo>
                    <a:pt x="22050" y="0"/>
                  </a:moveTo>
                  <a:cubicBezTo>
                    <a:pt x="21749" y="0"/>
                    <a:pt x="21449" y="67"/>
                    <a:pt x="21182" y="234"/>
                  </a:cubicBezTo>
                  <a:cubicBezTo>
                    <a:pt x="20649" y="467"/>
                    <a:pt x="20315" y="1001"/>
                    <a:pt x="20282" y="1601"/>
                  </a:cubicBezTo>
                  <a:cubicBezTo>
                    <a:pt x="20348" y="2135"/>
                    <a:pt x="20615" y="2635"/>
                    <a:pt x="21082" y="2936"/>
                  </a:cubicBezTo>
                  <a:cubicBezTo>
                    <a:pt x="21483" y="3169"/>
                    <a:pt x="21916" y="3336"/>
                    <a:pt x="22417" y="3336"/>
                  </a:cubicBezTo>
                  <a:cubicBezTo>
                    <a:pt x="22524" y="3345"/>
                    <a:pt x="22633" y="3349"/>
                    <a:pt x="22744" y="3349"/>
                  </a:cubicBezTo>
                  <a:cubicBezTo>
                    <a:pt x="22967" y="3349"/>
                    <a:pt x="23194" y="3332"/>
                    <a:pt x="23415" y="3304"/>
                  </a:cubicBezTo>
                  <a:lnTo>
                    <a:pt x="23415" y="3304"/>
                  </a:lnTo>
                  <a:cubicBezTo>
                    <a:pt x="23341" y="3443"/>
                    <a:pt x="23252" y="3576"/>
                    <a:pt x="23150" y="3703"/>
                  </a:cubicBezTo>
                  <a:cubicBezTo>
                    <a:pt x="22750" y="4203"/>
                    <a:pt x="22183" y="4603"/>
                    <a:pt x="21583" y="4837"/>
                  </a:cubicBezTo>
                  <a:cubicBezTo>
                    <a:pt x="20892" y="5079"/>
                    <a:pt x="20174" y="5204"/>
                    <a:pt x="19457" y="5204"/>
                  </a:cubicBezTo>
                  <a:cubicBezTo>
                    <a:pt x="18790" y="5204"/>
                    <a:pt x="18123" y="5095"/>
                    <a:pt x="17480" y="4870"/>
                  </a:cubicBezTo>
                  <a:cubicBezTo>
                    <a:pt x="16112" y="4470"/>
                    <a:pt x="14811" y="3870"/>
                    <a:pt x="13610" y="3136"/>
                  </a:cubicBezTo>
                  <a:cubicBezTo>
                    <a:pt x="12443" y="2469"/>
                    <a:pt x="11242" y="1901"/>
                    <a:pt x="10008" y="1434"/>
                  </a:cubicBezTo>
                  <a:cubicBezTo>
                    <a:pt x="9128" y="1108"/>
                    <a:pt x="8210" y="951"/>
                    <a:pt x="7297" y="951"/>
                  </a:cubicBezTo>
                  <a:cubicBezTo>
                    <a:pt x="6998" y="951"/>
                    <a:pt x="6701" y="968"/>
                    <a:pt x="6405" y="1001"/>
                  </a:cubicBezTo>
                  <a:cubicBezTo>
                    <a:pt x="5371" y="1201"/>
                    <a:pt x="4370" y="1601"/>
                    <a:pt x="3503" y="2202"/>
                  </a:cubicBezTo>
                  <a:cubicBezTo>
                    <a:pt x="2235" y="3069"/>
                    <a:pt x="1235" y="4270"/>
                    <a:pt x="568" y="5671"/>
                  </a:cubicBezTo>
                  <a:cubicBezTo>
                    <a:pt x="401" y="6038"/>
                    <a:pt x="234" y="6405"/>
                    <a:pt x="101" y="6805"/>
                  </a:cubicBezTo>
                  <a:cubicBezTo>
                    <a:pt x="67" y="6938"/>
                    <a:pt x="34" y="7038"/>
                    <a:pt x="1" y="7105"/>
                  </a:cubicBezTo>
                  <a:cubicBezTo>
                    <a:pt x="1" y="7139"/>
                    <a:pt x="1" y="7205"/>
                    <a:pt x="1" y="7239"/>
                  </a:cubicBezTo>
                  <a:cubicBezTo>
                    <a:pt x="67" y="7105"/>
                    <a:pt x="101" y="6938"/>
                    <a:pt x="167" y="6805"/>
                  </a:cubicBezTo>
                  <a:cubicBezTo>
                    <a:pt x="267" y="6538"/>
                    <a:pt x="401" y="6171"/>
                    <a:pt x="668" y="5671"/>
                  </a:cubicBezTo>
                  <a:cubicBezTo>
                    <a:pt x="1335" y="4337"/>
                    <a:pt x="2336" y="3169"/>
                    <a:pt x="3570" y="2302"/>
                  </a:cubicBezTo>
                  <a:cubicBezTo>
                    <a:pt x="4437" y="1735"/>
                    <a:pt x="5404" y="1368"/>
                    <a:pt x="6438" y="1201"/>
                  </a:cubicBezTo>
                  <a:cubicBezTo>
                    <a:pt x="6726" y="1168"/>
                    <a:pt x="7015" y="1151"/>
                    <a:pt x="7305" y="1151"/>
                  </a:cubicBezTo>
                  <a:cubicBezTo>
                    <a:pt x="8191" y="1151"/>
                    <a:pt x="9078" y="1308"/>
                    <a:pt x="9908" y="1635"/>
                  </a:cubicBezTo>
                  <a:cubicBezTo>
                    <a:pt x="11142" y="2102"/>
                    <a:pt x="12343" y="2669"/>
                    <a:pt x="13477" y="3336"/>
                  </a:cubicBezTo>
                  <a:cubicBezTo>
                    <a:pt x="14711" y="4070"/>
                    <a:pt x="16012" y="4670"/>
                    <a:pt x="17380" y="5104"/>
                  </a:cubicBezTo>
                  <a:cubicBezTo>
                    <a:pt x="18044" y="5325"/>
                    <a:pt x="18731" y="5434"/>
                    <a:pt x="19419" y="5434"/>
                  </a:cubicBezTo>
                  <a:cubicBezTo>
                    <a:pt x="20182" y="5434"/>
                    <a:pt x="20946" y="5300"/>
                    <a:pt x="21683" y="5037"/>
                  </a:cubicBezTo>
                  <a:cubicBezTo>
                    <a:pt x="22316" y="4804"/>
                    <a:pt x="22884" y="4370"/>
                    <a:pt x="23351" y="3803"/>
                  </a:cubicBezTo>
                  <a:cubicBezTo>
                    <a:pt x="23476" y="3636"/>
                    <a:pt x="23584" y="3457"/>
                    <a:pt x="23672" y="3267"/>
                  </a:cubicBezTo>
                  <a:lnTo>
                    <a:pt x="23672" y="3267"/>
                  </a:lnTo>
                  <a:cubicBezTo>
                    <a:pt x="24331" y="3196"/>
                    <a:pt x="24957" y="2897"/>
                    <a:pt x="25419" y="2435"/>
                  </a:cubicBezTo>
                  <a:cubicBezTo>
                    <a:pt x="25719" y="2135"/>
                    <a:pt x="25919" y="1768"/>
                    <a:pt x="25986" y="1334"/>
                  </a:cubicBezTo>
                  <a:cubicBezTo>
                    <a:pt x="26019" y="1201"/>
                    <a:pt x="26019" y="1068"/>
                    <a:pt x="25986" y="934"/>
                  </a:cubicBezTo>
                  <a:lnTo>
                    <a:pt x="25986" y="934"/>
                  </a:lnTo>
                  <a:cubicBezTo>
                    <a:pt x="25986" y="935"/>
                    <a:pt x="26019" y="1069"/>
                    <a:pt x="25952" y="1368"/>
                  </a:cubicBezTo>
                  <a:cubicBezTo>
                    <a:pt x="25852" y="1768"/>
                    <a:pt x="25652" y="2135"/>
                    <a:pt x="25352" y="2402"/>
                  </a:cubicBezTo>
                  <a:cubicBezTo>
                    <a:pt x="24909" y="2813"/>
                    <a:pt x="24346" y="3075"/>
                    <a:pt x="23719" y="3157"/>
                  </a:cubicBezTo>
                  <a:lnTo>
                    <a:pt x="23719" y="3157"/>
                  </a:lnTo>
                  <a:cubicBezTo>
                    <a:pt x="23878" y="2768"/>
                    <a:pt x="23947" y="2341"/>
                    <a:pt x="23884" y="1901"/>
                  </a:cubicBezTo>
                  <a:cubicBezTo>
                    <a:pt x="23851" y="1268"/>
                    <a:pt x="23484" y="667"/>
                    <a:pt x="22950" y="267"/>
                  </a:cubicBezTo>
                  <a:cubicBezTo>
                    <a:pt x="22683" y="100"/>
                    <a:pt x="22383" y="0"/>
                    <a:pt x="2205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4"/>
            <p:cNvSpPr/>
            <p:nvPr/>
          </p:nvSpPr>
          <p:spPr>
            <a:xfrm>
              <a:off x="3462650" y="2669850"/>
              <a:ext cx="175975" cy="160975"/>
            </a:xfrm>
            <a:custGeom>
              <a:avLst/>
              <a:gdLst/>
              <a:ahLst/>
              <a:cxnLst/>
              <a:rect l="l" t="t" r="r" b="b"/>
              <a:pathLst>
                <a:path w="7039" h="6439" extrusionOk="0">
                  <a:moveTo>
                    <a:pt x="6905" y="1"/>
                  </a:moveTo>
                  <a:cubicBezTo>
                    <a:pt x="6905" y="534"/>
                    <a:pt x="6872" y="1035"/>
                    <a:pt x="6772" y="1568"/>
                  </a:cubicBezTo>
                  <a:cubicBezTo>
                    <a:pt x="6538" y="2803"/>
                    <a:pt x="5871" y="3937"/>
                    <a:pt x="4937" y="4771"/>
                  </a:cubicBezTo>
                  <a:cubicBezTo>
                    <a:pt x="4403" y="5238"/>
                    <a:pt x="3836" y="5605"/>
                    <a:pt x="3203" y="5872"/>
                  </a:cubicBezTo>
                  <a:cubicBezTo>
                    <a:pt x="2669" y="6105"/>
                    <a:pt x="2135" y="6238"/>
                    <a:pt x="1568" y="6272"/>
                  </a:cubicBezTo>
                  <a:cubicBezTo>
                    <a:pt x="1034" y="6238"/>
                    <a:pt x="501" y="6172"/>
                    <a:pt x="0" y="6038"/>
                  </a:cubicBezTo>
                  <a:lnTo>
                    <a:pt x="0" y="6038"/>
                  </a:lnTo>
                  <a:cubicBezTo>
                    <a:pt x="134" y="6105"/>
                    <a:pt x="267" y="6172"/>
                    <a:pt x="401" y="6205"/>
                  </a:cubicBezTo>
                  <a:cubicBezTo>
                    <a:pt x="767" y="6339"/>
                    <a:pt x="1168" y="6405"/>
                    <a:pt x="1568" y="6439"/>
                  </a:cubicBezTo>
                  <a:cubicBezTo>
                    <a:pt x="2135" y="6439"/>
                    <a:pt x="2736" y="6305"/>
                    <a:pt x="3269" y="6105"/>
                  </a:cubicBezTo>
                  <a:cubicBezTo>
                    <a:pt x="3936" y="5805"/>
                    <a:pt x="4537" y="5438"/>
                    <a:pt x="5104" y="4971"/>
                  </a:cubicBezTo>
                  <a:cubicBezTo>
                    <a:pt x="6071" y="4070"/>
                    <a:pt x="6738" y="2903"/>
                    <a:pt x="6939" y="1602"/>
                  </a:cubicBezTo>
                  <a:cubicBezTo>
                    <a:pt x="7005" y="1201"/>
                    <a:pt x="7039" y="801"/>
                    <a:pt x="7005" y="434"/>
                  </a:cubicBezTo>
                  <a:cubicBezTo>
                    <a:pt x="7005" y="267"/>
                    <a:pt x="6972" y="134"/>
                    <a:pt x="690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4"/>
            <p:cNvSpPr/>
            <p:nvPr/>
          </p:nvSpPr>
          <p:spPr>
            <a:xfrm>
              <a:off x="3478500" y="2756575"/>
              <a:ext cx="181800" cy="154850"/>
            </a:xfrm>
            <a:custGeom>
              <a:avLst/>
              <a:gdLst/>
              <a:ahLst/>
              <a:cxnLst/>
              <a:rect l="l" t="t" r="r" b="b"/>
              <a:pathLst>
                <a:path w="7272" h="6194" extrusionOk="0">
                  <a:moveTo>
                    <a:pt x="7239" y="1"/>
                  </a:moveTo>
                  <a:cubicBezTo>
                    <a:pt x="7172" y="1"/>
                    <a:pt x="7138" y="568"/>
                    <a:pt x="6838" y="1468"/>
                  </a:cubicBezTo>
                  <a:cubicBezTo>
                    <a:pt x="6004" y="3837"/>
                    <a:pt x="3970" y="5538"/>
                    <a:pt x="1534" y="5972"/>
                  </a:cubicBezTo>
                  <a:cubicBezTo>
                    <a:pt x="600" y="6105"/>
                    <a:pt x="0" y="6072"/>
                    <a:pt x="0" y="6105"/>
                  </a:cubicBezTo>
                  <a:cubicBezTo>
                    <a:pt x="122" y="6154"/>
                    <a:pt x="226" y="6185"/>
                    <a:pt x="339" y="6185"/>
                  </a:cubicBezTo>
                  <a:cubicBezTo>
                    <a:pt x="380" y="6185"/>
                    <a:pt x="422" y="6181"/>
                    <a:pt x="467" y="6172"/>
                  </a:cubicBezTo>
                  <a:cubicBezTo>
                    <a:pt x="619" y="6186"/>
                    <a:pt x="771" y="6194"/>
                    <a:pt x="925" y="6194"/>
                  </a:cubicBezTo>
                  <a:cubicBezTo>
                    <a:pt x="1144" y="6194"/>
                    <a:pt x="1367" y="6178"/>
                    <a:pt x="1601" y="6139"/>
                  </a:cubicBezTo>
                  <a:cubicBezTo>
                    <a:pt x="4136" y="5805"/>
                    <a:pt x="6271" y="4004"/>
                    <a:pt x="7005" y="1535"/>
                  </a:cubicBezTo>
                  <a:cubicBezTo>
                    <a:pt x="7138" y="1168"/>
                    <a:pt x="7205" y="801"/>
                    <a:pt x="7239" y="401"/>
                  </a:cubicBezTo>
                  <a:cubicBezTo>
                    <a:pt x="7272" y="268"/>
                    <a:pt x="7272" y="134"/>
                    <a:pt x="723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4"/>
            <p:cNvSpPr/>
            <p:nvPr/>
          </p:nvSpPr>
          <p:spPr>
            <a:xfrm>
              <a:off x="3814550" y="3047625"/>
              <a:ext cx="6700" cy="6700"/>
            </a:xfrm>
            <a:custGeom>
              <a:avLst/>
              <a:gdLst/>
              <a:ahLst/>
              <a:cxnLst/>
              <a:rect l="l" t="t" r="r" b="b"/>
              <a:pathLst>
                <a:path w="268" h="268" extrusionOk="0">
                  <a:moveTo>
                    <a:pt x="101" y="0"/>
                  </a:moveTo>
                  <a:cubicBezTo>
                    <a:pt x="34" y="34"/>
                    <a:pt x="1" y="101"/>
                    <a:pt x="34" y="167"/>
                  </a:cubicBezTo>
                  <a:cubicBezTo>
                    <a:pt x="34" y="234"/>
                    <a:pt x="101" y="267"/>
                    <a:pt x="168" y="267"/>
                  </a:cubicBezTo>
                  <a:cubicBezTo>
                    <a:pt x="234" y="234"/>
                    <a:pt x="268" y="167"/>
                    <a:pt x="268" y="101"/>
                  </a:cubicBezTo>
                  <a:cubicBezTo>
                    <a:pt x="234" y="34"/>
                    <a:pt x="168" y="0"/>
                    <a:pt x="10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4"/>
            <p:cNvSpPr/>
            <p:nvPr/>
          </p:nvSpPr>
          <p:spPr>
            <a:xfrm>
              <a:off x="3864600" y="3028450"/>
              <a:ext cx="8350" cy="7525"/>
            </a:xfrm>
            <a:custGeom>
              <a:avLst/>
              <a:gdLst/>
              <a:ahLst/>
              <a:cxnLst/>
              <a:rect l="l" t="t" r="r" b="b"/>
              <a:pathLst>
                <a:path w="334" h="301" extrusionOk="0">
                  <a:moveTo>
                    <a:pt x="134" y="0"/>
                  </a:moveTo>
                  <a:cubicBezTo>
                    <a:pt x="0" y="100"/>
                    <a:pt x="67" y="300"/>
                    <a:pt x="234" y="300"/>
                  </a:cubicBezTo>
                  <a:cubicBezTo>
                    <a:pt x="301" y="267"/>
                    <a:pt x="334" y="167"/>
                    <a:pt x="301" y="100"/>
                  </a:cubicBezTo>
                  <a:cubicBezTo>
                    <a:pt x="301" y="34"/>
                    <a:pt x="234" y="0"/>
                    <a:pt x="13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4"/>
            <p:cNvSpPr/>
            <p:nvPr/>
          </p:nvSpPr>
          <p:spPr>
            <a:xfrm>
              <a:off x="3901300" y="3020775"/>
              <a:ext cx="7525" cy="10200"/>
            </a:xfrm>
            <a:custGeom>
              <a:avLst/>
              <a:gdLst/>
              <a:ahLst/>
              <a:cxnLst/>
              <a:rect l="l" t="t" r="r" b="b"/>
              <a:pathLst>
                <a:path w="301" h="408" extrusionOk="0">
                  <a:moveTo>
                    <a:pt x="127" y="0"/>
                  </a:moveTo>
                  <a:cubicBezTo>
                    <a:pt x="118" y="0"/>
                    <a:pt x="109" y="3"/>
                    <a:pt x="100" y="7"/>
                  </a:cubicBezTo>
                  <a:cubicBezTo>
                    <a:pt x="33" y="7"/>
                    <a:pt x="0" y="107"/>
                    <a:pt x="33" y="241"/>
                  </a:cubicBezTo>
                  <a:cubicBezTo>
                    <a:pt x="67" y="341"/>
                    <a:pt x="134" y="407"/>
                    <a:pt x="200" y="407"/>
                  </a:cubicBezTo>
                  <a:cubicBezTo>
                    <a:pt x="267" y="374"/>
                    <a:pt x="300" y="274"/>
                    <a:pt x="267" y="174"/>
                  </a:cubicBezTo>
                  <a:cubicBezTo>
                    <a:pt x="238" y="87"/>
                    <a:pt x="184" y="0"/>
                    <a:pt x="127"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4"/>
            <p:cNvSpPr/>
            <p:nvPr/>
          </p:nvSpPr>
          <p:spPr>
            <a:xfrm>
              <a:off x="3845425" y="3079825"/>
              <a:ext cx="6700" cy="4525"/>
            </a:xfrm>
            <a:custGeom>
              <a:avLst/>
              <a:gdLst/>
              <a:ahLst/>
              <a:cxnLst/>
              <a:rect l="l" t="t" r="r" b="b"/>
              <a:pathLst>
                <a:path w="268" h="181" extrusionOk="0">
                  <a:moveTo>
                    <a:pt x="186" y="0"/>
                  </a:moveTo>
                  <a:cubicBezTo>
                    <a:pt x="169" y="0"/>
                    <a:pt x="151" y="4"/>
                    <a:pt x="134" y="13"/>
                  </a:cubicBezTo>
                  <a:cubicBezTo>
                    <a:pt x="67" y="13"/>
                    <a:pt x="0" y="47"/>
                    <a:pt x="34" y="80"/>
                  </a:cubicBezTo>
                  <a:cubicBezTo>
                    <a:pt x="34" y="147"/>
                    <a:pt x="67" y="180"/>
                    <a:pt x="134" y="180"/>
                  </a:cubicBezTo>
                  <a:cubicBezTo>
                    <a:pt x="200" y="180"/>
                    <a:pt x="267" y="113"/>
                    <a:pt x="267" y="80"/>
                  </a:cubicBezTo>
                  <a:cubicBezTo>
                    <a:pt x="267" y="31"/>
                    <a:pt x="231" y="0"/>
                    <a:pt x="18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4"/>
            <p:cNvSpPr/>
            <p:nvPr/>
          </p:nvSpPr>
          <p:spPr>
            <a:xfrm>
              <a:off x="3893025" y="3061825"/>
              <a:ext cx="5800" cy="5350"/>
            </a:xfrm>
            <a:custGeom>
              <a:avLst/>
              <a:gdLst/>
              <a:ahLst/>
              <a:cxnLst/>
              <a:rect l="l" t="t" r="r" b="b"/>
              <a:pathLst>
                <a:path w="232" h="214" extrusionOk="0">
                  <a:moveTo>
                    <a:pt x="174" y="0"/>
                  </a:moveTo>
                  <a:cubicBezTo>
                    <a:pt x="98" y="0"/>
                    <a:pt x="0" y="214"/>
                    <a:pt x="84" y="214"/>
                  </a:cubicBezTo>
                  <a:cubicBezTo>
                    <a:pt x="96" y="214"/>
                    <a:pt x="111" y="210"/>
                    <a:pt x="131" y="200"/>
                  </a:cubicBezTo>
                  <a:cubicBezTo>
                    <a:pt x="198" y="200"/>
                    <a:pt x="231" y="133"/>
                    <a:pt x="231" y="66"/>
                  </a:cubicBezTo>
                  <a:cubicBezTo>
                    <a:pt x="217" y="18"/>
                    <a:pt x="197" y="0"/>
                    <a:pt x="17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4"/>
            <p:cNvSpPr/>
            <p:nvPr/>
          </p:nvSpPr>
          <p:spPr>
            <a:xfrm>
              <a:off x="4140625" y="2999875"/>
              <a:ext cx="7525" cy="6900"/>
            </a:xfrm>
            <a:custGeom>
              <a:avLst/>
              <a:gdLst/>
              <a:ahLst/>
              <a:cxnLst/>
              <a:rect l="l" t="t" r="r" b="b"/>
              <a:pathLst>
                <a:path w="301" h="276" extrusionOk="0">
                  <a:moveTo>
                    <a:pt x="140" y="0"/>
                  </a:moveTo>
                  <a:cubicBezTo>
                    <a:pt x="126" y="0"/>
                    <a:pt x="113" y="3"/>
                    <a:pt x="101" y="9"/>
                  </a:cubicBezTo>
                  <a:cubicBezTo>
                    <a:pt x="34" y="42"/>
                    <a:pt x="1" y="109"/>
                    <a:pt x="34" y="176"/>
                  </a:cubicBezTo>
                  <a:cubicBezTo>
                    <a:pt x="67" y="243"/>
                    <a:pt x="134" y="276"/>
                    <a:pt x="201" y="276"/>
                  </a:cubicBezTo>
                  <a:cubicBezTo>
                    <a:pt x="267" y="243"/>
                    <a:pt x="301" y="176"/>
                    <a:pt x="267" y="109"/>
                  </a:cubicBezTo>
                  <a:cubicBezTo>
                    <a:pt x="267" y="55"/>
                    <a:pt x="201" y="0"/>
                    <a:pt x="14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4"/>
            <p:cNvSpPr/>
            <p:nvPr/>
          </p:nvSpPr>
          <p:spPr>
            <a:xfrm>
              <a:off x="4176475" y="2991750"/>
              <a:ext cx="8375" cy="7525"/>
            </a:xfrm>
            <a:custGeom>
              <a:avLst/>
              <a:gdLst/>
              <a:ahLst/>
              <a:cxnLst/>
              <a:rect l="l" t="t" r="r" b="b"/>
              <a:pathLst>
                <a:path w="335" h="301" extrusionOk="0">
                  <a:moveTo>
                    <a:pt x="134" y="1"/>
                  </a:moveTo>
                  <a:cubicBezTo>
                    <a:pt x="34" y="1"/>
                    <a:pt x="1" y="101"/>
                    <a:pt x="34" y="167"/>
                  </a:cubicBezTo>
                  <a:cubicBezTo>
                    <a:pt x="68" y="267"/>
                    <a:pt x="134" y="301"/>
                    <a:pt x="201" y="301"/>
                  </a:cubicBezTo>
                  <a:cubicBezTo>
                    <a:pt x="335" y="201"/>
                    <a:pt x="301" y="1"/>
                    <a:pt x="13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4"/>
            <p:cNvSpPr/>
            <p:nvPr/>
          </p:nvSpPr>
          <p:spPr>
            <a:xfrm>
              <a:off x="4109775" y="3005625"/>
              <a:ext cx="6375" cy="5650"/>
            </a:xfrm>
            <a:custGeom>
              <a:avLst/>
              <a:gdLst/>
              <a:ahLst/>
              <a:cxnLst/>
              <a:rect l="l" t="t" r="r" b="b"/>
              <a:pathLst>
                <a:path w="255" h="226" extrusionOk="0">
                  <a:moveTo>
                    <a:pt x="136" y="1"/>
                  </a:moveTo>
                  <a:cubicBezTo>
                    <a:pt x="125" y="1"/>
                    <a:pt x="113" y="4"/>
                    <a:pt x="100" y="13"/>
                  </a:cubicBezTo>
                  <a:cubicBezTo>
                    <a:pt x="34" y="13"/>
                    <a:pt x="0" y="79"/>
                    <a:pt x="0" y="146"/>
                  </a:cubicBezTo>
                  <a:cubicBezTo>
                    <a:pt x="25" y="195"/>
                    <a:pt x="67" y="226"/>
                    <a:pt x="114" y="226"/>
                  </a:cubicBezTo>
                  <a:cubicBezTo>
                    <a:pt x="131" y="226"/>
                    <a:pt x="149" y="222"/>
                    <a:pt x="167" y="213"/>
                  </a:cubicBezTo>
                  <a:cubicBezTo>
                    <a:pt x="255" y="184"/>
                    <a:pt x="215" y="1"/>
                    <a:pt x="13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4"/>
            <p:cNvSpPr/>
            <p:nvPr/>
          </p:nvSpPr>
          <p:spPr>
            <a:xfrm>
              <a:off x="4138800" y="3038050"/>
              <a:ext cx="7700" cy="6600"/>
            </a:xfrm>
            <a:custGeom>
              <a:avLst/>
              <a:gdLst/>
              <a:ahLst/>
              <a:cxnLst/>
              <a:rect l="l" t="t" r="r" b="b"/>
              <a:pathLst>
                <a:path w="308" h="264" extrusionOk="0">
                  <a:moveTo>
                    <a:pt x="195" y="0"/>
                  </a:moveTo>
                  <a:cubicBezTo>
                    <a:pt x="107" y="0"/>
                    <a:pt x="0" y="110"/>
                    <a:pt x="74" y="183"/>
                  </a:cubicBezTo>
                  <a:cubicBezTo>
                    <a:pt x="98" y="232"/>
                    <a:pt x="140" y="263"/>
                    <a:pt x="187" y="263"/>
                  </a:cubicBezTo>
                  <a:cubicBezTo>
                    <a:pt x="205" y="263"/>
                    <a:pt x="223" y="259"/>
                    <a:pt x="240" y="250"/>
                  </a:cubicBezTo>
                  <a:cubicBezTo>
                    <a:pt x="307" y="217"/>
                    <a:pt x="307" y="117"/>
                    <a:pt x="274" y="50"/>
                  </a:cubicBezTo>
                  <a:cubicBezTo>
                    <a:pt x="256" y="14"/>
                    <a:pt x="227" y="0"/>
                    <a:pt x="19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4"/>
            <p:cNvSpPr/>
            <p:nvPr/>
          </p:nvSpPr>
          <p:spPr>
            <a:xfrm>
              <a:off x="4172325" y="3029275"/>
              <a:ext cx="5850" cy="5250"/>
            </a:xfrm>
            <a:custGeom>
              <a:avLst/>
              <a:gdLst/>
              <a:ahLst/>
              <a:cxnLst/>
              <a:rect l="l" t="t" r="r" b="b"/>
              <a:pathLst>
                <a:path w="234" h="210" extrusionOk="0">
                  <a:moveTo>
                    <a:pt x="134" y="1"/>
                  </a:moveTo>
                  <a:cubicBezTo>
                    <a:pt x="67" y="1"/>
                    <a:pt x="0" y="34"/>
                    <a:pt x="0" y="67"/>
                  </a:cubicBezTo>
                  <a:cubicBezTo>
                    <a:pt x="0" y="134"/>
                    <a:pt x="34" y="201"/>
                    <a:pt x="100" y="201"/>
                  </a:cubicBezTo>
                  <a:cubicBezTo>
                    <a:pt x="113" y="207"/>
                    <a:pt x="126" y="210"/>
                    <a:pt x="138" y="210"/>
                  </a:cubicBezTo>
                  <a:cubicBezTo>
                    <a:pt x="190" y="210"/>
                    <a:pt x="234" y="161"/>
                    <a:pt x="234" y="134"/>
                  </a:cubicBezTo>
                  <a:cubicBezTo>
                    <a:pt x="234" y="67"/>
                    <a:pt x="200" y="1"/>
                    <a:pt x="134"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4"/>
            <p:cNvSpPr/>
            <p:nvPr/>
          </p:nvSpPr>
          <p:spPr>
            <a:xfrm>
              <a:off x="3481825" y="3074925"/>
              <a:ext cx="55900" cy="45625"/>
            </a:xfrm>
            <a:custGeom>
              <a:avLst/>
              <a:gdLst/>
              <a:ahLst/>
              <a:cxnLst/>
              <a:rect l="l" t="t" r="r" b="b"/>
              <a:pathLst>
                <a:path w="2236" h="1825" extrusionOk="0">
                  <a:moveTo>
                    <a:pt x="1135" y="1"/>
                  </a:moveTo>
                  <a:cubicBezTo>
                    <a:pt x="913" y="1"/>
                    <a:pt x="695" y="70"/>
                    <a:pt x="501" y="209"/>
                  </a:cubicBezTo>
                  <a:cubicBezTo>
                    <a:pt x="267" y="376"/>
                    <a:pt x="101" y="610"/>
                    <a:pt x="34" y="877"/>
                  </a:cubicBezTo>
                  <a:cubicBezTo>
                    <a:pt x="0" y="1110"/>
                    <a:pt x="67" y="1344"/>
                    <a:pt x="167" y="1510"/>
                  </a:cubicBezTo>
                  <a:cubicBezTo>
                    <a:pt x="345" y="1764"/>
                    <a:pt x="541" y="1825"/>
                    <a:pt x="626" y="1825"/>
                  </a:cubicBezTo>
                  <a:cubicBezTo>
                    <a:pt x="652" y="1825"/>
                    <a:pt x="668" y="1819"/>
                    <a:pt x="668" y="1811"/>
                  </a:cubicBezTo>
                  <a:cubicBezTo>
                    <a:pt x="701" y="1777"/>
                    <a:pt x="467" y="1710"/>
                    <a:pt x="301" y="1410"/>
                  </a:cubicBezTo>
                  <a:cubicBezTo>
                    <a:pt x="234" y="1277"/>
                    <a:pt x="201" y="1077"/>
                    <a:pt x="234" y="910"/>
                  </a:cubicBezTo>
                  <a:cubicBezTo>
                    <a:pt x="301" y="676"/>
                    <a:pt x="434" y="510"/>
                    <a:pt x="601" y="376"/>
                  </a:cubicBezTo>
                  <a:cubicBezTo>
                    <a:pt x="784" y="259"/>
                    <a:pt x="993" y="201"/>
                    <a:pt x="1197" y="201"/>
                  </a:cubicBezTo>
                  <a:cubicBezTo>
                    <a:pt x="1401" y="201"/>
                    <a:pt x="1602" y="259"/>
                    <a:pt x="1768" y="376"/>
                  </a:cubicBezTo>
                  <a:cubicBezTo>
                    <a:pt x="2069" y="543"/>
                    <a:pt x="2169" y="710"/>
                    <a:pt x="2202" y="710"/>
                  </a:cubicBezTo>
                  <a:cubicBezTo>
                    <a:pt x="2235" y="710"/>
                    <a:pt x="2169" y="476"/>
                    <a:pt x="1868" y="243"/>
                  </a:cubicBezTo>
                  <a:cubicBezTo>
                    <a:pt x="1702" y="109"/>
                    <a:pt x="1502" y="43"/>
                    <a:pt x="1268" y="9"/>
                  </a:cubicBezTo>
                  <a:cubicBezTo>
                    <a:pt x="1224" y="4"/>
                    <a:pt x="1179" y="1"/>
                    <a:pt x="11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4"/>
            <p:cNvSpPr/>
            <p:nvPr/>
          </p:nvSpPr>
          <p:spPr>
            <a:xfrm>
              <a:off x="3419275" y="4354400"/>
              <a:ext cx="1406025" cy="796425"/>
            </a:xfrm>
            <a:custGeom>
              <a:avLst/>
              <a:gdLst/>
              <a:ahLst/>
              <a:cxnLst/>
              <a:rect l="l" t="t" r="r" b="b"/>
              <a:pathLst>
                <a:path w="56241" h="31857" extrusionOk="0">
                  <a:moveTo>
                    <a:pt x="54339" y="0"/>
                  </a:moveTo>
                  <a:lnTo>
                    <a:pt x="40530" y="4503"/>
                  </a:lnTo>
                  <a:lnTo>
                    <a:pt x="40897" y="15278"/>
                  </a:lnTo>
                  <a:cubicBezTo>
                    <a:pt x="40897" y="15278"/>
                    <a:pt x="9674" y="21449"/>
                    <a:pt x="5638" y="23517"/>
                  </a:cubicBezTo>
                  <a:cubicBezTo>
                    <a:pt x="1635" y="25585"/>
                    <a:pt x="1" y="25919"/>
                    <a:pt x="234" y="31856"/>
                  </a:cubicBezTo>
                  <a:lnTo>
                    <a:pt x="50103" y="31790"/>
                  </a:lnTo>
                  <a:cubicBezTo>
                    <a:pt x="50103" y="31790"/>
                    <a:pt x="56241" y="29488"/>
                    <a:pt x="56141" y="22783"/>
                  </a:cubicBezTo>
                  <a:cubicBezTo>
                    <a:pt x="56007" y="16078"/>
                    <a:pt x="54339" y="0"/>
                    <a:pt x="54339"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4"/>
            <p:cNvSpPr/>
            <p:nvPr/>
          </p:nvSpPr>
          <p:spPr>
            <a:xfrm>
              <a:off x="3307525" y="4862600"/>
              <a:ext cx="448675" cy="292400"/>
            </a:xfrm>
            <a:custGeom>
              <a:avLst/>
              <a:gdLst/>
              <a:ahLst/>
              <a:cxnLst/>
              <a:rect l="l" t="t" r="r" b="b"/>
              <a:pathLst>
                <a:path w="17947" h="11696" extrusionOk="0">
                  <a:moveTo>
                    <a:pt x="3417" y="1"/>
                  </a:moveTo>
                  <a:cubicBezTo>
                    <a:pt x="3298" y="1"/>
                    <a:pt x="3214" y="7"/>
                    <a:pt x="3170" y="20"/>
                  </a:cubicBezTo>
                  <a:lnTo>
                    <a:pt x="1" y="11395"/>
                  </a:lnTo>
                  <a:cubicBezTo>
                    <a:pt x="1" y="11395"/>
                    <a:pt x="9574" y="11695"/>
                    <a:pt x="9875" y="11695"/>
                  </a:cubicBezTo>
                  <a:lnTo>
                    <a:pt x="14011" y="11328"/>
                  </a:lnTo>
                  <a:lnTo>
                    <a:pt x="17947" y="1888"/>
                  </a:lnTo>
                  <a:cubicBezTo>
                    <a:pt x="17349" y="1762"/>
                    <a:pt x="5422" y="1"/>
                    <a:pt x="3417"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4"/>
            <p:cNvSpPr/>
            <p:nvPr/>
          </p:nvSpPr>
          <p:spPr>
            <a:xfrm>
              <a:off x="3284175" y="5079175"/>
              <a:ext cx="207675" cy="74650"/>
            </a:xfrm>
            <a:custGeom>
              <a:avLst/>
              <a:gdLst/>
              <a:ahLst/>
              <a:cxnLst/>
              <a:rect l="l" t="t" r="r" b="b"/>
              <a:pathLst>
                <a:path w="8307" h="2986" extrusionOk="0">
                  <a:moveTo>
                    <a:pt x="6656" y="1"/>
                  </a:moveTo>
                  <a:cubicBezTo>
                    <a:pt x="5095" y="1"/>
                    <a:pt x="1202" y="263"/>
                    <a:pt x="1202" y="263"/>
                  </a:cubicBezTo>
                  <a:cubicBezTo>
                    <a:pt x="1202" y="263"/>
                    <a:pt x="368" y="364"/>
                    <a:pt x="134" y="1798"/>
                  </a:cubicBezTo>
                  <a:cubicBezTo>
                    <a:pt x="1" y="2699"/>
                    <a:pt x="1669" y="2899"/>
                    <a:pt x="1669" y="2899"/>
                  </a:cubicBezTo>
                  <a:cubicBezTo>
                    <a:pt x="1735" y="2932"/>
                    <a:pt x="1802" y="2965"/>
                    <a:pt x="1902" y="2965"/>
                  </a:cubicBezTo>
                  <a:cubicBezTo>
                    <a:pt x="2059" y="2980"/>
                    <a:pt x="2298" y="2986"/>
                    <a:pt x="2591" y="2986"/>
                  </a:cubicBezTo>
                  <a:cubicBezTo>
                    <a:pt x="4348" y="2986"/>
                    <a:pt x="8073" y="2765"/>
                    <a:pt x="8073" y="2765"/>
                  </a:cubicBezTo>
                  <a:cubicBezTo>
                    <a:pt x="8307" y="2098"/>
                    <a:pt x="7873" y="130"/>
                    <a:pt x="7239" y="30"/>
                  </a:cubicBezTo>
                  <a:cubicBezTo>
                    <a:pt x="7147" y="9"/>
                    <a:pt x="6940" y="1"/>
                    <a:pt x="6656"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4"/>
            <p:cNvSpPr/>
            <p:nvPr/>
          </p:nvSpPr>
          <p:spPr>
            <a:xfrm>
              <a:off x="3240825" y="5006625"/>
              <a:ext cx="206825" cy="75600"/>
            </a:xfrm>
            <a:custGeom>
              <a:avLst/>
              <a:gdLst/>
              <a:ahLst/>
              <a:cxnLst/>
              <a:rect l="l" t="t" r="r" b="b"/>
              <a:pathLst>
                <a:path w="8273" h="3024" extrusionOk="0">
                  <a:moveTo>
                    <a:pt x="6676" y="1"/>
                  </a:moveTo>
                  <a:cubicBezTo>
                    <a:pt x="5094" y="1"/>
                    <a:pt x="1201" y="263"/>
                    <a:pt x="1201" y="263"/>
                  </a:cubicBezTo>
                  <a:cubicBezTo>
                    <a:pt x="1201" y="263"/>
                    <a:pt x="367" y="397"/>
                    <a:pt x="134" y="1831"/>
                  </a:cubicBezTo>
                  <a:cubicBezTo>
                    <a:pt x="0" y="2698"/>
                    <a:pt x="1668" y="2899"/>
                    <a:pt x="1668" y="2899"/>
                  </a:cubicBezTo>
                  <a:cubicBezTo>
                    <a:pt x="1735" y="2932"/>
                    <a:pt x="1835" y="2965"/>
                    <a:pt x="1902" y="2965"/>
                  </a:cubicBezTo>
                  <a:cubicBezTo>
                    <a:pt x="2201" y="3002"/>
                    <a:pt x="2773" y="3023"/>
                    <a:pt x="3454" y="3023"/>
                  </a:cubicBezTo>
                  <a:cubicBezTo>
                    <a:pt x="5276" y="3023"/>
                    <a:pt x="7869" y="2869"/>
                    <a:pt x="8039" y="2432"/>
                  </a:cubicBezTo>
                  <a:cubicBezTo>
                    <a:pt x="8273" y="1798"/>
                    <a:pt x="7906" y="130"/>
                    <a:pt x="7272" y="30"/>
                  </a:cubicBezTo>
                  <a:cubicBezTo>
                    <a:pt x="7175" y="9"/>
                    <a:pt x="6963" y="1"/>
                    <a:pt x="6676"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4"/>
            <p:cNvSpPr/>
            <p:nvPr/>
          </p:nvSpPr>
          <p:spPr>
            <a:xfrm>
              <a:off x="3219975" y="4935800"/>
              <a:ext cx="206000" cy="75550"/>
            </a:xfrm>
            <a:custGeom>
              <a:avLst/>
              <a:gdLst/>
              <a:ahLst/>
              <a:cxnLst/>
              <a:rect l="l" t="t" r="r" b="b"/>
              <a:pathLst>
                <a:path w="8240" h="3022" extrusionOk="0">
                  <a:moveTo>
                    <a:pt x="6703" y="0"/>
                  </a:moveTo>
                  <a:cubicBezTo>
                    <a:pt x="5163" y="0"/>
                    <a:pt x="1168" y="294"/>
                    <a:pt x="1168" y="294"/>
                  </a:cubicBezTo>
                  <a:cubicBezTo>
                    <a:pt x="1168" y="294"/>
                    <a:pt x="334" y="394"/>
                    <a:pt x="100" y="1829"/>
                  </a:cubicBezTo>
                  <a:cubicBezTo>
                    <a:pt x="0" y="2696"/>
                    <a:pt x="1668" y="2930"/>
                    <a:pt x="1668" y="2930"/>
                  </a:cubicBezTo>
                  <a:cubicBezTo>
                    <a:pt x="1735" y="2963"/>
                    <a:pt x="1802" y="2963"/>
                    <a:pt x="1868" y="2963"/>
                  </a:cubicBezTo>
                  <a:cubicBezTo>
                    <a:pt x="2182" y="3000"/>
                    <a:pt x="2774" y="3021"/>
                    <a:pt x="3473" y="3021"/>
                  </a:cubicBezTo>
                  <a:cubicBezTo>
                    <a:pt x="5304" y="3021"/>
                    <a:pt x="7861" y="2873"/>
                    <a:pt x="8006" y="2463"/>
                  </a:cubicBezTo>
                  <a:cubicBezTo>
                    <a:pt x="8240" y="1795"/>
                    <a:pt x="7873" y="161"/>
                    <a:pt x="7239" y="28"/>
                  </a:cubicBezTo>
                  <a:cubicBezTo>
                    <a:pt x="7148" y="8"/>
                    <a:pt x="6960" y="0"/>
                    <a:pt x="670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4"/>
            <p:cNvSpPr/>
            <p:nvPr/>
          </p:nvSpPr>
          <p:spPr>
            <a:xfrm>
              <a:off x="3199950" y="4865700"/>
              <a:ext cx="206000" cy="75225"/>
            </a:xfrm>
            <a:custGeom>
              <a:avLst/>
              <a:gdLst/>
              <a:ahLst/>
              <a:cxnLst/>
              <a:rect l="l" t="t" r="r" b="b"/>
              <a:pathLst>
                <a:path w="8240" h="3009" extrusionOk="0">
                  <a:moveTo>
                    <a:pt x="6643" y="0"/>
                  </a:moveTo>
                  <a:cubicBezTo>
                    <a:pt x="5061" y="0"/>
                    <a:pt x="1168" y="263"/>
                    <a:pt x="1168" y="263"/>
                  </a:cubicBezTo>
                  <a:cubicBezTo>
                    <a:pt x="1168" y="263"/>
                    <a:pt x="334" y="396"/>
                    <a:pt x="134" y="1831"/>
                  </a:cubicBezTo>
                  <a:cubicBezTo>
                    <a:pt x="1" y="2698"/>
                    <a:pt x="1669" y="2898"/>
                    <a:pt x="1669" y="2898"/>
                  </a:cubicBezTo>
                  <a:cubicBezTo>
                    <a:pt x="1669" y="2932"/>
                    <a:pt x="1735" y="2932"/>
                    <a:pt x="1869" y="2965"/>
                  </a:cubicBezTo>
                  <a:cubicBezTo>
                    <a:pt x="2158" y="2991"/>
                    <a:pt x="2705" y="3008"/>
                    <a:pt x="3359" y="3008"/>
                  </a:cubicBezTo>
                  <a:cubicBezTo>
                    <a:pt x="5191" y="3008"/>
                    <a:pt x="7859" y="2874"/>
                    <a:pt x="8006" y="2431"/>
                  </a:cubicBezTo>
                  <a:cubicBezTo>
                    <a:pt x="8240" y="1797"/>
                    <a:pt x="7873" y="130"/>
                    <a:pt x="7239" y="30"/>
                  </a:cubicBezTo>
                  <a:cubicBezTo>
                    <a:pt x="7142" y="9"/>
                    <a:pt x="6931" y="0"/>
                    <a:pt x="664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4"/>
            <p:cNvSpPr/>
            <p:nvPr/>
          </p:nvSpPr>
          <p:spPr>
            <a:xfrm>
              <a:off x="3313375" y="5076275"/>
              <a:ext cx="116775" cy="8150"/>
            </a:xfrm>
            <a:custGeom>
              <a:avLst/>
              <a:gdLst/>
              <a:ahLst/>
              <a:cxnLst/>
              <a:rect l="l" t="t" r="r" b="b"/>
              <a:pathLst>
                <a:path w="4671" h="326" extrusionOk="0">
                  <a:moveTo>
                    <a:pt x="3249" y="0"/>
                  </a:moveTo>
                  <a:cubicBezTo>
                    <a:pt x="2969" y="0"/>
                    <a:pt x="2661" y="4"/>
                    <a:pt x="2335" y="13"/>
                  </a:cubicBezTo>
                  <a:cubicBezTo>
                    <a:pt x="1068" y="46"/>
                    <a:pt x="0" y="146"/>
                    <a:pt x="0" y="246"/>
                  </a:cubicBezTo>
                  <a:cubicBezTo>
                    <a:pt x="0" y="295"/>
                    <a:pt x="554" y="326"/>
                    <a:pt x="1362" y="326"/>
                  </a:cubicBezTo>
                  <a:cubicBezTo>
                    <a:pt x="1657" y="326"/>
                    <a:pt x="1987" y="322"/>
                    <a:pt x="2335" y="313"/>
                  </a:cubicBezTo>
                  <a:cubicBezTo>
                    <a:pt x="3603" y="279"/>
                    <a:pt x="4670" y="179"/>
                    <a:pt x="4670" y="113"/>
                  </a:cubicBezTo>
                  <a:cubicBezTo>
                    <a:pt x="4670" y="38"/>
                    <a:pt x="4089" y="0"/>
                    <a:pt x="324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4"/>
            <p:cNvSpPr/>
            <p:nvPr/>
          </p:nvSpPr>
          <p:spPr>
            <a:xfrm>
              <a:off x="3264175" y="5006025"/>
              <a:ext cx="166800" cy="9200"/>
            </a:xfrm>
            <a:custGeom>
              <a:avLst/>
              <a:gdLst/>
              <a:ahLst/>
              <a:cxnLst/>
              <a:rect l="l" t="t" r="r" b="b"/>
              <a:pathLst>
                <a:path w="6672" h="368" extrusionOk="0">
                  <a:moveTo>
                    <a:pt x="5159" y="1"/>
                  </a:moveTo>
                  <a:cubicBezTo>
                    <a:pt x="4634" y="1"/>
                    <a:pt x="4007" y="8"/>
                    <a:pt x="3336" y="21"/>
                  </a:cubicBezTo>
                  <a:cubicBezTo>
                    <a:pt x="1468" y="87"/>
                    <a:pt x="0" y="221"/>
                    <a:pt x="0" y="287"/>
                  </a:cubicBezTo>
                  <a:cubicBezTo>
                    <a:pt x="0" y="342"/>
                    <a:pt x="445" y="367"/>
                    <a:pt x="1157" y="367"/>
                  </a:cubicBezTo>
                  <a:cubicBezTo>
                    <a:pt x="1738" y="367"/>
                    <a:pt x="2496" y="351"/>
                    <a:pt x="3336" y="321"/>
                  </a:cubicBezTo>
                  <a:cubicBezTo>
                    <a:pt x="5171" y="287"/>
                    <a:pt x="6672" y="154"/>
                    <a:pt x="6672" y="87"/>
                  </a:cubicBezTo>
                  <a:cubicBezTo>
                    <a:pt x="6672" y="24"/>
                    <a:pt x="6068" y="1"/>
                    <a:pt x="515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4"/>
            <p:cNvSpPr/>
            <p:nvPr/>
          </p:nvSpPr>
          <p:spPr>
            <a:xfrm>
              <a:off x="3258325" y="4933900"/>
              <a:ext cx="166825" cy="9350"/>
            </a:xfrm>
            <a:custGeom>
              <a:avLst/>
              <a:gdLst/>
              <a:ahLst/>
              <a:cxnLst/>
              <a:rect l="l" t="t" r="r" b="b"/>
              <a:pathLst>
                <a:path w="6673" h="374" extrusionOk="0">
                  <a:moveTo>
                    <a:pt x="5228" y="0"/>
                  </a:moveTo>
                  <a:cubicBezTo>
                    <a:pt x="4689" y="0"/>
                    <a:pt x="4037" y="11"/>
                    <a:pt x="3336" y="37"/>
                  </a:cubicBezTo>
                  <a:cubicBezTo>
                    <a:pt x="1468" y="70"/>
                    <a:pt x="1" y="204"/>
                    <a:pt x="1" y="304"/>
                  </a:cubicBezTo>
                  <a:cubicBezTo>
                    <a:pt x="1" y="345"/>
                    <a:pt x="561" y="373"/>
                    <a:pt x="1431" y="373"/>
                  </a:cubicBezTo>
                  <a:cubicBezTo>
                    <a:pt x="1968" y="373"/>
                    <a:pt x="2623" y="363"/>
                    <a:pt x="3336" y="337"/>
                  </a:cubicBezTo>
                  <a:cubicBezTo>
                    <a:pt x="5171" y="270"/>
                    <a:pt x="6672" y="170"/>
                    <a:pt x="6672" y="70"/>
                  </a:cubicBezTo>
                  <a:cubicBezTo>
                    <a:pt x="6672" y="29"/>
                    <a:pt x="6099" y="0"/>
                    <a:pt x="5228"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4"/>
            <p:cNvSpPr/>
            <p:nvPr/>
          </p:nvSpPr>
          <p:spPr>
            <a:xfrm>
              <a:off x="3340900" y="4803350"/>
              <a:ext cx="276875" cy="88125"/>
            </a:xfrm>
            <a:custGeom>
              <a:avLst/>
              <a:gdLst/>
              <a:ahLst/>
              <a:cxnLst/>
              <a:rect l="l" t="t" r="r" b="b"/>
              <a:pathLst>
                <a:path w="11075" h="3525" extrusionOk="0">
                  <a:moveTo>
                    <a:pt x="1651" y="0"/>
                  </a:moveTo>
                  <a:cubicBezTo>
                    <a:pt x="1546" y="0"/>
                    <a:pt x="1472" y="18"/>
                    <a:pt x="1434" y="55"/>
                  </a:cubicBezTo>
                  <a:cubicBezTo>
                    <a:pt x="867" y="656"/>
                    <a:pt x="0" y="2524"/>
                    <a:pt x="0" y="2524"/>
                  </a:cubicBezTo>
                  <a:lnTo>
                    <a:pt x="11075" y="3524"/>
                  </a:lnTo>
                  <a:cubicBezTo>
                    <a:pt x="11075" y="3524"/>
                    <a:pt x="3154" y="0"/>
                    <a:pt x="165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4"/>
            <p:cNvSpPr/>
            <p:nvPr/>
          </p:nvSpPr>
          <p:spPr>
            <a:xfrm>
              <a:off x="4431675" y="4736325"/>
              <a:ext cx="183475" cy="234375"/>
            </a:xfrm>
            <a:custGeom>
              <a:avLst/>
              <a:gdLst/>
              <a:ahLst/>
              <a:cxnLst/>
              <a:rect l="l" t="t" r="r" b="b"/>
              <a:pathLst>
                <a:path w="7339" h="9375" extrusionOk="0">
                  <a:moveTo>
                    <a:pt x="0" y="1"/>
                  </a:moveTo>
                  <a:cubicBezTo>
                    <a:pt x="0" y="34"/>
                    <a:pt x="601" y="368"/>
                    <a:pt x="1468" y="1035"/>
                  </a:cubicBezTo>
                  <a:cubicBezTo>
                    <a:pt x="1968" y="1435"/>
                    <a:pt x="2469" y="1835"/>
                    <a:pt x="2936" y="2302"/>
                  </a:cubicBezTo>
                  <a:cubicBezTo>
                    <a:pt x="3503" y="2836"/>
                    <a:pt x="4036" y="3403"/>
                    <a:pt x="4503" y="4004"/>
                  </a:cubicBezTo>
                  <a:cubicBezTo>
                    <a:pt x="5004" y="4637"/>
                    <a:pt x="5437" y="5305"/>
                    <a:pt x="5838" y="5972"/>
                  </a:cubicBezTo>
                  <a:cubicBezTo>
                    <a:pt x="6138" y="6539"/>
                    <a:pt x="6438" y="7106"/>
                    <a:pt x="6705" y="7706"/>
                  </a:cubicBezTo>
                  <a:cubicBezTo>
                    <a:pt x="7139" y="8740"/>
                    <a:pt x="7305" y="9374"/>
                    <a:pt x="7339" y="9374"/>
                  </a:cubicBezTo>
                  <a:cubicBezTo>
                    <a:pt x="7339" y="9241"/>
                    <a:pt x="7305" y="9074"/>
                    <a:pt x="7239" y="8941"/>
                  </a:cubicBezTo>
                  <a:cubicBezTo>
                    <a:pt x="7139" y="8540"/>
                    <a:pt x="6972" y="8107"/>
                    <a:pt x="6838" y="7706"/>
                  </a:cubicBezTo>
                  <a:cubicBezTo>
                    <a:pt x="6572" y="7106"/>
                    <a:pt x="6305" y="6505"/>
                    <a:pt x="6005" y="5938"/>
                  </a:cubicBezTo>
                  <a:cubicBezTo>
                    <a:pt x="5604" y="5238"/>
                    <a:pt x="5171" y="4571"/>
                    <a:pt x="4670" y="3937"/>
                  </a:cubicBezTo>
                  <a:cubicBezTo>
                    <a:pt x="4170" y="3303"/>
                    <a:pt x="3636" y="2703"/>
                    <a:pt x="3069" y="2169"/>
                  </a:cubicBezTo>
                  <a:cubicBezTo>
                    <a:pt x="2569" y="1702"/>
                    <a:pt x="2068" y="1302"/>
                    <a:pt x="1535" y="901"/>
                  </a:cubicBezTo>
                  <a:cubicBezTo>
                    <a:pt x="1168" y="668"/>
                    <a:pt x="801" y="401"/>
                    <a:pt x="434" y="201"/>
                  </a:cubicBezTo>
                  <a:cubicBezTo>
                    <a:pt x="300" y="134"/>
                    <a:pt x="167" y="34"/>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4"/>
            <p:cNvSpPr/>
            <p:nvPr/>
          </p:nvSpPr>
          <p:spPr>
            <a:xfrm>
              <a:off x="3202450" y="3703925"/>
              <a:ext cx="753900" cy="1270525"/>
            </a:xfrm>
            <a:custGeom>
              <a:avLst/>
              <a:gdLst/>
              <a:ahLst/>
              <a:cxnLst/>
              <a:rect l="l" t="t" r="r" b="b"/>
              <a:pathLst>
                <a:path w="30156" h="50821" extrusionOk="0">
                  <a:moveTo>
                    <a:pt x="19982" y="1"/>
                  </a:moveTo>
                  <a:lnTo>
                    <a:pt x="10575" y="26753"/>
                  </a:lnTo>
                  <a:lnTo>
                    <a:pt x="1" y="29789"/>
                  </a:lnTo>
                  <a:cubicBezTo>
                    <a:pt x="1" y="29789"/>
                    <a:pt x="3837" y="46000"/>
                    <a:pt x="7740" y="48902"/>
                  </a:cubicBezTo>
                  <a:cubicBezTo>
                    <a:pt x="8980" y="49833"/>
                    <a:pt x="10942" y="50821"/>
                    <a:pt x="13008" y="50821"/>
                  </a:cubicBezTo>
                  <a:cubicBezTo>
                    <a:pt x="13164" y="50821"/>
                    <a:pt x="13320" y="50815"/>
                    <a:pt x="13477" y="50804"/>
                  </a:cubicBezTo>
                  <a:cubicBezTo>
                    <a:pt x="17713" y="50537"/>
                    <a:pt x="22450" y="47535"/>
                    <a:pt x="24251" y="43398"/>
                  </a:cubicBezTo>
                  <a:cubicBezTo>
                    <a:pt x="25853" y="39696"/>
                    <a:pt x="30156" y="1468"/>
                    <a:pt x="30156" y="1468"/>
                  </a:cubicBezTo>
                  <a:lnTo>
                    <a:pt x="19982"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4"/>
            <p:cNvSpPr/>
            <p:nvPr/>
          </p:nvSpPr>
          <p:spPr>
            <a:xfrm>
              <a:off x="3625250" y="3147700"/>
              <a:ext cx="369475" cy="622125"/>
            </a:xfrm>
            <a:custGeom>
              <a:avLst/>
              <a:gdLst/>
              <a:ahLst/>
              <a:cxnLst/>
              <a:rect l="l" t="t" r="r" b="b"/>
              <a:pathLst>
                <a:path w="14779" h="24885" extrusionOk="0">
                  <a:moveTo>
                    <a:pt x="7173" y="0"/>
                  </a:moveTo>
                  <a:cubicBezTo>
                    <a:pt x="6339" y="0"/>
                    <a:pt x="5572" y="467"/>
                    <a:pt x="5171" y="1201"/>
                  </a:cubicBezTo>
                  <a:lnTo>
                    <a:pt x="4104" y="1401"/>
                  </a:lnTo>
                  <a:cubicBezTo>
                    <a:pt x="3337" y="1401"/>
                    <a:pt x="2669" y="1868"/>
                    <a:pt x="2403" y="2569"/>
                  </a:cubicBezTo>
                  <a:lnTo>
                    <a:pt x="1" y="9073"/>
                  </a:lnTo>
                  <a:lnTo>
                    <a:pt x="3070" y="22250"/>
                  </a:lnTo>
                  <a:lnTo>
                    <a:pt x="13110" y="24885"/>
                  </a:lnTo>
                  <a:lnTo>
                    <a:pt x="13644" y="18347"/>
                  </a:lnTo>
                  <a:lnTo>
                    <a:pt x="12143" y="13110"/>
                  </a:lnTo>
                  <a:lnTo>
                    <a:pt x="11542" y="11108"/>
                  </a:lnTo>
                  <a:lnTo>
                    <a:pt x="11542" y="11108"/>
                  </a:lnTo>
                  <a:lnTo>
                    <a:pt x="12677" y="12276"/>
                  </a:lnTo>
                  <a:lnTo>
                    <a:pt x="14778" y="10074"/>
                  </a:lnTo>
                  <a:cubicBezTo>
                    <a:pt x="14778" y="10074"/>
                    <a:pt x="14111" y="6105"/>
                    <a:pt x="13511" y="6105"/>
                  </a:cubicBezTo>
                  <a:cubicBezTo>
                    <a:pt x="12810" y="6238"/>
                    <a:pt x="12076" y="6472"/>
                    <a:pt x="11409" y="6738"/>
                  </a:cubicBezTo>
                  <a:cubicBezTo>
                    <a:pt x="11009" y="6905"/>
                    <a:pt x="10675" y="7005"/>
                    <a:pt x="10675" y="7005"/>
                  </a:cubicBezTo>
                  <a:lnTo>
                    <a:pt x="8941" y="7939"/>
                  </a:lnTo>
                  <a:lnTo>
                    <a:pt x="8941" y="7939"/>
                  </a:lnTo>
                  <a:lnTo>
                    <a:pt x="10709" y="5204"/>
                  </a:lnTo>
                  <a:cubicBezTo>
                    <a:pt x="10709" y="5204"/>
                    <a:pt x="11584" y="5949"/>
                    <a:pt x="12430" y="5949"/>
                  </a:cubicBezTo>
                  <a:cubicBezTo>
                    <a:pt x="12798" y="5949"/>
                    <a:pt x="13161" y="5809"/>
                    <a:pt x="13444" y="5404"/>
                  </a:cubicBezTo>
                  <a:cubicBezTo>
                    <a:pt x="14144" y="4403"/>
                    <a:pt x="11509" y="2169"/>
                    <a:pt x="10508" y="1368"/>
                  </a:cubicBezTo>
                  <a:cubicBezTo>
                    <a:pt x="10333" y="1218"/>
                    <a:pt x="10139" y="1143"/>
                    <a:pt x="9927" y="1143"/>
                  </a:cubicBezTo>
                  <a:cubicBezTo>
                    <a:pt x="9856" y="1143"/>
                    <a:pt x="9783" y="1151"/>
                    <a:pt x="9708" y="1168"/>
                  </a:cubicBezTo>
                  <a:lnTo>
                    <a:pt x="8674" y="1368"/>
                  </a:lnTo>
                  <a:cubicBezTo>
                    <a:pt x="8607" y="601"/>
                    <a:pt x="7940" y="0"/>
                    <a:pt x="717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4"/>
            <p:cNvSpPr/>
            <p:nvPr/>
          </p:nvSpPr>
          <p:spPr>
            <a:xfrm>
              <a:off x="3623600" y="3145900"/>
              <a:ext cx="373625" cy="622275"/>
            </a:xfrm>
            <a:custGeom>
              <a:avLst/>
              <a:gdLst/>
              <a:ahLst/>
              <a:cxnLst/>
              <a:rect l="l" t="t" r="r" b="b"/>
              <a:pathLst>
                <a:path w="14945" h="24891" extrusionOk="0">
                  <a:moveTo>
                    <a:pt x="7227" y="1"/>
                  </a:moveTo>
                  <a:cubicBezTo>
                    <a:pt x="7186" y="1"/>
                    <a:pt x="7146" y="2"/>
                    <a:pt x="7105" y="6"/>
                  </a:cubicBezTo>
                  <a:cubicBezTo>
                    <a:pt x="6672" y="39"/>
                    <a:pt x="6271" y="172"/>
                    <a:pt x="5938" y="406"/>
                  </a:cubicBezTo>
                  <a:cubicBezTo>
                    <a:pt x="5656" y="594"/>
                    <a:pt x="5404" y="870"/>
                    <a:pt x="5208" y="1178"/>
                  </a:cubicBezTo>
                  <a:lnTo>
                    <a:pt x="5208" y="1178"/>
                  </a:lnTo>
                  <a:lnTo>
                    <a:pt x="4136" y="1373"/>
                  </a:lnTo>
                  <a:cubicBezTo>
                    <a:pt x="3703" y="1373"/>
                    <a:pt x="3269" y="1507"/>
                    <a:pt x="2936" y="1774"/>
                  </a:cubicBezTo>
                  <a:cubicBezTo>
                    <a:pt x="2635" y="2074"/>
                    <a:pt x="2402" y="2407"/>
                    <a:pt x="2268" y="2841"/>
                  </a:cubicBezTo>
                  <a:lnTo>
                    <a:pt x="1468" y="5009"/>
                  </a:lnTo>
                  <a:cubicBezTo>
                    <a:pt x="968" y="6444"/>
                    <a:pt x="467" y="7811"/>
                    <a:pt x="0" y="9112"/>
                  </a:cubicBezTo>
                  <a:lnTo>
                    <a:pt x="0" y="9145"/>
                  </a:lnTo>
                  <a:cubicBezTo>
                    <a:pt x="934" y="13148"/>
                    <a:pt x="1701" y="16451"/>
                    <a:pt x="2268" y="18752"/>
                  </a:cubicBezTo>
                  <a:cubicBezTo>
                    <a:pt x="2535" y="19887"/>
                    <a:pt x="2735" y="20754"/>
                    <a:pt x="2902" y="21388"/>
                  </a:cubicBezTo>
                  <a:cubicBezTo>
                    <a:pt x="2969" y="21688"/>
                    <a:pt x="3036" y="21921"/>
                    <a:pt x="3069" y="22088"/>
                  </a:cubicBezTo>
                  <a:cubicBezTo>
                    <a:pt x="3102" y="22222"/>
                    <a:pt x="3136" y="22322"/>
                    <a:pt x="3136" y="22322"/>
                  </a:cubicBezTo>
                  <a:cubicBezTo>
                    <a:pt x="3136" y="22222"/>
                    <a:pt x="3102" y="22121"/>
                    <a:pt x="3102" y="22055"/>
                  </a:cubicBezTo>
                  <a:cubicBezTo>
                    <a:pt x="3069" y="21888"/>
                    <a:pt x="3036" y="21654"/>
                    <a:pt x="2969" y="21354"/>
                  </a:cubicBezTo>
                  <a:lnTo>
                    <a:pt x="2369" y="18686"/>
                  </a:lnTo>
                  <a:cubicBezTo>
                    <a:pt x="1837" y="16392"/>
                    <a:pt x="1106" y="13137"/>
                    <a:pt x="176" y="9119"/>
                  </a:cubicBezTo>
                  <a:lnTo>
                    <a:pt x="176" y="9119"/>
                  </a:lnTo>
                  <a:cubicBezTo>
                    <a:pt x="641" y="7826"/>
                    <a:pt x="1138" y="6468"/>
                    <a:pt x="1668" y="5076"/>
                  </a:cubicBezTo>
                  <a:cubicBezTo>
                    <a:pt x="1935" y="4342"/>
                    <a:pt x="2202" y="3608"/>
                    <a:pt x="2469" y="2874"/>
                  </a:cubicBezTo>
                  <a:cubicBezTo>
                    <a:pt x="2602" y="2507"/>
                    <a:pt x="2802" y="2174"/>
                    <a:pt x="3102" y="1907"/>
                  </a:cubicBezTo>
                  <a:cubicBezTo>
                    <a:pt x="3403" y="1673"/>
                    <a:pt x="3770" y="1540"/>
                    <a:pt x="4170" y="1540"/>
                  </a:cubicBezTo>
                  <a:lnTo>
                    <a:pt x="5271" y="1340"/>
                  </a:lnTo>
                  <a:lnTo>
                    <a:pt x="5304" y="1340"/>
                  </a:lnTo>
                  <a:lnTo>
                    <a:pt x="5337" y="1307"/>
                  </a:lnTo>
                  <a:cubicBezTo>
                    <a:pt x="5671" y="639"/>
                    <a:pt x="6338" y="206"/>
                    <a:pt x="7072" y="172"/>
                  </a:cubicBezTo>
                  <a:cubicBezTo>
                    <a:pt x="7113" y="169"/>
                    <a:pt x="7153" y="167"/>
                    <a:pt x="7193" y="167"/>
                  </a:cubicBezTo>
                  <a:cubicBezTo>
                    <a:pt x="7546" y="167"/>
                    <a:pt x="7866" y="296"/>
                    <a:pt x="8106" y="506"/>
                  </a:cubicBezTo>
                  <a:cubicBezTo>
                    <a:pt x="8406" y="706"/>
                    <a:pt x="8606" y="1040"/>
                    <a:pt x="8606" y="1440"/>
                  </a:cubicBezTo>
                  <a:lnTo>
                    <a:pt x="8606" y="1573"/>
                  </a:lnTo>
                  <a:lnTo>
                    <a:pt x="8740" y="1540"/>
                  </a:lnTo>
                  <a:lnTo>
                    <a:pt x="9507" y="1373"/>
                  </a:lnTo>
                  <a:cubicBezTo>
                    <a:pt x="9640" y="1340"/>
                    <a:pt x="9765" y="1323"/>
                    <a:pt x="9886" y="1323"/>
                  </a:cubicBezTo>
                  <a:cubicBezTo>
                    <a:pt x="10007" y="1323"/>
                    <a:pt x="10124" y="1340"/>
                    <a:pt x="10241" y="1373"/>
                  </a:cubicBezTo>
                  <a:cubicBezTo>
                    <a:pt x="10474" y="1507"/>
                    <a:pt x="10708" y="1640"/>
                    <a:pt x="10875" y="1840"/>
                  </a:cubicBezTo>
                  <a:cubicBezTo>
                    <a:pt x="11075" y="2007"/>
                    <a:pt x="11308" y="2174"/>
                    <a:pt x="11508" y="2374"/>
                  </a:cubicBezTo>
                  <a:cubicBezTo>
                    <a:pt x="11909" y="2708"/>
                    <a:pt x="12276" y="3108"/>
                    <a:pt x="12643" y="3541"/>
                  </a:cubicBezTo>
                  <a:cubicBezTo>
                    <a:pt x="13009" y="3908"/>
                    <a:pt x="13310" y="4375"/>
                    <a:pt x="13476" y="4909"/>
                  </a:cubicBezTo>
                  <a:cubicBezTo>
                    <a:pt x="13510" y="5043"/>
                    <a:pt x="13510" y="5176"/>
                    <a:pt x="13476" y="5309"/>
                  </a:cubicBezTo>
                  <a:cubicBezTo>
                    <a:pt x="13319" y="5687"/>
                    <a:pt x="12924" y="5946"/>
                    <a:pt x="12516" y="5946"/>
                  </a:cubicBezTo>
                  <a:cubicBezTo>
                    <a:pt x="12491" y="5946"/>
                    <a:pt x="12467" y="5945"/>
                    <a:pt x="12442" y="5943"/>
                  </a:cubicBezTo>
                  <a:cubicBezTo>
                    <a:pt x="11842" y="5876"/>
                    <a:pt x="11275" y="5610"/>
                    <a:pt x="10808" y="5243"/>
                  </a:cubicBezTo>
                  <a:lnTo>
                    <a:pt x="10741" y="5143"/>
                  </a:lnTo>
                  <a:lnTo>
                    <a:pt x="10674" y="5243"/>
                  </a:lnTo>
                  <a:lnTo>
                    <a:pt x="8907" y="7945"/>
                  </a:lnTo>
                  <a:lnTo>
                    <a:pt x="8673" y="8278"/>
                  </a:lnTo>
                  <a:lnTo>
                    <a:pt x="9040" y="8111"/>
                  </a:lnTo>
                  <a:lnTo>
                    <a:pt x="9106" y="8078"/>
                  </a:lnTo>
                  <a:lnTo>
                    <a:pt x="9106" y="8078"/>
                  </a:lnTo>
                  <a:lnTo>
                    <a:pt x="9107" y="8078"/>
                  </a:lnTo>
                  <a:cubicBezTo>
                    <a:pt x="9107" y="8078"/>
                    <a:pt x="9107" y="8077"/>
                    <a:pt x="9107" y="8077"/>
                  </a:cubicBezTo>
                  <a:lnTo>
                    <a:pt x="9107" y="8077"/>
                  </a:lnTo>
                  <a:lnTo>
                    <a:pt x="10808" y="7211"/>
                  </a:lnTo>
                  <a:cubicBezTo>
                    <a:pt x="11408" y="6977"/>
                    <a:pt x="11975" y="6744"/>
                    <a:pt x="12576" y="6577"/>
                  </a:cubicBezTo>
                  <a:cubicBezTo>
                    <a:pt x="12843" y="6477"/>
                    <a:pt x="13143" y="6410"/>
                    <a:pt x="13443" y="6343"/>
                  </a:cubicBezTo>
                  <a:cubicBezTo>
                    <a:pt x="13476" y="6327"/>
                    <a:pt x="13510" y="6318"/>
                    <a:pt x="13543" y="6318"/>
                  </a:cubicBezTo>
                  <a:cubicBezTo>
                    <a:pt x="13577" y="6318"/>
                    <a:pt x="13610" y="6327"/>
                    <a:pt x="13643" y="6343"/>
                  </a:cubicBezTo>
                  <a:cubicBezTo>
                    <a:pt x="13677" y="6343"/>
                    <a:pt x="13710" y="6377"/>
                    <a:pt x="13743" y="6444"/>
                  </a:cubicBezTo>
                  <a:cubicBezTo>
                    <a:pt x="13810" y="6544"/>
                    <a:pt x="13877" y="6677"/>
                    <a:pt x="13943" y="6810"/>
                  </a:cubicBezTo>
                  <a:cubicBezTo>
                    <a:pt x="14304" y="7893"/>
                    <a:pt x="14568" y="9008"/>
                    <a:pt x="14767" y="10124"/>
                  </a:cubicBezTo>
                  <a:lnTo>
                    <a:pt x="14767" y="10124"/>
                  </a:lnTo>
                  <a:lnTo>
                    <a:pt x="12774" y="12277"/>
                  </a:lnTo>
                  <a:lnTo>
                    <a:pt x="12774" y="12277"/>
                  </a:lnTo>
                  <a:lnTo>
                    <a:pt x="11709" y="11180"/>
                  </a:lnTo>
                  <a:lnTo>
                    <a:pt x="11442" y="10913"/>
                  </a:lnTo>
                  <a:lnTo>
                    <a:pt x="11542" y="11247"/>
                  </a:lnTo>
                  <a:cubicBezTo>
                    <a:pt x="12375" y="14046"/>
                    <a:pt x="13075" y="16478"/>
                    <a:pt x="13674" y="18478"/>
                  </a:cubicBezTo>
                  <a:lnTo>
                    <a:pt x="13674" y="18478"/>
                  </a:lnTo>
                  <a:cubicBezTo>
                    <a:pt x="13509" y="20534"/>
                    <a:pt x="13376" y="22159"/>
                    <a:pt x="13276" y="23256"/>
                  </a:cubicBezTo>
                  <a:cubicBezTo>
                    <a:pt x="13243" y="23823"/>
                    <a:pt x="13210" y="24256"/>
                    <a:pt x="13210" y="24557"/>
                  </a:cubicBezTo>
                  <a:lnTo>
                    <a:pt x="13210" y="24890"/>
                  </a:lnTo>
                  <a:cubicBezTo>
                    <a:pt x="13243" y="24790"/>
                    <a:pt x="13243" y="24690"/>
                    <a:pt x="13243" y="24557"/>
                  </a:cubicBezTo>
                  <a:lnTo>
                    <a:pt x="13376" y="23289"/>
                  </a:lnTo>
                  <a:cubicBezTo>
                    <a:pt x="13476" y="22155"/>
                    <a:pt x="13610" y="20520"/>
                    <a:pt x="13810" y="18485"/>
                  </a:cubicBezTo>
                  <a:lnTo>
                    <a:pt x="13810" y="18452"/>
                  </a:lnTo>
                  <a:cubicBezTo>
                    <a:pt x="13230" y="16520"/>
                    <a:pt x="12557" y="14183"/>
                    <a:pt x="11791" y="11503"/>
                  </a:cubicBezTo>
                  <a:lnTo>
                    <a:pt x="11791" y="11503"/>
                  </a:lnTo>
                  <a:lnTo>
                    <a:pt x="12709" y="12448"/>
                  </a:lnTo>
                  <a:lnTo>
                    <a:pt x="12776" y="12548"/>
                  </a:lnTo>
                  <a:lnTo>
                    <a:pt x="12843" y="12448"/>
                  </a:lnTo>
                  <a:cubicBezTo>
                    <a:pt x="13510" y="11747"/>
                    <a:pt x="14210" y="11013"/>
                    <a:pt x="14911" y="10246"/>
                  </a:cubicBezTo>
                  <a:lnTo>
                    <a:pt x="14944" y="10213"/>
                  </a:lnTo>
                  <a:lnTo>
                    <a:pt x="14944" y="10180"/>
                  </a:lnTo>
                  <a:cubicBezTo>
                    <a:pt x="14777" y="9012"/>
                    <a:pt x="14511" y="7845"/>
                    <a:pt x="14110" y="6744"/>
                  </a:cubicBezTo>
                  <a:cubicBezTo>
                    <a:pt x="14077" y="6610"/>
                    <a:pt x="14010" y="6444"/>
                    <a:pt x="13910" y="6343"/>
                  </a:cubicBezTo>
                  <a:cubicBezTo>
                    <a:pt x="13843" y="6243"/>
                    <a:pt x="13777" y="6177"/>
                    <a:pt x="13677" y="6143"/>
                  </a:cubicBezTo>
                  <a:lnTo>
                    <a:pt x="13410" y="6143"/>
                  </a:lnTo>
                  <a:cubicBezTo>
                    <a:pt x="13110" y="6210"/>
                    <a:pt x="12809" y="6277"/>
                    <a:pt x="12509" y="6377"/>
                  </a:cubicBezTo>
                  <a:cubicBezTo>
                    <a:pt x="11909" y="6577"/>
                    <a:pt x="11308" y="6810"/>
                    <a:pt x="10741" y="7011"/>
                  </a:cubicBezTo>
                  <a:lnTo>
                    <a:pt x="9336" y="7726"/>
                  </a:lnTo>
                  <a:lnTo>
                    <a:pt x="9336" y="7726"/>
                  </a:lnTo>
                  <a:cubicBezTo>
                    <a:pt x="9812" y="6996"/>
                    <a:pt x="10307" y="6230"/>
                    <a:pt x="10803" y="5483"/>
                  </a:cubicBezTo>
                  <a:lnTo>
                    <a:pt x="10803" y="5483"/>
                  </a:lnTo>
                  <a:cubicBezTo>
                    <a:pt x="11284" y="5842"/>
                    <a:pt x="11851" y="6081"/>
                    <a:pt x="12476" y="6143"/>
                  </a:cubicBezTo>
                  <a:cubicBezTo>
                    <a:pt x="12510" y="6147"/>
                    <a:pt x="12544" y="6148"/>
                    <a:pt x="12578" y="6148"/>
                  </a:cubicBezTo>
                  <a:cubicBezTo>
                    <a:pt x="12877" y="6148"/>
                    <a:pt x="13170" y="6019"/>
                    <a:pt x="13410" y="5810"/>
                  </a:cubicBezTo>
                  <a:cubicBezTo>
                    <a:pt x="13543" y="5710"/>
                    <a:pt x="13643" y="5543"/>
                    <a:pt x="13710" y="5409"/>
                  </a:cubicBezTo>
                  <a:cubicBezTo>
                    <a:pt x="13743" y="5209"/>
                    <a:pt x="13743" y="5043"/>
                    <a:pt x="13710" y="4876"/>
                  </a:cubicBezTo>
                  <a:cubicBezTo>
                    <a:pt x="13510" y="4309"/>
                    <a:pt x="13210" y="3808"/>
                    <a:pt x="12809" y="3408"/>
                  </a:cubicBezTo>
                  <a:cubicBezTo>
                    <a:pt x="12442" y="3008"/>
                    <a:pt x="12075" y="2607"/>
                    <a:pt x="11642" y="2241"/>
                  </a:cubicBezTo>
                  <a:cubicBezTo>
                    <a:pt x="11442" y="2040"/>
                    <a:pt x="11242" y="1874"/>
                    <a:pt x="11041" y="1707"/>
                  </a:cubicBezTo>
                  <a:lnTo>
                    <a:pt x="10708" y="1440"/>
                  </a:lnTo>
                  <a:cubicBezTo>
                    <a:pt x="10608" y="1340"/>
                    <a:pt x="10474" y="1273"/>
                    <a:pt x="10341" y="1206"/>
                  </a:cubicBezTo>
                  <a:cubicBezTo>
                    <a:pt x="10207" y="1173"/>
                    <a:pt x="10041" y="1140"/>
                    <a:pt x="9907" y="1140"/>
                  </a:cubicBezTo>
                  <a:cubicBezTo>
                    <a:pt x="9774" y="1173"/>
                    <a:pt x="9607" y="1173"/>
                    <a:pt x="9474" y="1240"/>
                  </a:cubicBezTo>
                  <a:lnTo>
                    <a:pt x="8822" y="1353"/>
                  </a:lnTo>
                  <a:lnTo>
                    <a:pt x="8822" y="1353"/>
                  </a:lnTo>
                  <a:cubicBezTo>
                    <a:pt x="8760" y="952"/>
                    <a:pt x="8569" y="610"/>
                    <a:pt x="8273" y="373"/>
                  </a:cubicBezTo>
                  <a:cubicBezTo>
                    <a:pt x="7973" y="133"/>
                    <a:pt x="7592" y="1"/>
                    <a:pt x="722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4"/>
            <p:cNvSpPr/>
            <p:nvPr/>
          </p:nvSpPr>
          <p:spPr>
            <a:xfrm>
              <a:off x="3890450" y="3371200"/>
              <a:ext cx="62575" cy="83525"/>
            </a:xfrm>
            <a:custGeom>
              <a:avLst/>
              <a:gdLst/>
              <a:ahLst/>
              <a:cxnLst/>
              <a:rect l="l" t="t" r="r" b="b"/>
              <a:pathLst>
                <a:path w="2503" h="3341" extrusionOk="0">
                  <a:moveTo>
                    <a:pt x="2502" y="0"/>
                  </a:moveTo>
                  <a:lnTo>
                    <a:pt x="1802" y="334"/>
                  </a:lnTo>
                  <a:cubicBezTo>
                    <a:pt x="1168" y="634"/>
                    <a:pt x="568" y="967"/>
                    <a:pt x="0" y="1334"/>
                  </a:cubicBezTo>
                  <a:cubicBezTo>
                    <a:pt x="482" y="1182"/>
                    <a:pt x="964" y="992"/>
                    <a:pt x="1446" y="762"/>
                  </a:cubicBezTo>
                  <a:lnTo>
                    <a:pt x="1446" y="762"/>
                  </a:lnTo>
                  <a:cubicBezTo>
                    <a:pt x="1418" y="807"/>
                    <a:pt x="1392" y="853"/>
                    <a:pt x="1368" y="901"/>
                  </a:cubicBezTo>
                  <a:cubicBezTo>
                    <a:pt x="1168" y="1234"/>
                    <a:pt x="1101" y="1635"/>
                    <a:pt x="1135" y="2001"/>
                  </a:cubicBezTo>
                  <a:cubicBezTo>
                    <a:pt x="1168" y="2302"/>
                    <a:pt x="1301" y="2569"/>
                    <a:pt x="1468" y="2835"/>
                  </a:cubicBezTo>
                  <a:cubicBezTo>
                    <a:pt x="1739" y="3197"/>
                    <a:pt x="2010" y="3341"/>
                    <a:pt x="2060" y="3341"/>
                  </a:cubicBezTo>
                  <a:cubicBezTo>
                    <a:pt x="2066" y="3341"/>
                    <a:pt x="2069" y="3339"/>
                    <a:pt x="2069" y="3336"/>
                  </a:cubicBezTo>
                  <a:cubicBezTo>
                    <a:pt x="1902" y="3169"/>
                    <a:pt x="1735" y="2969"/>
                    <a:pt x="1602" y="2735"/>
                  </a:cubicBezTo>
                  <a:cubicBezTo>
                    <a:pt x="1435" y="2502"/>
                    <a:pt x="1368" y="2235"/>
                    <a:pt x="1335" y="1968"/>
                  </a:cubicBezTo>
                  <a:cubicBezTo>
                    <a:pt x="1301" y="1434"/>
                    <a:pt x="1535" y="901"/>
                    <a:pt x="1935" y="534"/>
                  </a:cubicBezTo>
                  <a:lnTo>
                    <a:pt x="2502" y="0"/>
                  </a:ln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4"/>
            <p:cNvSpPr/>
            <p:nvPr/>
          </p:nvSpPr>
          <p:spPr>
            <a:xfrm>
              <a:off x="3765350" y="3176675"/>
              <a:ext cx="115125" cy="139500"/>
            </a:xfrm>
            <a:custGeom>
              <a:avLst/>
              <a:gdLst/>
              <a:ahLst/>
              <a:cxnLst/>
              <a:rect l="l" t="t" r="r" b="b"/>
              <a:pathLst>
                <a:path w="4605" h="5580" extrusionOk="0">
                  <a:moveTo>
                    <a:pt x="4164" y="0"/>
                  </a:moveTo>
                  <a:cubicBezTo>
                    <a:pt x="3936" y="0"/>
                    <a:pt x="3697" y="65"/>
                    <a:pt x="3503" y="176"/>
                  </a:cubicBezTo>
                  <a:cubicBezTo>
                    <a:pt x="3136" y="409"/>
                    <a:pt x="2836" y="709"/>
                    <a:pt x="2636" y="1076"/>
                  </a:cubicBezTo>
                  <a:cubicBezTo>
                    <a:pt x="2403" y="1443"/>
                    <a:pt x="2136" y="1877"/>
                    <a:pt x="1869" y="2310"/>
                  </a:cubicBezTo>
                  <a:cubicBezTo>
                    <a:pt x="1335" y="3211"/>
                    <a:pt x="835" y="4012"/>
                    <a:pt x="501" y="4612"/>
                  </a:cubicBezTo>
                  <a:cubicBezTo>
                    <a:pt x="301" y="4912"/>
                    <a:pt x="134" y="5246"/>
                    <a:pt x="1" y="5579"/>
                  </a:cubicBezTo>
                  <a:cubicBezTo>
                    <a:pt x="234" y="5313"/>
                    <a:pt x="435" y="5012"/>
                    <a:pt x="635" y="4712"/>
                  </a:cubicBezTo>
                  <a:cubicBezTo>
                    <a:pt x="1002" y="4112"/>
                    <a:pt x="1502" y="3311"/>
                    <a:pt x="2036" y="2444"/>
                  </a:cubicBezTo>
                  <a:cubicBezTo>
                    <a:pt x="2603" y="1577"/>
                    <a:pt x="3003" y="676"/>
                    <a:pt x="3570" y="342"/>
                  </a:cubicBezTo>
                  <a:cubicBezTo>
                    <a:pt x="3804" y="209"/>
                    <a:pt x="4037" y="109"/>
                    <a:pt x="4304" y="109"/>
                  </a:cubicBezTo>
                  <a:lnTo>
                    <a:pt x="4604" y="109"/>
                  </a:lnTo>
                  <a:cubicBezTo>
                    <a:pt x="4504" y="42"/>
                    <a:pt x="4404" y="9"/>
                    <a:pt x="4304" y="9"/>
                  </a:cubicBezTo>
                  <a:cubicBezTo>
                    <a:pt x="4258" y="3"/>
                    <a:pt x="4211" y="0"/>
                    <a:pt x="416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4"/>
            <p:cNvSpPr/>
            <p:nvPr/>
          </p:nvSpPr>
          <p:spPr>
            <a:xfrm>
              <a:off x="3684475" y="3172725"/>
              <a:ext cx="70900" cy="143450"/>
            </a:xfrm>
            <a:custGeom>
              <a:avLst/>
              <a:gdLst/>
              <a:ahLst/>
              <a:cxnLst/>
              <a:rect l="l" t="t" r="r" b="b"/>
              <a:pathLst>
                <a:path w="2836" h="5738" extrusionOk="0">
                  <a:moveTo>
                    <a:pt x="2836" y="0"/>
                  </a:moveTo>
                  <a:cubicBezTo>
                    <a:pt x="2635" y="234"/>
                    <a:pt x="2469" y="500"/>
                    <a:pt x="2302" y="801"/>
                  </a:cubicBezTo>
                  <a:cubicBezTo>
                    <a:pt x="2035" y="1301"/>
                    <a:pt x="1635" y="1968"/>
                    <a:pt x="1234" y="2769"/>
                  </a:cubicBezTo>
                  <a:cubicBezTo>
                    <a:pt x="868" y="3603"/>
                    <a:pt x="534" y="4303"/>
                    <a:pt x="300" y="4837"/>
                  </a:cubicBezTo>
                  <a:cubicBezTo>
                    <a:pt x="167" y="5137"/>
                    <a:pt x="67" y="5404"/>
                    <a:pt x="0" y="5737"/>
                  </a:cubicBezTo>
                  <a:cubicBezTo>
                    <a:pt x="167" y="5471"/>
                    <a:pt x="334" y="5170"/>
                    <a:pt x="434" y="4870"/>
                  </a:cubicBezTo>
                  <a:lnTo>
                    <a:pt x="1435" y="2869"/>
                  </a:lnTo>
                  <a:cubicBezTo>
                    <a:pt x="1802" y="2102"/>
                    <a:pt x="2168" y="1434"/>
                    <a:pt x="2435" y="834"/>
                  </a:cubicBezTo>
                  <a:cubicBezTo>
                    <a:pt x="2602" y="567"/>
                    <a:pt x="2736" y="300"/>
                    <a:pt x="283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4"/>
            <p:cNvSpPr/>
            <p:nvPr/>
          </p:nvSpPr>
          <p:spPr>
            <a:xfrm>
              <a:off x="3387600" y="4306850"/>
              <a:ext cx="108425" cy="303575"/>
            </a:xfrm>
            <a:custGeom>
              <a:avLst/>
              <a:gdLst/>
              <a:ahLst/>
              <a:cxnLst/>
              <a:rect l="l" t="t" r="r" b="b"/>
              <a:pathLst>
                <a:path w="4337" h="12143" extrusionOk="0">
                  <a:moveTo>
                    <a:pt x="4337" y="1"/>
                  </a:moveTo>
                  <a:cubicBezTo>
                    <a:pt x="4236" y="134"/>
                    <a:pt x="4136" y="301"/>
                    <a:pt x="4103" y="468"/>
                  </a:cubicBezTo>
                  <a:cubicBezTo>
                    <a:pt x="3970" y="768"/>
                    <a:pt x="3769" y="1202"/>
                    <a:pt x="3536" y="1735"/>
                  </a:cubicBezTo>
                  <a:cubicBezTo>
                    <a:pt x="3102" y="2803"/>
                    <a:pt x="2502" y="4304"/>
                    <a:pt x="1901" y="6005"/>
                  </a:cubicBezTo>
                  <a:cubicBezTo>
                    <a:pt x="1334" y="7673"/>
                    <a:pt x="834" y="9207"/>
                    <a:pt x="500" y="10308"/>
                  </a:cubicBezTo>
                  <a:cubicBezTo>
                    <a:pt x="334" y="10875"/>
                    <a:pt x="200" y="11342"/>
                    <a:pt x="100" y="11643"/>
                  </a:cubicBezTo>
                  <a:cubicBezTo>
                    <a:pt x="67" y="11809"/>
                    <a:pt x="33" y="11976"/>
                    <a:pt x="0" y="12143"/>
                  </a:cubicBezTo>
                  <a:cubicBezTo>
                    <a:pt x="100" y="12009"/>
                    <a:pt x="134" y="11843"/>
                    <a:pt x="200" y="11676"/>
                  </a:cubicBezTo>
                  <a:cubicBezTo>
                    <a:pt x="300" y="11342"/>
                    <a:pt x="467" y="10875"/>
                    <a:pt x="634" y="10375"/>
                  </a:cubicBezTo>
                  <a:cubicBezTo>
                    <a:pt x="1001" y="9274"/>
                    <a:pt x="1501" y="7740"/>
                    <a:pt x="2102" y="6072"/>
                  </a:cubicBezTo>
                  <a:cubicBezTo>
                    <a:pt x="2702" y="4404"/>
                    <a:pt x="3269" y="2870"/>
                    <a:pt x="3703" y="1802"/>
                  </a:cubicBezTo>
                  <a:lnTo>
                    <a:pt x="4170" y="501"/>
                  </a:lnTo>
                  <a:cubicBezTo>
                    <a:pt x="4236" y="334"/>
                    <a:pt x="4270" y="168"/>
                    <a:pt x="433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4"/>
            <p:cNvSpPr/>
            <p:nvPr/>
          </p:nvSpPr>
          <p:spPr>
            <a:xfrm>
              <a:off x="3202450" y="4448625"/>
              <a:ext cx="641325" cy="529575"/>
            </a:xfrm>
            <a:custGeom>
              <a:avLst/>
              <a:gdLst/>
              <a:ahLst/>
              <a:cxnLst/>
              <a:rect l="l" t="t" r="r" b="b"/>
              <a:pathLst>
                <a:path w="25653" h="21183" extrusionOk="0">
                  <a:moveTo>
                    <a:pt x="1" y="1"/>
                  </a:moveTo>
                  <a:cubicBezTo>
                    <a:pt x="1" y="34"/>
                    <a:pt x="1" y="101"/>
                    <a:pt x="1" y="134"/>
                  </a:cubicBezTo>
                  <a:lnTo>
                    <a:pt x="101" y="468"/>
                  </a:lnTo>
                  <a:cubicBezTo>
                    <a:pt x="168" y="801"/>
                    <a:pt x="268" y="1235"/>
                    <a:pt x="434" y="1835"/>
                  </a:cubicBezTo>
                  <a:cubicBezTo>
                    <a:pt x="735" y="3003"/>
                    <a:pt x="1235" y="4671"/>
                    <a:pt x="1869" y="6739"/>
                  </a:cubicBezTo>
                  <a:cubicBezTo>
                    <a:pt x="2202" y="7773"/>
                    <a:pt x="2536" y="8907"/>
                    <a:pt x="2903" y="10108"/>
                  </a:cubicBezTo>
                  <a:cubicBezTo>
                    <a:pt x="3303" y="11342"/>
                    <a:pt x="3637" y="12676"/>
                    <a:pt x="4170" y="13977"/>
                  </a:cubicBezTo>
                  <a:cubicBezTo>
                    <a:pt x="4704" y="15378"/>
                    <a:pt x="5471" y="16713"/>
                    <a:pt x="6405" y="17880"/>
                  </a:cubicBezTo>
                  <a:cubicBezTo>
                    <a:pt x="7406" y="19181"/>
                    <a:pt x="8740" y="20182"/>
                    <a:pt x="10275" y="20749"/>
                  </a:cubicBezTo>
                  <a:cubicBezTo>
                    <a:pt x="11075" y="21049"/>
                    <a:pt x="11876" y="21182"/>
                    <a:pt x="12710" y="21182"/>
                  </a:cubicBezTo>
                  <a:cubicBezTo>
                    <a:pt x="13510" y="21149"/>
                    <a:pt x="14311" y="21049"/>
                    <a:pt x="15078" y="20849"/>
                  </a:cubicBezTo>
                  <a:cubicBezTo>
                    <a:pt x="16546" y="20449"/>
                    <a:pt x="17947" y="19881"/>
                    <a:pt x="19248" y="19114"/>
                  </a:cubicBezTo>
                  <a:cubicBezTo>
                    <a:pt x="20415" y="18414"/>
                    <a:pt x="21483" y="17546"/>
                    <a:pt x="22417" y="16546"/>
                  </a:cubicBezTo>
                  <a:cubicBezTo>
                    <a:pt x="23217" y="15678"/>
                    <a:pt x="23851" y="14644"/>
                    <a:pt x="24251" y="13510"/>
                  </a:cubicBezTo>
                  <a:cubicBezTo>
                    <a:pt x="24585" y="12610"/>
                    <a:pt x="24852" y="11676"/>
                    <a:pt x="25052" y="10708"/>
                  </a:cubicBezTo>
                  <a:cubicBezTo>
                    <a:pt x="25219" y="9874"/>
                    <a:pt x="25319" y="9107"/>
                    <a:pt x="25419" y="8540"/>
                  </a:cubicBezTo>
                  <a:cubicBezTo>
                    <a:pt x="25486" y="7940"/>
                    <a:pt x="25552" y="7473"/>
                    <a:pt x="25619" y="7139"/>
                  </a:cubicBezTo>
                  <a:cubicBezTo>
                    <a:pt x="25619" y="7006"/>
                    <a:pt x="25652" y="6906"/>
                    <a:pt x="25652" y="6805"/>
                  </a:cubicBezTo>
                  <a:lnTo>
                    <a:pt x="25652" y="6805"/>
                  </a:lnTo>
                  <a:lnTo>
                    <a:pt x="25552" y="7172"/>
                  </a:lnTo>
                  <a:cubicBezTo>
                    <a:pt x="25519" y="7506"/>
                    <a:pt x="25452" y="7940"/>
                    <a:pt x="25319" y="8540"/>
                  </a:cubicBezTo>
                  <a:cubicBezTo>
                    <a:pt x="25219" y="9140"/>
                    <a:pt x="25085" y="9874"/>
                    <a:pt x="24919" y="10708"/>
                  </a:cubicBezTo>
                  <a:cubicBezTo>
                    <a:pt x="24718" y="11642"/>
                    <a:pt x="24452" y="12576"/>
                    <a:pt x="24118" y="13477"/>
                  </a:cubicBezTo>
                  <a:cubicBezTo>
                    <a:pt x="23684" y="14578"/>
                    <a:pt x="23051" y="15578"/>
                    <a:pt x="22283" y="16446"/>
                  </a:cubicBezTo>
                  <a:cubicBezTo>
                    <a:pt x="21349" y="17446"/>
                    <a:pt x="20282" y="18280"/>
                    <a:pt x="19148" y="18947"/>
                  </a:cubicBezTo>
                  <a:cubicBezTo>
                    <a:pt x="17847" y="19681"/>
                    <a:pt x="16479" y="20248"/>
                    <a:pt x="15045" y="20649"/>
                  </a:cubicBezTo>
                  <a:cubicBezTo>
                    <a:pt x="14278" y="20849"/>
                    <a:pt x="13477" y="20949"/>
                    <a:pt x="12710" y="20949"/>
                  </a:cubicBezTo>
                  <a:cubicBezTo>
                    <a:pt x="11909" y="20949"/>
                    <a:pt x="11109" y="20815"/>
                    <a:pt x="10342" y="20549"/>
                  </a:cubicBezTo>
                  <a:cubicBezTo>
                    <a:pt x="8874" y="19982"/>
                    <a:pt x="7573" y="19014"/>
                    <a:pt x="6572" y="17747"/>
                  </a:cubicBezTo>
                  <a:cubicBezTo>
                    <a:pt x="5638" y="16579"/>
                    <a:pt x="4904" y="15312"/>
                    <a:pt x="4371" y="13911"/>
                  </a:cubicBezTo>
                  <a:cubicBezTo>
                    <a:pt x="3804" y="12610"/>
                    <a:pt x="3503" y="11275"/>
                    <a:pt x="3103" y="10074"/>
                  </a:cubicBezTo>
                  <a:cubicBezTo>
                    <a:pt x="2736" y="8840"/>
                    <a:pt x="2369" y="7739"/>
                    <a:pt x="2036" y="6705"/>
                  </a:cubicBezTo>
                  <a:cubicBezTo>
                    <a:pt x="1368" y="4637"/>
                    <a:pt x="868" y="2969"/>
                    <a:pt x="535" y="1802"/>
                  </a:cubicBezTo>
                  <a:cubicBezTo>
                    <a:pt x="368" y="1235"/>
                    <a:pt x="234" y="801"/>
                    <a:pt x="134" y="468"/>
                  </a:cubicBezTo>
                  <a:cubicBezTo>
                    <a:pt x="101" y="334"/>
                    <a:pt x="68" y="201"/>
                    <a:pt x="68" y="134"/>
                  </a:cubicBezTo>
                  <a:cubicBezTo>
                    <a:pt x="34" y="67"/>
                    <a:pt x="34" y="34"/>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4"/>
            <p:cNvSpPr/>
            <p:nvPr/>
          </p:nvSpPr>
          <p:spPr>
            <a:xfrm>
              <a:off x="1525425" y="4225825"/>
              <a:ext cx="385300" cy="236175"/>
            </a:xfrm>
            <a:custGeom>
              <a:avLst/>
              <a:gdLst/>
              <a:ahLst/>
              <a:cxnLst/>
              <a:rect l="l" t="t" r="r" b="b"/>
              <a:pathLst>
                <a:path w="15412" h="9447" extrusionOk="0">
                  <a:moveTo>
                    <a:pt x="7500" y="1"/>
                  </a:moveTo>
                  <a:cubicBezTo>
                    <a:pt x="5461" y="1"/>
                    <a:pt x="3394" y="745"/>
                    <a:pt x="1735" y="2341"/>
                  </a:cubicBezTo>
                  <a:cubicBezTo>
                    <a:pt x="801" y="3275"/>
                    <a:pt x="1" y="4643"/>
                    <a:pt x="434" y="5877"/>
                  </a:cubicBezTo>
                  <a:cubicBezTo>
                    <a:pt x="808" y="7155"/>
                    <a:pt x="2231" y="7822"/>
                    <a:pt x="3560" y="7822"/>
                  </a:cubicBezTo>
                  <a:cubicBezTo>
                    <a:pt x="3653" y="7822"/>
                    <a:pt x="3745" y="7818"/>
                    <a:pt x="3837" y="7812"/>
                  </a:cubicBezTo>
                  <a:cubicBezTo>
                    <a:pt x="5238" y="7712"/>
                    <a:pt x="6539" y="7078"/>
                    <a:pt x="7873" y="6578"/>
                  </a:cubicBezTo>
                  <a:cubicBezTo>
                    <a:pt x="8704" y="6287"/>
                    <a:pt x="9614" y="6060"/>
                    <a:pt x="10488" y="6060"/>
                  </a:cubicBezTo>
                  <a:cubicBezTo>
                    <a:pt x="11016" y="6060"/>
                    <a:pt x="11532" y="6143"/>
                    <a:pt x="12009" y="6344"/>
                  </a:cubicBezTo>
                  <a:cubicBezTo>
                    <a:pt x="13243" y="6878"/>
                    <a:pt x="14044" y="8145"/>
                    <a:pt x="14444" y="9446"/>
                  </a:cubicBezTo>
                  <a:lnTo>
                    <a:pt x="15412" y="5610"/>
                  </a:lnTo>
                  <a:cubicBezTo>
                    <a:pt x="14164" y="2035"/>
                    <a:pt x="10871" y="1"/>
                    <a:pt x="7500"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4"/>
            <p:cNvSpPr/>
            <p:nvPr/>
          </p:nvSpPr>
          <p:spPr>
            <a:xfrm>
              <a:off x="1525425" y="4225825"/>
              <a:ext cx="385300" cy="236175"/>
            </a:xfrm>
            <a:custGeom>
              <a:avLst/>
              <a:gdLst/>
              <a:ahLst/>
              <a:cxnLst/>
              <a:rect l="l" t="t" r="r" b="b"/>
              <a:pathLst>
                <a:path w="15412" h="9447" extrusionOk="0">
                  <a:moveTo>
                    <a:pt x="7500" y="1"/>
                  </a:moveTo>
                  <a:cubicBezTo>
                    <a:pt x="5461" y="1"/>
                    <a:pt x="3394" y="745"/>
                    <a:pt x="1735" y="2341"/>
                  </a:cubicBezTo>
                  <a:cubicBezTo>
                    <a:pt x="801" y="3275"/>
                    <a:pt x="1" y="4643"/>
                    <a:pt x="434" y="5877"/>
                  </a:cubicBezTo>
                  <a:cubicBezTo>
                    <a:pt x="808" y="7155"/>
                    <a:pt x="2231" y="7822"/>
                    <a:pt x="3560" y="7822"/>
                  </a:cubicBezTo>
                  <a:cubicBezTo>
                    <a:pt x="3653" y="7822"/>
                    <a:pt x="3745" y="7818"/>
                    <a:pt x="3837" y="7812"/>
                  </a:cubicBezTo>
                  <a:cubicBezTo>
                    <a:pt x="5238" y="7712"/>
                    <a:pt x="6539" y="7078"/>
                    <a:pt x="7873" y="6578"/>
                  </a:cubicBezTo>
                  <a:cubicBezTo>
                    <a:pt x="8704" y="6287"/>
                    <a:pt x="9614" y="6060"/>
                    <a:pt x="10488" y="6060"/>
                  </a:cubicBezTo>
                  <a:cubicBezTo>
                    <a:pt x="11016" y="6060"/>
                    <a:pt x="11532" y="6143"/>
                    <a:pt x="12009" y="6344"/>
                  </a:cubicBezTo>
                  <a:cubicBezTo>
                    <a:pt x="13243" y="6878"/>
                    <a:pt x="14044" y="8145"/>
                    <a:pt x="14444" y="9446"/>
                  </a:cubicBezTo>
                  <a:lnTo>
                    <a:pt x="15412" y="5610"/>
                  </a:lnTo>
                  <a:cubicBezTo>
                    <a:pt x="14164" y="2035"/>
                    <a:pt x="10871" y="1"/>
                    <a:pt x="75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4"/>
            <p:cNvSpPr/>
            <p:nvPr/>
          </p:nvSpPr>
          <p:spPr>
            <a:xfrm>
              <a:off x="1643850" y="4198950"/>
              <a:ext cx="572925" cy="422250"/>
            </a:xfrm>
            <a:custGeom>
              <a:avLst/>
              <a:gdLst/>
              <a:ahLst/>
              <a:cxnLst/>
              <a:rect l="l" t="t" r="r" b="b"/>
              <a:pathLst>
                <a:path w="22917" h="16890" extrusionOk="0">
                  <a:moveTo>
                    <a:pt x="7466" y="0"/>
                  </a:moveTo>
                  <a:cubicBezTo>
                    <a:pt x="4928" y="0"/>
                    <a:pt x="2385" y="528"/>
                    <a:pt x="0" y="1582"/>
                  </a:cubicBezTo>
                  <a:cubicBezTo>
                    <a:pt x="2502" y="1682"/>
                    <a:pt x="4804" y="3049"/>
                    <a:pt x="6138" y="5184"/>
                  </a:cubicBezTo>
                  <a:cubicBezTo>
                    <a:pt x="7272" y="7052"/>
                    <a:pt x="7506" y="9354"/>
                    <a:pt x="8440" y="11322"/>
                  </a:cubicBezTo>
                  <a:cubicBezTo>
                    <a:pt x="10094" y="14831"/>
                    <a:pt x="13575" y="16890"/>
                    <a:pt x="17228" y="16890"/>
                  </a:cubicBezTo>
                  <a:cubicBezTo>
                    <a:pt x="18436" y="16890"/>
                    <a:pt x="19663" y="16665"/>
                    <a:pt x="20849" y="16192"/>
                  </a:cubicBezTo>
                  <a:cubicBezTo>
                    <a:pt x="22917" y="14224"/>
                    <a:pt x="22817" y="10821"/>
                    <a:pt x="21783" y="8153"/>
                  </a:cubicBezTo>
                  <a:cubicBezTo>
                    <a:pt x="20748" y="5484"/>
                    <a:pt x="18514" y="3450"/>
                    <a:pt x="15978" y="2115"/>
                  </a:cubicBezTo>
                  <a:cubicBezTo>
                    <a:pt x="13316" y="704"/>
                    <a:pt x="10395" y="0"/>
                    <a:pt x="7466"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4"/>
            <p:cNvSpPr/>
            <p:nvPr/>
          </p:nvSpPr>
          <p:spPr>
            <a:xfrm>
              <a:off x="1899025" y="3458675"/>
              <a:ext cx="374450" cy="849875"/>
            </a:xfrm>
            <a:custGeom>
              <a:avLst/>
              <a:gdLst/>
              <a:ahLst/>
              <a:cxnLst/>
              <a:rect l="l" t="t" r="r" b="b"/>
              <a:pathLst>
                <a:path w="14978" h="33995" extrusionOk="0">
                  <a:moveTo>
                    <a:pt x="10008" y="1"/>
                  </a:moveTo>
                  <a:cubicBezTo>
                    <a:pt x="8696" y="1"/>
                    <a:pt x="7350" y="465"/>
                    <a:pt x="6305" y="1271"/>
                  </a:cubicBezTo>
                  <a:cubicBezTo>
                    <a:pt x="4404" y="2705"/>
                    <a:pt x="3270" y="4974"/>
                    <a:pt x="2436" y="7242"/>
                  </a:cubicBezTo>
                  <a:cubicBezTo>
                    <a:pt x="668" y="12246"/>
                    <a:pt x="1" y="17750"/>
                    <a:pt x="1468" y="22853"/>
                  </a:cubicBezTo>
                  <a:cubicBezTo>
                    <a:pt x="2936" y="27924"/>
                    <a:pt x="6405" y="32460"/>
                    <a:pt x="11475" y="33995"/>
                  </a:cubicBezTo>
                  <a:lnTo>
                    <a:pt x="11642" y="33995"/>
                  </a:lnTo>
                  <a:cubicBezTo>
                    <a:pt x="13911" y="31293"/>
                    <a:pt x="14211" y="26990"/>
                    <a:pt x="13877" y="23454"/>
                  </a:cubicBezTo>
                  <a:cubicBezTo>
                    <a:pt x="13544" y="19918"/>
                    <a:pt x="12743" y="16382"/>
                    <a:pt x="13277" y="12879"/>
                  </a:cubicBezTo>
                  <a:cubicBezTo>
                    <a:pt x="13610" y="10811"/>
                    <a:pt x="14411" y="8843"/>
                    <a:pt x="14678" y="6775"/>
                  </a:cubicBezTo>
                  <a:cubicBezTo>
                    <a:pt x="14978" y="4707"/>
                    <a:pt x="14578" y="2339"/>
                    <a:pt x="12977" y="1004"/>
                  </a:cubicBezTo>
                  <a:cubicBezTo>
                    <a:pt x="12135" y="313"/>
                    <a:pt x="11083" y="1"/>
                    <a:pt x="1000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4"/>
            <p:cNvSpPr/>
            <p:nvPr/>
          </p:nvSpPr>
          <p:spPr>
            <a:xfrm>
              <a:off x="1851500" y="4243475"/>
              <a:ext cx="366125" cy="618800"/>
            </a:xfrm>
            <a:custGeom>
              <a:avLst/>
              <a:gdLst/>
              <a:ahLst/>
              <a:cxnLst/>
              <a:rect l="l" t="t" r="r" b="b"/>
              <a:pathLst>
                <a:path w="14645" h="24752" extrusionOk="0">
                  <a:moveTo>
                    <a:pt x="0" y="1"/>
                  </a:moveTo>
                  <a:lnTo>
                    <a:pt x="0" y="1"/>
                  </a:lnTo>
                  <a:cubicBezTo>
                    <a:pt x="100" y="67"/>
                    <a:pt x="200" y="101"/>
                    <a:pt x="300" y="167"/>
                  </a:cubicBezTo>
                  <a:lnTo>
                    <a:pt x="1101" y="534"/>
                  </a:lnTo>
                  <a:cubicBezTo>
                    <a:pt x="1435" y="701"/>
                    <a:pt x="1868" y="935"/>
                    <a:pt x="2335" y="1202"/>
                  </a:cubicBezTo>
                  <a:cubicBezTo>
                    <a:pt x="2836" y="1435"/>
                    <a:pt x="3369" y="1802"/>
                    <a:pt x="3936" y="2169"/>
                  </a:cubicBezTo>
                  <a:cubicBezTo>
                    <a:pt x="6905" y="4204"/>
                    <a:pt x="9340" y="6906"/>
                    <a:pt x="11108" y="10041"/>
                  </a:cubicBezTo>
                  <a:cubicBezTo>
                    <a:pt x="13210" y="13744"/>
                    <a:pt x="13810" y="17613"/>
                    <a:pt x="14210" y="20315"/>
                  </a:cubicBezTo>
                  <a:cubicBezTo>
                    <a:pt x="14411" y="21683"/>
                    <a:pt x="14511" y="22817"/>
                    <a:pt x="14544" y="23551"/>
                  </a:cubicBezTo>
                  <a:lnTo>
                    <a:pt x="14611" y="24452"/>
                  </a:lnTo>
                  <a:cubicBezTo>
                    <a:pt x="14611" y="24552"/>
                    <a:pt x="14611" y="24652"/>
                    <a:pt x="14644" y="24752"/>
                  </a:cubicBezTo>
                  <a:cubicBezTo>
                    <a:pt x="14644" y="24652"/>
                    <a:pt x="14644" y="24552"/>
                    <a:pt x="14644" y="24452"/>
                  </a:cubicBezTo>
                  <a:lnTo>
                    <a:pt x="14644" y="23551"/>
                  </a:lnTo>
                  <a:cubicBezTo>
                    <a:pt x="14611" y="22784"/>
                    <a:pt x="14511" y="21650"/>
                    <a:pt x="14344" y="20282"/>
                  </a:cubicBezTo>
                  <a:cubicBezTo>
                    <a:pt x="14144" y="18681"/>
                    <a:pt x="13843" y="17080"/>
                    <a:pt x="13477" y="15512"/>
                  </a:cubicBezTo>
                  <a:cubicBezTo>
                    <a:pt x="13010" y="13577"/>
                    <a:pt x="12276" y="11709"/>
                    <a:pt x="11275" y="9974"/>
                  </a:cubicBezTo>
                  <a:cubicBezTo>
                    <a:pt x="9507" y="6806"/>
                    <a:pt x="7005" y="4104"/>
                    <a:pt x="4003" y="2069"/>
                  </a:cubicBezTo>
                  <a:cubicBezTo>
                    <a:pt x="3403" y="1669"/>
                    <a:pt x="2869" y="1368"/>
                    <a:pt x="2402" y="1101"/>
                  </a:cubicBezTo>
                  <a:cubicBezTo>
                    <a:pt x="1902" y="835"/>
                    <a:pt x="1468" y="634"/>
                    <a:pt x="1134" y="468"/>
                  </a:cubicBezTo>
                  <a:lnTo>
                    <a:pt x="300" y="134"/>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4"/>
            <p:cNvSpPr/>
            <p:nvPr/>
          </p:nvSpPr>
          <p:spPr>
            <a:xfrm>
              <a:off x="2436900" y="4043325"/>
              <a:ext cx="379475" cy="254825"/>
            </a:xfrm>
            <a:custGeom>
              <a:avLst/>
              <a:gdLst/>
              <a:ahLst/>
              <a:cxnLst/>
              <a:rect l="l" t="t" r="r" b="b"/>
              <a:pathLst>
                <a:path w="15179" h="10193" extrusionOk="0">
                  <a:moveTo>
                    <a:pt x="1057" y="3708"/>
                  </a:moveTo>
                  <a:lnTo>
                    <a:pt x="1057" y="3708"/>
                  </a:lnTo>
                  <a:cubicBezTo>
                    <a:pt x="680" y="3758"/>
                    <a:pt x="320" y="3885"/>
                    <a:pt x="1" y="4104"/>
                  </a:cubicBezTo>
                  <a:lnTo>
                    <a:pt x="1057" y="3708"/>
                  </a:lnTo>
                  <a:close/>
                  <a:moveTo>
                    <a:pt x="10942" y="1"/>
                  </a:moveTo>
                  <a:lnTo>
                    <a:pt x="1057" y="3708"/>
                  </a:lnTo>
                  <a:lnTo>
                    <a:pt x="1057" y="3708"/>
                  </a:lnTo>
                  <a:cubicBezTo>
                    <a:pt x="1182" y="3691"/>
                    <a:pt x="1310" y="3683"/>
                    <a:pt x="1438" y="3683"/>
                  </a:cubicBezTo>
                  <a:cubicBezTo>
                    <a:pt x="2211" y="3683"/>
                    <a:pt x="3015" y="3976"/>
                    <a:pt x="3637" y="4437"/>
                  </a:cubicBezTo>
                  <a:cubicBezTo>
                    <a:pt x="4671" y="5171"/>
                    <a:pt x="5371" y="6339"/>
                    <a:pt x="6139" y="7373"/>
                  </a:cubicBezTo>
                  <a:cubicBezTo>
                    <a:pt x="6906" y="8440"/>
                    <a:pt x="7773" y="9508"/>
                    <a:pt x="9007" y="9975"/>
                  </a:cubicBezTo>
                  <a:cubicBezTo>
                    <a:pt x="9404" y="10124"/>
                    <a:pt x="9817" y="10193"/>
                    <a:pt x="10231" y="10193"/>
                  </a:cubicBezTo>
                  <a:cubicBezTo>
                    <a:pt x="12044" y="10193"/>
                    <a:pt x="13874" y="8865"/>
                    <a:pt x="14445" y="7073"/>
                  </a:cubicBezTo>
                  <a:cubicBezTo>
                    <a:pt x="15145" y="4871"/>
                    <a:pt x="15178" y="2536"/>
                    <a:pt x="10942"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4"/>
            <p:cNvSpPr/>
            <p:nvPr/>
          </p:nvSpPr>
          <p:spPr>
            <a:xfrm>
              <a:off x="2436900" y="4043325"/>
              <a:ext cx="379475" cy="254825"/>
            </a:xfrm>
            <a:custGeom>
              <a:avLst/>
              <a:gdLst/>
              <a:ahLst/>
              <a:cxnLst/>
              <a:rect l="l" t="t" r="r" b="b"/>
              <a:pathLst>
                <a:path w="15179" h="10193" extrusionOk="0">
                  <a:moveTo>
                    <a:pt x="1057" y="3708"/>
                  </a:moveTo>
                  <a:lnTo>
                    <a:pt x="1057" y="3708"/>
                  </a:lnTo>
                  <a:cubicBezTo>
                    <a:pt x="680" y="3758"/>
                    <a:pt x="320" y="3885"/>
                    <a:pt x="1" y="4104"/>
                  </a:cubicBezTo>
                  <a:lnTo>
                    <a:pt x="1057" y="3708"/>
                  </a:lnTo>
                  <a:close/>
                  <a:moveTo>
                    <a:pt x="10942" y="1"/>
                  </a:moveTo>
                  <a:lnTo>
                    <a:pt x="1057" y="3708"/>
                  </a:lnTo>
                  <a:lnTo>
                    <a:pt x="1057" y="3708"/>
                  </a:lnTo>
                  <a:cubicBezTo>
                    <a:pt x="1182" y="3691"/>
                    <a:pt x="1310" y="3683"/>
                    <a:pt x="1438" y="3683"/>
                  </a:cubicBezTo>
                  <a:cubicBezTo>
                    <a:pt x="2211" y="3683"/>
                    <a:pt x="3015" y="3976"/>
                    <a:pt x="3637" y="4437"/>
                  </a:cubicBezTo>
                  <a:cubicBezTo>
                    <a:pt x="4671" y="5171"/>
                    <a:pt x="5371" y="6339"/>
                    <a:pt x="6139" y="7373"/>
                  </a:cubicBezTo>
                  <a:cubicBezTo>
                    <a:pt x="6906" y="8440"/>
                    <a:pt x="7773" y="9508"/>
                    <a:pt x="9007" y="9975"/>
                  </a:cubicBezTo>
                  <a:cubicBezTo>
                    <a:pt x="9404" y="10124"/>
                    <a:pt x="9817" y="10193"/>
                    <a:pt x="10231" y="10193"/>
                  </a:cubicBezTo>
                  <a:cubicBezTo>
                    <a:pt x="12044" y="10193"/>
                    <a:pt x="13874" y="8865"/>
                    <a:pt x="14445" y="7073"/>
                  </a:cubicBezTo>
                  <a:cubicBezTo>
                    <a:pt x="15145" y="4871"/>
                    <a:pt x="15178" y="2536"/>
                    <a:pt x="109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4"/>
            <p:cNvSpPr/>
            <p:nvPr/>
          </p:nvSpPr>
          <p:spPr>
            <a:xfrm>
              <a:off x="2270950" y="3969525"/>
              <a:ext cx="518750" cy="336850"/>
            </a:xfrm>
            <a:custGeom>
              <a:avLst/>
              <a:gdLst/>
              <a:ahLst/>
              <a:cxnLst/>
              <a:rect l="l" t="t" r="r" b="b"/>
              <a:pathLst>
                <a:path w="20750" h="13474" extrusionOk="0">
                  <a:moveTo>
                    <a:pt x="20711" y="5670"/>
                  </a:moveTo>
                  <a:cubicBezTo>
                    <a:pt x="20724" y="5698"/>
                    <a:pt x="20737" y="5727"/>
                    <a:pt x="20749" y="5755"/>
                  </a:cubicBezTo>
                  <a:lnTo>
                    <a:pt x="20749" y="5722"/>
                  </a:lnTo>
                  <a:cubicBezTo>
                    <a:pt x="20737" y="5704"/>
                    <a:pt x="20724" y="5687"/>
                    <a:pt x="20711" y="5670"/>
                  </a:cubicBezTo>
                  <a:close/>
                  <a:moveTo>
                    <a:pt x="7635" y="0"/>
                  </a:moveTo>
                  <a:cubicBezTo>
                    <a:pt x="5906" y="0"/>
                    <a:pt x="4123" y="213"/>
                    <a:pt x="2770" y="1285"/>
                  </a:cubicBezTo>
                  <a:cubicBezTo>
                    <a:pt x="1369" y="2386"/>
                    <a:pt x="735" y="4254"/>
                    <a:pt x="368" y="6022"/>
                  </a:cubicBezTo>
                  <a:cubicBezTo>
                    <a:pt x="68" y="7223"/>
                    <a:pt x="1" y="8490"/>
                    <a:pt x="134" y="9724"/>
                  </a:cubicBezTo>
                  <a:cubicBezTo>
                    <a:pt x="268" y="10959"/>
                    <a:pt x="935" y="12093"/>
                    <a:pt x="1936" y="12860"/>
                  </a:cubicBezTo>
                  <a:cubicBezTo>
                    <a:pt x="2580" y="13285"/>
                    <a:pt x="3333" y="13474"/>
                    <a:pt x="4104" y="13474"/>
                  </a:cubicBezTo>
                  <a:cubicBezTo>
                    <a:pt x="5207" y="13474"/>
                    <a:pt x="6350" y="13088"/>
                    <a:pt x="7273" y="12460"/>
                  </a:cubicBezTo>
                  <a:cubicBezTo>
                    <a:pt x="8841" y="11392"/>
                    <a:pt x="9908" y="9825"/>
                    <a:pt x="11042" y="8290"/>
                  </a:cubicBezTo>
                  <a:cubicBezTo>
                    <a:pt x="12176" y="6789"/>
                    <a:pt x="13444" y="5288"/>
                    <a:pt x="15178" y="4521"/>
                  </a:cubicBezTo>
                  <a:cubicBezTo>
                    <a:pt x="15740" y="4272"/>
                    <a:pt x="16407" y="4150"/>
                    <a:pt x="17089" y="4150"/>
                  </a:cubicBezTo>
                  <a:cubicBezTo>
                    <a:pt x="18489" y="4150"/>
                    <a:pt x="19955" y="4666"/>
                    <a:pt x="20711" y="5670"/>
                  </a:cubicBezTo>
                  <a:lnTo>
                    <a:pt x="20711" y="5670"/>
                  </a:lnTo>
                  <a:cubicBezTo>
                    <a:pt x="19756" y="3574"/>
                    <a:pt x="17584" y="1875"/>
                    <a:pt x="15412" y="1085"/>
                  </a:cubicBezTo>
                  <a:cubicBezTo>
                    <a:pt x="13244" y="284"/>
                    <a:pt x="10909" y="84"/>
                    <a:pt x="8574" y="18"/>
                  </a:cubicBezTo>
                  <a:cubicBezTo>
                    <a:pt x="8264" y="7"/>
                    <a:pt x="7950" y="0"/>
                    <a:pt x="763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4"/>
            <p:cNvSpPr/>
            <p:nvPr/>
          </p:nvSpPr>
          <p:spPr>
            <a:xfrm>
              <a:off x="2305150" y="3981625"/>
              <a:ext cx="270225" cy="796425"/>
            </a:xfrm>
            <a:custGeom>
              <a:avLst/>
              <a:gdLst/>
              <a:ahLst/>
              <a:cxnLst/>
              <a:rect l="l" t="t" r="r" b="b"/>
              <a:pathLst>
                <a:path w="10809" h="31857" extrusionOk="0">
                  <a:moveTo>
                    <a:pt x="10808" y="1"/>
                  </a:moveTo>
                  <a:lnTo>
                    <a:pt x="10541" y="67"/>
                  </a:lnTo>
                  <a:lnTo>
                    <a:pt x="10141" y="234"/>
                  </a:lnTo>
                  <a:cubicBezTo>
                    <a:pt x="9974" y="267"/>
                    <a:pt x="9774" y="367"/>
                    <a:pt x="9574" y="468"/>
                  </a:cubicBezTo>
                  <a:cubicBezTo>
                    <a:pt x="8407" y="1001"/>
                    <a:pt x="7306" y="1702"/>
                    <a:pt x="6338" y="2602"/>
                  </a:cubicBezTo>
                  <a:cubicBezTo>
                    <a:pt x="5671" y="3203"/>
                    <a:pt x="5071" y="3837"/>
                    <a:pt x="4537" y="4537"/>
                  </a:cubicBezTo>
                  <a:cubicBezTo>
                    <a:pt x="3903" y="5371"/>
                    <a:pt x="3336" y="6238"/>
                    <a:pt x="2869" y="7139"/>
                  </a:cubicBezTo>
                  <a:cubicBezTo>
                    <a:pt x="2336" y="8140"/>
                    <a:pt x="1869" y="9174"/>
                    <a:pt x="1535" y="10275"/>
                  </a:cubicBezTo>
                  <a:cubicBezTo>
                    <a:pt x="1201" y="11442"/>
                    <a:pt x="968" y="12643"/>
                    <a:pt x="834" y="13844"/>
                  </a:cubicBezTo>
                  <a:cubicBezTo>
                    <a:pt x="501" y="16312"/>
                    <a:pt x="334" y="18681"/>
                    <a:pt x="234" y="20849"/>
                  </a:cubicBezTo>
                  <a:cubicBezTo>
                    <a:pt x="134" y="22984"/>
                    <a:pt x="67" y="24918"/>
                    <a:pt x="34" y="26553"/>
                  </a:cubicBezTo>
                  <a:cubicBezTo>
                    <a:pt x="1" y="28187"/>
                    <a:pt x="1" y="29522"/>
                    <a:pt x="1" y="30422"/>
                  </a:cubicBezTo>
                  <a:lnTo>
                    <a:pt x="1" y="31490"/>
                  </a:lnTo>
                  <a:lnTo>
                    <a:pt x="1" y="31757"/>
                  </a:lnTo>
                  <a:cubicBezTo>
                    <a:pt x="1" y="31790"/>
                    <a:pt x="1" y="31823"/>
                    <a:pt x="34" y="31857"/>
                  </a:cubicBezTo>
                  <a:cubicBezTo>
                    <a:pt x="34" y="31823"/>
                    <a:pt x="34" y="31790"/>
                    <a:pt x="34" y="31757"/>
                  </a:cubicBezTo>
                  <a:lnTo>
                    <a:pt x="34" y="31490"/>
                  </a:lnTo>
                  <a:cubicBezTo>
                    <a:pt x="34" y="31223"/>
                    <a:pt x="34" y="30889"/>
                    <a:pt x="67" y="30422"/>
                  </a:cubicBezTo>
                  <a:cubicBezTo>
                    <a:pt x="67" y="29522"/>
                    <a:pt x="134" y="28187"/>
                    <a:pt x="167" y="26586"/>
                  </a:cubicBezTo>
                  <a:cubicBezTo>
                    <a:pt x="201" y="24952"/>
                    <a:pt x="267" y="22984"/>
                    <a:pt x="401" y="20849"/>
                  </a:cubicBezTo>
                  <a:cubicBezTo>
                    <a:pt x="534" y="18681"/>
                    <a:pt x="668" y="16312"/>
                    <a:pt x="1001" y="13877"/>
                  </a:cubicBezTo>
                  <a:cubicBezTo>
                    <a:pt x="1135" y="12676"/>
                    <a:pt x="1368" y="11475"/>
                    <a:pt x="1702" y="10308"/>
                  </a:cubicBezTo>
                  <a:cubicBezTo>
                    <a:pt x="2035" y="9240"/>
                    <a:pt x="2469" y="8206"/>
                    <a:pt x="3003" y="7206"/>
                  </a:cubicBezTo>
                  <a:cubicBezTo>
                    <a:pt x="3470" y="6305"/>
                    <a:pt x="4037" y="5471"/>
                    <a:pt x="4637" y="4637"/>
                  </a:cubicBezTo>
                  <a:cubicBezTo>
                    <a:pt x="5171" y="3937"/>
                    <a:pt x="5771" y="3303"/>
                    <a:pt x="6438" y="2702"/>
                  </a:cubicBezTo>
                  <a:cubicBezTo>
                    <a:pt x="7372" y="1802"/>
                    <a:pt x="8440" y="1101"/>
                    <a:pt x="9607" y="534"/>
                  </a:cubicBezTo>
                  <a:cubicBezTo>
                    <a:pt x="9808" y="434"/>
                    <a:pt x="9974" y="334"/>
                    <a:pt x="10141" y="267"/>
                  </a:cubicBezTo>
                  <a:lnTo>
                    <a:pt x="10575" y="101"/>
                  </a:lnTo>
                  <a:lnTo>
                    <a:pt x="108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4"/>
            <p:cNvSpPr/>
            <p:nvPr/>
          </p:nvSpPr>
          <p:spPr>
            <a:xfrm>
              <a:off x="2111675" y="3661400"/>
              <a:ext cx="176000" cy="1164200"/>
            </a:xfrm>
            <a:custGeom>
              <a:avLst/>
              <a:gdLst/>
              <a:ahLst/>
              <a:cxnLst/>
              <a:rect l="l" t="t" r="r" b="b"/>
              <a:pathLst>
                <a:path w="7040" h="46568" extrusionOk="0">
                  <a:moveTo>
                    <a:pt x="601" y="0"/>
                  </a:moveTo>
                  <a:cubicBezTo>
                    <a:pt x="601" y="100"/>
                    <a:pt x="601" y="201"/>
                    <a:pt x="568" y="367"/>
                  </a:cubicBezTo>
                  <a:cubicBezTo>
                    <a:pt x="534" y="701"/>
                    <a:pt x="501" y="1168"/>
                    <a:pt x="434" y="1735"/>
                  </a:cubicBezTo>
                  <a:cubicBezTo>
                    <a:pt x="334" y="2936"/>
                    <a:pt x="201" y="4704"/>
                    <a:pt x="134" y="6839"/>
                  </a:cubicBezTo>
                  <a:cubicBezTo>
                    <a:pt x="1" y="9374"/>
                    <a:pt x="34" y="11909"/>
                    <a:pt x="234" y="14444"/>
                  </a:cubicBezTo>
                  <a:cubicBezTo>
                    <a:pt x="334" y="15912"/>
                    <a:pt x="534" y="17413"/>
                    <a:pt x="801" y="18881"/>
                  </a:cubicBezTo>
                  <a:cubicBezTo>
                    <a:pt x="1135" y="20448"/>
                    <a:pt x="1535" y="22016"/>
                    <a:pt x="2035" y="23517"/>
                  </a:cubicBezTo>
                  <a:cubicBezTo>
                    <a:pt x="3036" y="26686"/>
                    <a:pt x="4237" y="29588"/>
                    <a:pt x="5104" y="32290"/>
                  </a:cubicBezTo>
                  <a:cubicBezTo>
                    <a:pt x="5905" y="34659"/>
                    <a:pt x="6472" y="37127"/>
                    <a:pt x="6739" y="39662"/>
                  </a:cubicBezTo>
                  <a:cubicBezTo>
                    <a:pt x="6906" y="41330"/>
                    <a:pt x="6872" y="43065"/>
                    <a:pt x="6605" y="44732"/>
                  </a:cubicBezTo>
                  <a:cubicBezTo>
                    <a:pt x="6505" y="45333"/>
                    <a:pt x="6405" y="45766"/>
                    <a:pt x="6339" y="46100"/>
                  </a:cubicBezTo>
                  <a:cubicBezTo>
                    <a:pt x="6305" y="46233"/>
                    <a:pt x="6272" y="46367"/>
                    <a:pt x="6238" y="46434"/>
                  </a:cubicBezTo>
                  <a:cubicBezTo>
                    <a:pt x="6238" y="46467"/>
                    <a:pt x="6205" y="46534"/>
                    <a:pt x="6205" y="46567"/>
                  </a:cubicBezTo>
                  <a:cubicBezTo>
                    <a:pt x="6405" y="45967"/>
                    <a:pt x="6572" y="45366"/>
                    <a:pt x="6672" y="44766"/>
                  </a:cubicBezTo>
                  <a:cubicBezTo>
                    <a:pt x="6972" y="43065"/>
                    <a:pt x="7039" y="41363"/>
                    <a:pt x="6872" y="39629"/>
                  </a:cubicBezTo>
                  <a:cubicBezTo>
                    <a:pt x="6605" y="37127"/>
                    <a:pt x="6072" y="34625"/>
                    <a:pt x="5271" y="32257"/>
                  </a:cubicBezTo>
                  <a:cubicBezTo>
                    <a:pt x="4370" y="29521"/>
                    <a:pt x="3203" y="26619"/>
                    <a:pt x="2202" y="23484"/>
                  </a:cubicBezTo>
                  <a:cubicBezTo>
                    <a:pt x="1702" y="21949"/>
                    <a:pt x="1302" y="20415"/>
                    <a:pt x="1001" y="18847"/>
                  </a:cubicBezTo>
                  <a:cubicBezTo>
                    <a:pt x="701" y="17379"/>
                    <a:pt x="501" y="15912"/>
                    <a:pt x="401" y="14444"/>
                  </a:cubicBezTo>
                  <a:cubicBezTo>
                    <a:pt x="201" y="11909"/>
                    <a:pt x="167" y="9374"/>
                    <a:pt x="268" y="6872"/>
                  </a:cubicBezTo>
                  <a:cubicBezTo>
                    <a:pt x="334" y="4704"/>
                    <a:pt x="434" y="2969"/>
                    <a:pt x="501" y="1768"/>
                  </a:cubicBezTo>
                  <a:cubicBezTo>
                    <a:pt x="534" y="1168"/>
                    <a:pt x="568" y="701"/>
                    <a:pt x="601" y="367"/>
                  </a:cubicBezTo>
                  <a:lnTo>
                    <a:pt x="6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4"/>
            <p:cNvSpPr/>
            <p:nvPr/>
          </p:nvSpPr>
          <p:spPr>
            <a:xfrm>
              <a:off x="2004925" y="4778025"/>
              <a:ext cx="507900" cy="95100"/>
            </a:xfrm>
            <a:custGeom>
              <a:avLst/>
              <a:gdLst/>
              <a:ahLst/>
              <a:cxnLst/>
              <a:rect l="l" t="t" r="r" b="b"/>
              <a:pathLst>
                <a:path w="20316" h="3804" extrusionOk="0">
                  <a:moveTo>
                    <a:pt x="1" y="1"/>
                  </a:moveTo>
                  <a:lnTo>
                    <a:pt x="1" y="3803"/>
                  </a:lnTo>
                  <a:lnTo>
                    <a:pt x="19882" y="3803"/>
                  </a:lnTo>
                  <a:lnTo>
                    <a:pt x="2031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4"/>
            <p:cNvSpPr/>
            <p:nvPr/>
          </p:nvSpPr>
          <p:spPr>
            <a:xfrm>
              <a:off x="2058300" y="4862250"/>
              <a:ext cx="390300" cy="286900"/>
            </a:xfrm>
            <a:custGeom>
              <a:avLst/>
              <a:gdLst/>
              <a:ahLst/>
              <a:cxnLst/>
              <a:rect l="l" t="t" r="r" b="b"/>
              <a:pathLst>
                <a:path w="15612" h="11476" extrusionOk="0">
                  <a:moveTo>
                    <a:pt x="1" y="1"/>
                  </a:moveTo>
                  <a:lnTo>
                    <a:pt x="2302" y="11476"/>
                  </a:lnTo>
                  <a:lnTo>
                    <a:pt x="13110" y="11476"/>
                  </a:lnTo>
                  <a:lnTo>
                    <a:pt x="1561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4"/>
            <p:cNvSpPr/>
            <p:nvPr/>
          </p:nvSpPr>
          <p:spPr>
            <a:xfrm>
              <a:off x="2004925" y="4870275"/>
              <a:ext cx="487875" cy="4850"/>
            </a:xfrm>
            <a:custGeom>
              <a:avLst/>
              <a:gdLst/>
              <a:ahLst/>
              <a:cxnLst/>
              <a:rect l="l" t="t" r="r" b="b"/>
              <a:pathLst>
                <a:path w="19515" h="194" extrusionOk="0">
                  <a:moveTo>
                    <a:pt x="13798" y="0"/>
                  </a:moveTo>
                  <a:cubicBezTo>
                    <a:pt x="12563" y="0"/>
                    <a:pt x="11189" y="4"/>
                    <a:pt x="9741" y="13"/>
                  </a:cubicBezTo>
                  <a:cubicBezTo>
                    <a:pt x="4371" y="13"/>
                    <a:pt x="1" y="80"/>
                    <a:pt x="1" y="113"/>
                  </a:cubicBezTo>
                  <a:cubicBezTo>
                    <a:pt x="1" y="162"/>
                    <a:pt x="2343" y="193"/>
                    <a:pt x="5705" y="193"/>
                  </a:cubicBezTo>
                  <a:cubicBezTo>
                    <a:pt x="6935" y="193"/>
                    <a:pt x="8302" y="189"/>
                    <a:pt x="9741" y="180"/>
                  </a:cubicBezTo>
                  <a:cubicBezTo>
                    <a:pt x="15145" y="180"/>
                    <a:pt x="19515" y="113"/>
                    <a:pt x="19515" y="80"/>
                  </a:cubicBezTo>
                  <a:cubicBezTo>
                    <a:pt x="19515" y="31"/>
                    <a:pt x="17173" y="0"/>
                    <a:pt x="1379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4"/>
            <p:cNvSpPr/>
            <p:nvPr/>
          </p:nvSpPr>
          <p:spPr>
            <a:xfrm>
              <a:off x="2090000" y="4974825"/>
              <a:ext cx="329425" cy="41525"/>
            </a:xfrm>
            <a:custGeom>
              <a:avLst/>
              <a:gdLst/>
              <a:ahLst/>
              <a:cxnLst/>
              <a:rect l="l" t="t" r="r" b="b"/>
              <a:pathLst>
                <a:path w="13177" h="1661" extrusionOk="0">
                  <a:moveTo>
                    <a:pt x="3870" y="1"/>
                  </a:moveTo>
                  <a:cubicBezTo>
                    <a:pt x="3136" y="34"/>
                    <a:pt x="2402" y="201"/>
                    <a:pt x="1702" y="501"/>
                  </a:cubicBezTo>
                  <a:cubicBezTo>
                    <a:pt x="1235" y="668"/>
                    <a:pt x="801" y="935"/>
                    <a:pt x="401" y="1235"/>
                  </a:cubicBezTo>
                  <a:cubicBezTo>
                    <a:pt x="301" y="1335"/>
                    <a:pt x="201" y="1402"/>
                    <a:pt x="100" y="1502"/>
                  </a:cubicBezTo>
                  <a:cubicBezTo>
                    <a:pt x="34" y="1569"/>
                    <a:pt x="0" y="1602"/>
                    <a:pt x="0" y="1602"/>
                  </a:cubicBezTo>
                  <a:cubicBezTo>
                    <a:pt x="534" y="1202"/>
                    <a:pt x="1135" y="868"/>
                    <a:pt x="1768" y="601"/>
                  </a:cubicBezTo>
                  <a:cubicBezTo>
                    <a:pt x="2435" y="335"/>
                    <a:pt x="3169" y="201"/>
                    <a:pt x="3870" y="201"/>
                  </a:cubicBezTo>
                  <a:cubicBezTo>
                    <a:pt x="4770" y="201"/>
                    <a:pt x="5671" y="335"/>
                    <a:pt x="6505" y="668"/>
                  </a:cubicBezTo>
                  <a:cubicBezTo>
                    <a:pt x="7406" y="968"/>
                    <a:pt x="8240" y="1335"/>
                    <a:pt x="9074" y="1535"/>
                  </a:cubicBezTo>
                  <a:cubicBezTo>
                    <a:pt x="9518" y="1616"/>
                    <a:pt x="9962" y="1660"/>
                    <a:pt x="10414" y="1660"/>
                  </a:cubicBezTo>
                  <a:cubicBezTo>
                    <a:pt x="10708" y="1660"/>
                    <a:pt x="11006" y="1642"/>
                    <a:pt x="11308" y="1602"/>
                  </a:cubicBezTo>
                  <a:cubicBezTo>
                    <a:pt x="11809" y="1535"/>
                    <a:pt x="12276" y="1369"/>
                    <a:pt x="12743" y="1135"/>
                  </a:cubicBezTo>
                  <a:cubicBezTo>
                    <a:pt x="12843" y="1068"/>
                    <a:pt x="12976" y="1002"/>
                    <a:pt x="13076" y="935"/>
                  </a:cubicBezTo>
                  <a:cubicBezTo>
                    <a:pt x="13143" y="868"/>
                    <a:pt x="13176" y="835"/>
                    <a:pt x="13176" y="835"/>
                  </a:cubicBezTo>
                  <a:lnTo>
                    <a:pt x="13176" y="835"/>
                  </a:lnTo>
                  <a:cubicBezTo>
                    <a:pt x="13176" y="835"/>
                    <a:pt x="13010" y="935"/>
                    <a:pt x="12709" y="1068"/>
                  </a:cubicBezTo>
                  <a:cubicBezTo>
                    <a:pt x="12242" y="1269"/>
                    <a:pt x="11775" y="1402"/>
                    <a:pt x="11275" y="1469"/>
                  </a:cubicBezTo>
                  <a:cubicBezTo>
                    <a:pt x="11030" y="1502"/>
                    <a:pt x="10786" y="1517"/>
                    <a:pt x="10542" y="1517"/>
                  </a:cubicBezTo>
                  <a:cubicBezTo>
                    <a:pt x="10056" y="1517"/>
                    <a:pt x="9574" y="1458"/>
                    <a:pt x="9107" y="1369"/>
                  </a:cubicBezTo>
                  <a:cubicBezTo>
                    <a:pt x="8306" y="1168"/>
                    <a:pt x="7472" y="802"/>
                    <a:pt x="6572" y="501"/>
                  </a:cubicBezTo>
                  <a:cubicBezTo>
                    <a:pt x="5704" y="168"/>
                    <a:pt x="4804" y="1"/>
                    <a:pt x="38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4"/>
            <p:cNvSpPr/>
            <p:nvPr/>
          </p:nvSpPr>
          <p:spPr>
            <a:xfrm>
              <a:off x="2094175" y="4994025"/>
              <a:ext cx="317750" cy="43550"/>
            </a:xfrm>
            <a:custGeom>
              <a:avLst/>
              <a:gdLst/>
              <a:ahLst/>
              <a:cxnLst/>
              <a:rect l="l" t="t" r="r" b="b"/>
              <a:pathLst>
                <a:path w="12710" h="1742" extrusionOk="0">
                  <a:moveTo>
                    <a:pt x="3736" y="0"/>
                  </a:moveTo>
                  <a:cubicBezTo>
                    <a:pt x="2502" y="34"/>
                    <a:pt x="1334" y="467"/>
                    <a:pt x="400" y="1234"/>
                  </a:cubicBezTo>
                  <a:cubicBezTo>
                    <a:pt x="267" y="1301"/>
                    <a:pt x="200" y="1401"/>
                    <a:pt x="100" y="1501"/>
                  </a:cubicBezTo>
                  <a:cubicBezTo>
                    <a:pt x="0" y="1568"/>
                    <a:pt x="0" y="1601"/>
                    <a:pt x="0" y="1601"/>
                  </a:cubicBezTo>
                  <a:cubicBezTo>
                    <a:pt x="501" y="1201"/>
                    <a:pt x="1068" y="867"/>
                    <a:pt x="1668" y="601"/>
                  </a:cubicBezTo>
                  <a:cubicBezTo>
                    <a:pt x="2302" y="334"/>
                    <a:pt x="3002" y="200"/>
                    <a:pt x="3703" y="200"/>
                  </a:cubicBezTo>
                  <a:cubicBezTo>
                    <a:pt x="4570" y="200"/>
                    <a:pt x="5437" y="367"/>
                    <a:pt x="6238" y="634"/>
                  </a:cubicBezTo>
                  <a:cubicBezTo>
                    <a:pt x="7105" y="934"/>
                    <a:pt x="7939" y="1268"/>
                    <a:pt x="8740" y="1468"/>
                  </a:cubicBezTo>
                  <a:cubicBezTo>
                    <a:pt x="9351" y="1643"/>
                    <a:pt x="9963" y="1741"/>
                    <a:pt x="10597" y="1741"/>
                  </a:cubicBezTo>
                  <a:cubicBezTo>
                    <a:pt x="10689" y="1741"/>
                    <a:pt x="10781" y="1739"/>
                    <a:pt x="10875" y="1735"/>
                  </a:cubicBezTo>
                  <a:cubicBezTo>
                    <a:pt x="11375" y="1701"/>
                    <a:pt x="11842" y="1568"/>
                    <a:pt x="12276" y="1334"/>
                  </a:cubicBezTo>
                  <a:cubicBezTo>
                    <a:pt x="12409" y="1301"/>
                    <a:pt x="12509" y="1201"/>
                    <a:pt x="12609" y="1134"/>
                  </a:cubicBezTo>
                  <a:cubicBezTo>
                    <a:pt x="12676" y="1101"/>
                    <a:pt x="12709" y="1068"/>
                    <a:pt x="12709" y="1034"/>
                  </a:cubicBezTo>
                  <a:lnTo>
                    <a:pt x="12709" y="1034"/>
                  </a:lnTo>
                  <a:cubicBezTo>
                    <a:pt x="12709" y="1034"/>
                    <a:pt x="12542" y="1134"/>
                    <a:pt x="12242" y="1268"/>
                  </a:cubicBezTo>
                  <a:cubicBezTo>
                    <a:pt x="11809" y="1468"/>
                    <a:pt x="11342" y="1568"/>
                    <a:pt x="10875" y="1601"/>
                  </a:cubicBezTo>
                  <a:cubicBezTo>
                    <a:pt x="10174" y="1601"/>
                    <a:pt x="9474" y="1535"/>
                    <a:pt x="8773" y="1301"/>
                  </a:cubicBezTo>
                  <a:cubicBezTo>
                    <a:pt x="8006" y="1101"/>
                    <a:pt x="7205" y="767"/>
                    <a:pt x="6305" y="467"/>
                  </a:cubicBezTo>
                  <a:cubicBezTo>
                    <a:pt x="5471" y="167"/>
                    <a:pt x="4603" y="0"/>
                    <a:pt x="3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4"/>
            <p:cNvSpPr/>
            <p:nvPr/>
          </p:nvSpPr>
          <p:spPr>
            <a:xfrm>
              <a:off x="2085000" y="4952225"/>
              <a:ext cx="340250" cy="43475"/>
            </a:xfrm>
            <a:custGeom>
              <a:avLst/>
              <a:gdLst/>
              <a:ahLst/>
              <a:cxnLst/>
              <a:rect l="l" t="t" r="r" b="b"/>
              <a:pathLst>
                <a:path w="13610" h="1739" extrusionOk="0">
                  <a:moveTo>
                    <a:pt x="4206" y="0"/>
                  </a:moveTo>
                  <a:cubicBezTo>
                    <a:pt x="4127" y="0"/>
                    <a:pt x="4048" y="2"/>
                    <a:pt x="3970" y="4"/>
                  </a:cubicBezTo>
                  <a:cubicBezTo>
                    <a:pt x="2669" y="104"/>
                    <a:pt x="1435" y="571"/>
                    <a:pt x="434" y="1372"/>
                  </a:cubicBezTo>
                  <a:cubicBezTo>
                    <a:pt x="300" y="1472"/>
                    <a:pt x="200" y="1539"/>
                    <a:pt x="100" y="1639"/>
                  </a:cubicBezTo>
                  <a:cubicBezTo>
                    <a:pt x="34" y="1706"/>
                    <a:pt x="0" y="1739"/>
                    <a:pt x="0" y="1739"/>
                  </a:cubicBezTo>
                  <a:cubicBezTo>
                    <a:pt x="567" y="1339"/>
                    <a:pt x="1168" y="972"/>
                    <a:pt x="1802" y="705"/>
                  </a:cubicBezTo>
                  <a:cubicBezTo>
                    <a:pt x="2502" y="405"/>
                    <a:pt x="3236" y="204"/>
                    <a:pt x="3970" y="171"/>
                  </a:cubicBezTo>
                  <a:cubicBezTo>
                    <a:pt x="4048" y="168"/>
                    <a:pt x="4126" y="167"/>
                    <a:pt x="4205" y="167"/>
                  </a:cubicBezTo>
                  <a:cubicBezTo>
                    <a:pt x="5060" y="167"/>
                    <a:pt x="5908" y="333"/>
                    <a:pt x="6672" y="638"/>
                  </a:cubicBezTo>
                  <a:cubicBezTo>
                    <a:pt x="7539" y="972"/>
                    <a:pt x="8440" y="1272"/>
                    <a:pt x="9340" y="1505"/>
                  </a:cubicBezTo>
                  <a:cubicBezTo>
                    <a:pt x="9724" y="1572"/>
                    <a:pt x="10107" y="1605"/>
                    <a:pt x="10491" y="1605"/>
                  </a:cubicBezTo>
                  <a:cubicBezTo>
                    <a:pt x="10875" y="1605"/>
                    <a:pt x="11258" y="1572"/>
                    <a:pt x="11642" y="1505"/>
                  </a:cubicBezTo>
                  <a:cubicBezTo>
                    <a:pt x="12142" y="1439"/>
                    <a:pt x="12643" y="1272"/>
                    <a:pt x="13110" y="1038"/>
                  </a:cubicBezTo>
                  <a:cubicBezTo>
                    <a:pt x="13243" y="972"/>
                    <a:pt x="13376" y="905"/>
                    <a:pt x="13477" y="838"/>
                  </a:cubicBezTo>
                  <a:cubicBezTo>
                    <a:pt x="13577" y="772"/>
                    <a:pt x="13610" y="738"/>
                    <a:pt x="13610" y="738"/>
                  </a:cubicBezTo>
                  <a:cubicBezTo>
                    <a:pt x="13577" y="738"/>
                    <a:pt x="13410" y="838"/>
                    <a:pt x="13076" y="972"/>
                  </a:cubicBezTo>
                  <a:cubicBezTo>
                    <a:pt x="12609" y="1172"/>
                    <a:pt x="12142" y="1305"/>
                    <a:pt x="11642" y="1405"/>
                  </a:cubicBezTo>
                  <a:cubicBezTo>
                    <a:pt x="11339" y="1445"/>
                    <a:pt x="11037" y="1464"/>
                    <a:pt x="10736" y="1464"/>
                  </a:cubicBezTo>
                  <a:cubicBezTo>
                    <a:pt x="10275" y="1464"/>
                    <a:pt x="9818" y="1419"/>
                    <a:pt x="9374" y="1339"/>
                  </a:cubicBezTo>
                  <a:cubicBezTo>
                    <a:pt x="8473" y="1105"/>
                    <a:pt x="7606" y="805"/>
                    <a:pt x="6738" y="471"/>
                  </a:cubicBezTo>
                  <a:cubicBezTo>
                    <a:pt x="5944" y="166"/>
                    <a:pt x="5065" y="0"/>
                    <a:pt x="4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4"/>
            <p:cNvSpPr/>
            <p:nvPr/>
          </p:nvSpPr>
          <p:spPr>
            <a:xfrm>
              <a:off x="2000775" y="4871425"/>
              <a:ext cx="498700" cy="5025"/>
            </a:xfrm>
            <a:custGeom>
              <a:avLst/>
              <a:gdLst/>
              <a:ahLst/>
              <a:cxnLst/>
              <a:rect l="l" t="t" r="r" b="b"/>
              <a:pathLst>
                <a:path w="19948" h="201" extrusionOk="0">
                  <a:moveTo>
                    <a:pt x="9974" y="1"/>
                  </a:moveTo>
                  <a:cubicBezTo>
                    <a:pt x="4437" y="1"/>
                    <a:pt x="0" y="34"/>
                    <a:pt x="0" y="101"/>
                  </a:cubicBezTo>
                  <a:cubicBezTo>
                    <a:pt x="0" y="134"/>
                    <a:pt x="4470" y="201"/>
                    <a:pt x="9974" y="201"/>
                  </a:cubicBezTo>
                  <a:cubicBezTo>
                    <a:pt x="15478" y="201"/>
                    <a:pt x="19948" y="134"/>
                    <a:pt x="19948" y="101"/>
                  </a:cubicBezTo>
                  <a:cubicBezTo>
                    <a:pt x="19948" y="34"/>
                    <a:pt x="15478" y="1"/>
                    <a:pt x="99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4"/>
            <p:cNvSpPr/>
            <p:nvPr/>
          </p:nvSpPr>
          <p:spPr>
            <a:xfrm>
              <a:off x="1541275" y="5146625"/>
              <a:ext cx="4538275" cy="5875"/>
            </a:xfrm>
            <a:custGeom>
              <a:avLst/>
              <a:gdLst/>
              <a:ahLst/>
              <a:cxnLst/>
              <a:rect l="l" t="t" r="r" b="b"/>
              <a:pathLst>
                <a:path w="181531" h="235" extrusionOk="0">
                  <a:moveTo>
                    <a:pt x="90765" y="1"/>
                  </a:moveTo>
                  <a:cubicBezTo>
                    <a:pt x="40629" y="1"/>
                    <a:pt x="0" y="67"/>
                    <a:pt x="0" y="101"/>
                  </a:cubicBezTo>
                  <a:cubicBezTo>
                    <a:pt x="0" y="167"/>
                    <a:pt x="40629" y="234"/>
                    <a:pt x="90765" y="234"/>
                  </a:cubicBezTo>
                  <a:cubicBezTo>
                    <a:pt x="140868" y="234"/>
                    <a:pt x="181530" y="167"/>
                    <a:pt x="181530" y="101"/>
                  </a:cubicBezTo>
                  <a:cubicBezTo>
                    <a:pt x="181530" y="67"/>
                    <a:pt x="140901" y="1"/>
                    <a:pt x="907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5" name="Google Shape;3055;p74"/>
          <p:cNvGrpSpPr/>
          <p:nvPr/>
        </p:nvGrpSpPr>
        <p:grpSpPr>
          <a:xfrm>
            <a:off x="6220888" y="2989385"/>
            <a:ext cx="2079050" cy="1766515"/>
            <a:chOff x="1442875" y="645900"/>
            <a:chExt cx="4736725" cy="4695425"/>
          </a:xfrm>
        </p:grpSpPr>
        <p:sp>
          <p:nvSpPr>
            <p:cNvPr id="3056" name="Google Shape;3056;p74"/>
            <p:cNvSpPr/>
            <p:nvPr/>
          </p:nvSpPr>
          <p:spPr>
            <a:xfrm>
              <a:off x="1442875" y="2577275"/>
              <a:ext cx="512050" cy="139300"/>
            </a:xfrm>
            <a:custGeom>
              <a:avLst/>
              <a:gdLst/>
              <a:ahLst/>
              <a:cxnLst/>
              <a:rect l="l" t="t" r="r" b="b"/>
              <a:pathLst>
                <a:path w="20482" h="5572" extrusionOk="0">
                  <a:moveTo>
                    <a:pt x="134" y="1"/>
                  </a:moveTo>
                  <a:lnTo>
                    <a:pt x="0" y="101"/>
                  </a:lnTo>
                  <a:lnTo>
                    <a:pt x="0" y="2803"/>
                  </a:lnTo>
                  <a:lnTo>
                    <a:pt x="0" y="5472"/>
                  </a:lnTo>
                  <a:lnTo>
                    <a:pt x="0" y="5572"/>
                  </a:lnTo>
                  <a:lnTo>
                    <a:pt x="100" y="5572"/>
                  </a:lnTo>
                  <a:lnTo>
                    <a:pt x="14644" y="5505"/>
                  </a:lnTo>
                  <a:lnTo>
                    <a:pt x="18880" y="5472"/>
                  </a:lnTo>
                  <a:lnTo>
                    <a:pt x="18847" y="5472"/>
                  </a:lnTo>
                  <a:lnTo>
                    <a:pt x="14577" y="5438"/>
                  </a:lnTo>
                  <a:lnTo>
                    <a:pt x="200" y="5405"/>
                  </a:lnTo>
                  <a:lnTo>
                    <a:pt x="200" y="5405"/>
                  </a:lnTo>
                  <a:lnTo>
                    <a:pt x="200" y="2870"/>
                  </a:lnTo>
                  <a:lnTo>
                    <a:pt x="200" y="268"/>
                  </a:lnTo>
                  <a:lnTo>
                    <a:pt x="200" y="268"/>
                  </a:lnTo>
                  <a:lnTo>
                    <a:pt x="20349" y="201"/>
                  </a:lnTo>
                  <a:lnTo>
                    <a:pt x="20349" y="201"/>
                  </a:lnTo>
                  <a:cubicBezTo>
                    <a:pt x="20381" y="1838"/>
                    <a:pt x="20381" y="3149"/>
                    <a:pt x="20381" y="4071"/>
                  </a:cubicBezTo>
                  <a:lnTo>
                    <a:pt x="20381" y="5138"/>
                  </a:lnTo>
                  <a:lnTo>
                    <a:pt x="20381" y="5405"/>
                  </a:lnTo>
                  <a:cubicBezTo>
                    <a:pt x="20381" y="5438"/>
                    <a:pt x="20381" y="5472"/>
                    <a:pt x="20381" y="5505"/>
                  </a:cubicBezTo>
                  <a:cubicBezTo>
                    <a:pt x="20415" y="5505"/>
                    <a:pt x="20448" y="5438"/>
                    <a:pt x="20448" y="5371"/>
                  </a:cubicBezTo>
                  <a:lnTo>
                    <a:pt x="20448" y="5105"/>
                  </a:lnTo>
                  <a:lnTo>
                    <a:pt x="20448" y="4071"/>
                  </a:lnTo>
                  <a:cubicBezTo>
                    <a:pt x="20448" y="3137"/>
                    <a:pt x="20482" y="1802"/>
                    <a:pt x="20482" y="101"/>
                  </a:cubicBezTo>
                  <a:lnTo>
                    <a:pt x="20482" y="34"/>
                  </a:lnTo>
                  <a:lnTo>
                    <a:pt x="20415" y="34"/>
                  </a:lnTo>
                  <a:lnTo>
                    <a:pt x="13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4"/>
            <p:cNvSpPr/>
            <p:nvPr/>
          </p:nvSpPr>
          <p:spPr>
            <a:xfrm>
              <a:off x="1715575" y="2442200"/>
              <a:ext cx="309400" cy="139275"/>
            </a:xfrm>
            <a:custGeom>
              <a:avLst/>
              <a:gdLst/>
              <a:ahLst/>
              <a:cxnLst/>
              <a:rect l="l" t="t" r="r" b="b"/>
              <a:pathLst>
                <a:path w="12376" h="5571" extrusionOk="0">
                  <a:moveTo>
                    <a:pt x="100" y="0"/>
                  </a:moveTo>
                  <a:lnTo>
                    <a:pt x="0" y="100"/>
                  </a:lnTo>
                  <a:lnTo>
                    <a:pt x="0" y="2869"/>
                  </a:lnTo>
                  <a:lnTo>
                    <a:pt x="0" y="5471"/>
                  </a:lnTo>
                  <a:lnTo>
                    <a:pt x="0" y="5571"/>
                  </a:lnTo>
                  <a:lnTo>
                    <a:pt x="100" y="5571"/>
                  </a:lnTo>
                  <a:lnTo>
                    <a:pt x="8906" y="5537"/>
                  </a:lnTo>
                  <a:lnTo>
                    <a:pt x="11408" y="5504"/>
                  </a:lnTo>
                  <a:lnTo>
                    <a:pt x="11341" y="5504"/>
                  </a:lnTo>
                  <a:lnTo>
                    <a:pt x="8806" y="5471"/>
                  </a:lnTo>
                  <a:lnTo>
                    <a:pt x="200" y="5438"/>
                  </a:lnTo>
                  <a:lnTo>
                    <a:pt x="200" y="5438"/>
                  </a:lnTo>
                  <a:lnTo>
                    <a:pt x="200" y="2936"/>
                  </a:lnTo>
                  <a:lnTo>
                    <a:pt x="200" y="1568"/>
                  </a:lnTo>
                  <a:lnTo>
                    <a:pt x="200" y="267"/>
                  </a:lnTo>
                  <a:lnTo>
                    <a:pt x="200" y="267"/>
                  </a:lnTo>
                  <a:lnTo>
                    <a:pt x="12209" y="234"/>
                  </a:lnTo>
                  <a:lnTo>
                    <a:pt x="12209" y="234"/>
                  </a:lnTo>
                  <a:cubicBezTo>
                    <a:pt x="12210" y="1838"/>
                    <a:pt x="12242" y="3148"/>
                    <a:pt x="12242" y="4070"/>
                  </a:cubicBezTo>
                  <a:lnTo>
                    <a:pt x="12242" y="5137"/>
                  </a:lnTo>
                  <a:lnTo>
                    <a:pt x="12242" y="5437"/>
                  </a:lnTo>
                  <a:cubicBezTo>
                    <a:pt x="12242" y="5471"/>
                    <a:pt x="12242" y="5504"/>
                    <a:pt x="12242" y="5537"/>
                  </a:cubicBezTo>
                  <a:cubicBezTo>
                    <a:pt x="12242" y="5537"/>
                    <a:pt x="12342" y="5371"/>
                    <a:pt x="12342" y="5104"/>
                  </a:cubicBezTo>
                  <a:lnTo>
                    <a:pt x="12342" y="4070"/>
                  </a:lnTo>
                  <a:cubicBezTo>
                    <a:pt x="12342" y="3102"/>
                    <a:pt x="12376" y="1768"/>
                    <a:pt x="12376" y="100"/>
                  </a:cubicBezTo>
                  <a:lnTo>
                    <a:pt x="12376" y="33"/>
                  </a:lnTo>
                  <a:lnTo>
                    <a:pt x="12309" y="33"/>
                  </a:lnTo>
                  <a:lnTo>
                    <a:pt x="10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4"/>
            <p:cNvSpPr/>
            <p:nvPr/>
          </p:nvSpPr>
          <p:spPr>
            <a:xfrm>
              <a:off x="1722225" y="4336875"/>
              <a:ext cx="507075" cy="134300"/>
            </a:xfrm>
            <a:custGeom>
              <a:avLst/>
              <a:gdLst/>
              <a:ahLst/>
              <a:cxnLst/>
              <a:rect l="l" t="t" r="r" b="b"/>
              <a:pathLst>
                <a:path w="20283" h="5372" extrusionOk="0">
                  <a:moveTo>
                    <a:pt x="1" y="1"/>
                  </a:moveTo>
                  <a:lnTo>
                    <a:pt x="1" y="5371"/>
                  </a:lnTo>
                  <a:lnTo>
                    <a:pt x="20282" y="5371"/>
                  </a:lnTo>
                  <a:lnTo>
                    <a:pt x="2028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4"/>
            <p:cNvSpPr/>
            <p:nvPr/>
          </p:nvSpPr>
          <p:spPr>
            <a:xfrm>
              <a:off x="1505425" y="4476150"/>
              <a:ext cx="511200" cy="137625"/>
            </a:xfrm>
            <a:custGeom>
              <a:avLst/>
              <a:gdLst/>
              <a:ahLst/>
              <a:cxnLst/>
              <a:rect l="l" t="t" r="r" b="b"/>
              <a:pathLst>
                <a:path w="20448" h="5505" extrusionOk="0">
                  <a:moveTo>
                    <a:pt x="100" y="0"/>
                  </a:moveTo>
                  <a:lnTo>
                    <a:pt x="0" y="100"/>
                  </a:lnTo>
                  <a:lnTo>
                    <a:pt x="0" y="5504"/>
                  </a:lnTo>
                  <a:lnTo>
                    <a:pt x="100" y="5504"/>
                  </a:lnTo>
                  <a:lnTo>
                    <a:pt x="14644" y="5471"/>
                  </a:lnTo>
                  <a:lnTo>
                    <a:pt x="18880" y="5438"/>
                  </a:lnTo>
                  <a:lnTo>
                    <a:pt x="18847" y="5438"/>
                  </a:lnTo>
                  <a:lnTo>
                    <a:pt x="14577" y="5404"/>
                  </a:lnTo>
                  <a:lnTo>
                    <a:pt x="200" y="5371"/>
                  </a:lnTo>
                  <a:lnTo>
                    <a:pt x="200" y="5371"/>
                  </a:lnTo>
                  <a:lnTo>
                    <a:pt x="200" y="200"/>
                  </a:lnTo>
                  <a:lnTo>
                    <a:pt x="200" y="200"/>
                  </a:lnTo>
                  <a:lnTo>
                    <a:pt x="20349" y="167"/>
                  </a:lnTo>
                  <a:lnTo>
                    <a:pt x="20349" y="167"/>
                  </a:lnTo>
                  <a:cubicBezTo>
                    <a:pt x="20381" y="1804"/>
                    <a:pt x="20381" y="3115"/>
                    <a:pt x="20381" y="4037"/>
                  </a:cubicBezTo>
                  <a:lnTo>
                    <a:pt x="20381" y="5104"/>
                  </a:lnTo>
                  <a:lnTo>
                    <a:pt x="20381" y="5371"/>
                  </a:lnTo>
                  <a:cubicBezTo>
                    <a:pt x="20381" y="5404"/>
                    <a:pt x="20381" y="5438"/>
                    <a:pt x="20381" y="5471"/>
                  </a:cubicBezTo>
                  <a:cubicBezTo>
                    <a:pt x="20381" y="5438"/>
                    <a:pt x="20415" y="5404"/>
                    <a:pt x="20415" y="5371"/>
                  </a:cubicBezTo>
                  <a:lnTo>
                    <a:pt x="20415" y="5137"/>
                  </a:lnTo>
                  <a:lnTo>
                    <a:pt x="20415" y="4070"/>
                  </a:lnTo>
                  <a:cubicBezTo>
                    <a:pt x="20448" y="3136"/>
                    <a:pt x="20448" y="1802"/>
                    <a:pt x="20448" y="100"/>
                  </a:cubicBezTo>
                  <a:lnTo>
                    <a:pt x="20448" y="34"/>
                  </a:lnTo>
                  <a:lnTo>
                    <a:pt x="20415" y="34"/>
                  </a:lnTo>
                  <a:lnTo>
                    <a:pt x="10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4"/>
            <p:cNvSpPr/>
            <p:nvPr/>
          </p:nvSpPr>
          <p:spPr>
            <a:xfrm>
              <a:off x="5672550" y="3970775"/>
              <a:ext cx="507050" cy="133475"/>
            </a:xfrm>
            <a:custGeom>
              <a:avLst/>
              <a:gdLst/>
              <a:ahLst/>
              <a:cxnLst/>
              <a:rect l="l" t="t" r="r" b="b"/>
              <a:pathLst>
                <a:path w="20282" h="5339" extrusionOk="0">
                  <a:moveTo>
                    <a:pt x="1" y="1"/>
                  </a:moveTo>
                  <a:lnTo>
                    <a:pt x="1" y="5338"/>
                  </a:lnTo>
                  <a:lnTo>
                    <a:pt x="20282" y="5338"/>
                  </a:lnTo>
                  <a:lnTo>
                    <a:pt x="2028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4"/>
            <p:cNvSpPr/>
            <p:nvPr/>
          </p:nvSpPr>
          <p:spPr>
            <a:xfrm>
              <a:off x="5456575" y="4108900"/>
              <a:ext cx="511225" cy="137950"/>
            </a:xfrm>
            <a:custGeom>
              <a:avLst/>
              <a:gdLst/>
              <a:ahLst/>
              <a:cxnLst/>
              <a:rect l="l" t="t" r="r" b="b"/>
              <a:pathLst>
                <a:path w="20449" h="5518" extrusionOk="0">
                  <a:moveTo>
                    <a:pt x="102" y="0"/>
                  </a:moveTo>
                  <a:cubicBezTo>
                    <a:pt x="98" y="0"/>
                    <a:pt x="77" y="19"/>
                    <a:pt x="85" y="19"/>
                  </a:cubicBezTo>
                  <a:cubicBezTo>
                    <a:pt x="86" y="19"/>
                    <a:pt x="88" y="18"/>
                    <a:pt x="91" y="17"/>
                  </a:cubicBezTo>
                  <a:lnTo>
                    <a:pt x="91" y="17"/>
                  </a:lnTo>
                  <a:cubicBezTo>
                    <a:pt x="78" y="33"/>
                    <a:pt x="51" y="62"/>
                    <a:pt x="0" y="113"/>
                  </a:cubicBezTo>
                  <a:lnTo>
                    <a:pt x="0" y="2782"/>
                  </a:lnTo>
                  <a:lnTo>
                    <a:pt x="0" y="5417"/>
                  </a:lnTo>
                  <a:lnTo>
                    <a:pt x="0" y="5517"/>
                  </a:lnTo>
                  <a:lnTo>
                    <a:pt x="100" y="5517"/>
                  </a:lnTo>
                  <a:lnTo>
                    <a:pt x="14611" y="5484"/>
                  </a:lnTo>
                  <a:lnTo>
                    <a:pt x="18847" y="5450"/>
                  </a:lnTo>
                  <a:lnTo>
                    <a:pt x="18814" y="5450"/>
                  </a:lnTo>
                  <a:lnTo>
                    <a:pt x="14544" y="5417"/>
                  </a:lnTo>
                  <a:lnTo>
                    <a:pt x="200" y="5384"/>
                  </a:lnTo>
                  <a:lnTo>
                    <a:pt x="200" y="5384"/>
                  </a:lnTo>
                  <a:lnTo>
                    <a:pt x="200" y="2815"/>
                  </a:lnTo>
                  <a:lnTo>
                    <a:pt x="200" y="213"/>
                  </a:lnTo>
                  <a:lnTo>
                    <a:pt x="200" y="213"/>
                  </a:lnTo>
                  <a:lnTo>
                    <a:pt x="20315" y="180"/>
                  </a:lnTo>
                  <a:lnTo>
                    <a:pt x="20315" y="180"/>
                  </a:lnTo>
                  <a:cubicBezTo>
                    <a:pt x="20316" y="1817"/>
                    <a:pt x="20348" y="3128"/>
                    <a:pt x="20348" y="4049"/>
                  </a:cubicBezTo>
                  <a:lnTo>
                    <a:pt x="20348" y="5117"/>
                  </a:lnTo>
                  <a:lnTo>
                    <a:pt x="20348" y="5384"/>
                  </a:lnTo>
                  <a:cubicBezTo>
                    <a:pt x="20348" y="5417"/>
                    <a:pt x="20348" y="5450"/>
                    <a:pt x="20348" y="5484"/>
                  </a:cubicBezTo>
                  <a:cubicBezTo>
                    <a:pt x="20348" y="5484"/>
                    <a:pt x="20415" y="5484"/>
                    <a:pt x="20415" y="5384"/>
                  </a:cubicBezTo>
                  <a:lnTo>
                    <a:pt x="20415" y="5150"/>
                  </a:lnTo>
                  <a:lnTo>
                    <a:pt x="20415" y="4083"/>
                  </a:lnTo>
                  <a:cubicBezTo>
                    <a:pt x="20415" y="3149"/>
                    <a:pt x="20448" y="1814"/>
                    <a:pt x="20448" y="113"/>
                  </a:cubicBezTo>
                  <a:lnTo>
                    <a:pt x="20448" y="47"/>
                  </a:lnTo>
                  <a:lnTo>
                    <a:pt x="20381" y="47"/>
                  </a:lnTo>
                  <a:lnTo>
                    <a:pt x="100" y="13"/>
                  </a:lnTo>
                  <a:cubicBezTo>
                    <a:pt x="97" y="15"/>
                    <a:pt x="94" y="16"/>
                    <a:pt x="91" y="17"/>
                  </a:cubicBezTo>
                  <a:lnTo>
                    <a:pt x="91" y="17"/>
                  </a:lnTo>
                  <a:cubicBezTo>
                    <a:pt x="102" y="4"/>
                    <a:pt x="104" y="0"/>
                    <a:pt x="1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4"/>
            <p:cNvSpPr/>
            <p:nvPr/>
          </p:nvSpPr>
          <p:spPr>
            <a:xfrm>
              <a:off x="5452400" y="738475"/>
              <a:ext cx="511225" cy="139275"/>
            </a:xfrm>
            <a:custGeom>
              <a:avLst/>
              <a:gdLst/>
              <a:ahLst/>
              <a:cxnLst/>
              <a:rect l="l" t="t" r="r" b="b"/>
              <a:pathLst>
                <a:path w="20449" h="5571" extrusionOk="0">
                  <a:moveTo>
                    <a:pt x="134" y="0"/>
                  </a:moveTo>
                  <a:lnTo>
                    <a:pt x="0" y="134"/>
                  </a:lnTo>
                  <a:lnTo>
                    <a:pt x="0" y="5571"/>
                  </a:lnTo>
                  <a:lnTo>
                    <a:pt x="134" y="5571"/>
                  </a:lnTo>
                  <a:lnTo>
                    <a:pt x="14644" y="5538"/>
                  </a:lnTo>
                  <a:lnTo>
                    <a:pt x="18914" y="5438"/>
                  </a:lnTo>
                  <a:lnTo>
                    <a:pt x="14611" y="5438"/>
                  </a:lnTo>
                  <a:lnTo>
                    <a:pt x="234" y="5371"/>
                  </a:lnTo>
                  <a:lnTo>
                    <a:pt x="234" y="5371"/>
                  </a:lnTo>
                  <a:lnTo>
                    <a:pt x="234" y="200"/>
                  </a:lnTo>
                  <a:lnTo>
                    <a:pt x="234" y="200"/>
                  </a:lnTo>
                  <a:lnTo>
                    <a:pt x="20350" y="167"/>
                  </a:lnTo>
                  <a:lnTo>
                    <a:pt x="20350" y="167"/>
                  </a:lnTo>
                  <a:cubicBezTo>
                    <a:pt x="20382" y="1837"/>
                    <a:pt x="20382" y="3148"/>
                    <a:pt x="20382" y="4037"/>
                  </a:cubicBezTo>
                  <a:lnTo>
                    <a:pt x="20382" y="5104"/>
                  </a:lnTo>
                  <a:lnTo>
                    <a:pt x="20382" y="5371"/>
                  </a:lnTo>
                  <a:cubicBezTo>
                    <a:pt x="20382" y="5404"/>
                    <a:pt x="20382" y="5438"/>
                    <a:pt x="20382" y="5471"/>
                  </a:cubicBezTo>
                  <a:cubicBezTo>
                    <a:pt x="20415" y="5438"/>
                    <a:pt x="20415" y="5438"/>
                    <a:pt x="20415" y="5404"/>
                  </a:cubicBezTo>
                  <a:lnTo>
                    <a:pt x="20415" y="5137"/>
                  </a:lnTo>
                  <a:lnTo>
                    <a:pt x="20415" y="4103"/>
                  </a:lnTo>
                  <a:cubicBezTo>
                    <a:pt x="20448" y="3169"/>
                    <a:pt x="20448" y="1802"/>
                    <a:pt x="20448" y="134"/>
                  </a:cubicBezTo>
                  <a:lnTo>
                    <a:pt x="20448" y="67"/>
                  </a:lnTo>
                  <a:lnTo>
                    <a:pt x="20415" y="67"/>
                  </a:lnTo>
                  <a:lnTo>
                    <a:pt x="1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4"/>
            <p:cNvSpPr/>
            <p:nvPr/>
          </p:nvSpPr>
          <p:spPr>
            <a:xfrm>
              <a:off x="5241425" y="873575"/>
              <a:ext cx="511200" cy="136775"/>
            </a:xfrm>
            <a:custGeom>
              <a:avLst/>
              <a:gdLst/>
              <a:ahLst/>
              <a:cxnLst/>
              <a:rect l="l" t="t" r="r" b="b"/>
              <a:pathLst>
                <a:path w="20448" h="5471" extrusionOk="0">
                  <a:moveTo>
                    <a:pt x="100" y="0"/>
                  </a:moveTo>
                  <a:lnTo>
                    <a:pt x="0" y="100"/>
                  </a:lnTo>
                  <a:lnTo>
                    <a:pt x="0" y="5471"/>
                  </a:lnTo>
                  <a:lnTo>
                    <a:pt x="100" y="5471"/>
                  </a:lnTo>
                  <a:lnTo>
                    <a:pt x="14610" y="5437"/>
                  </a:lnTo>
                  <a:lnTo>
                    <a:pt x="18847" y="5404"/>
                  </a:lnTo>
                  <a:lnTo>
                    <a:pt x="18813" y="5404"/>
                  </a:lnTo>
                  <a:lnTo>
                    <a:pt x="14544" y="5371"/>
                  </a:lnTo>
                  <a:lnTo>
                    <a:pt x="200" y="5338"/>
                  </a:lnTo>
                  <a:lnTo>
                    <a:pt x="200" y="5338"/>
                  </a:lnTo>
                  <a:lnTo>
                    <a:pt x="200" y="167"/>
                  </a:lnTo>
                  <a:lnTo>
                    <a:pt x="200" y="167"/>
                  </a:lnTo>
                  <a:lnTo>
                    <a:pt x="20315" y="134"/>
                  </a:lnTo>
                  <a:lnTo>
                    <a:pt x="20315" y="134"/>
                  </a:lnTo>
                  <a:cubicBezTo>
                    <a:pt x="20315" y="1802"/>
                    <a:pt x="20348" y="3081"/>
                    <a:pt x="20348" y="4003"/>
                  </a:cubicBezTo>
                  <a:lnTo>
                    <a:pt x="20348" y="5070"/>
                  </a:lnTo>
                  <a:lnTo>
                    <a:pt x="20348" y="5337"/>
                  </a:lnTo>
                  <a:cubicBezTo>
                    <a:pt x="20348" y="5371"/>
                    <a:pt x="20348" y="5404"/>
                    <a:pt x="20348" y="5437"/>
                  </a:cubicBezTo>
                  <a:cubicBezTo>
                    <a:pt x="20381" y="5404"/>
                    <a:pt x="20381" y="5404"/>
                    <a:pt x="20415" y="5371"/>
                  </a:cubicBezTo>
                  <a:lnTo>
                    <a:pt x="20415" y="5104"/>
                  </a:lnTo>
                  <a:lnTo>
                    <a:pt x="20415" y="4070"/>
                  </a:lnTo>
                  <a:cubicBezTo>
                    <a:pt x="20415" y="3136"/>
                    <a:pt x="20448" y="1801"/>
                    <a:pt x="20448" y="100"/>
                  </a:cubicBezTo>
                  <a:lnTo>
                    <a:pt x="20448" y="34"/>
                  </a:lnTo>
                  <a:lnTo>
                    <a:pt x="20381" y="34"/>
                  </a:lnTo>
                  <a:lnTo>
                    <a:pt x="10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4"/>
            <p:cNvSpPr/>
            <p:nvPr/>
          </p:nvSpPr>
          <p:spPr>
            <a:xfrm>
              <a:off x="3449300" y="3599675"/>
              <a:ext cx="512050" cy="137625"/>
            </a:xfrm>
            <a:custGeom>
              <a:avLst/>
              <a:gdLst/>
              <a:ahLst/>
              <a:cxnLst/>
              <a:rect l="l" t="t" r="r" b="b"/>
              <a:pathLst>
                <a:path w="20482" h="5505" extrusionOk="0">
                  <a:moveTo>
                    <a:pt x="134" y="1"/>
                  </a:moveTo>
                  <a:lnTo>
                    <a:pt x="1" y="101"/>
                  </a:lnTo>
                  <a:lnTo>
                    <a:pt x="1" y="2770"/>
                  </a:lnTo>
                  <a:lnTo>
                    <a:pt x="1" y="5405"/>
                  </a:lnTo>
                  <a:lnTo>
                    <a:pt x="1" y="5505"/>
                  </a:lnTo>
                  <a:lnTo>
                    <a:pt x="101" y="5505"/>
                  </a:lnTo>
                  <a:lnTo>
                    <a:pt x="14644" y="5472"/>
                  </a:lnTo>
                  <a:lnTo>
                    <a:pt x="18881" y="5438"/>
                  </a:lnTo>
                  <a:lnTo>
                    <a:pt x="18847" y="5438"/>
                  </a:lnTo>
                  <a:lnTo>
                    <a:pt x="14578" y="5405"/>
                  </a:lnTo>
                  <a:lnTo>
                    <a:pt x="201" y="5372"/>
                  </a:lnTo>
                  <a:lnTo>
                    <a:pt x="201" y="5372"/>
                  </a:lnTo>
                  <a:lnTo>
                    <a:pt x="201" y="2836"/>
                  </a:lnTo>
                  <a:lnTo>
                    <a:pt x="201" y="1469"/>
                  </a:lnTo>
                  <a:lnTo>
                    <a:pt x="201" y="201"/>
                  </a:lnTo>
                  <a:lnTo>
                    <a:pt x="201" y="201"/>
                  </a:lnTo>
                  <a:lnTo>
                    <a:pt x="20350" y="135"/>
                  </a:lnTo>
                  <a:lnTo>
                    <a:pt x="20350" y="135"/>
                  </a:lnTo>
                  <a:cubicBezTo>
                    <a:pt x="20382" y="1804"/>
                    <a:pt x="20382" y="3115"/>
                    <a:pt x="20382" y="4004"/>
                  </a:cubicBezTo>
                  <a:lnTo>
                    <a:pt x="20382" y="5071"/>
                  </a:lnTo>
                  <a:lnTo>
                    <a:pt x="20382" y="5371"/>
                  </a:lnTo>
                  <a:lnTo>
                    <a:pt x="20382" y="5438"/>
                  </a:lnTo>
                  <a:cubicBezTo>
                    <a:pt x="20382" y="5438"/>
                    <a:pt x="20382" y="5438"/>
                    <a:pt x="20448" y="5371"/>
                  </a:cubicBezTo>
                  <a:lnTo>
                    <a:pt x="20448" y="5105"/>
                  </a:lnTo>
                  <a:lnTo>
                    <a:pt x="20448" y="4071"/>
                  </a:lnTo>
                  <a:cubicBezTo>
                    <a:pt x="20448" y="3137"/>
                    <a:pt x="20482" y="1802"/>
                    <a:pt x="20482" y="101"/>
                  </a:cubicBezTo>
                  <a:lnTo>
                    <a:pt x="20482" y="34"/>
                  </a:lnTo>
                  <a:lnTo>
                    <a:pt x="20415" y="34"/>
                  </a:lnTo>
                  <a:lnTo>
                    <a:pt x="13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4"/>
            <p:cNvSpPr/>
            <p:nvPr/>
          </p:nvSpPr>
          <p:spPr>
            <a:xfrm>
              <a:off x="3721150" y="3463750"/>
              <a:ext cx="309425" cy="139300"/>
            </a:xfrm>
            <a:custGeom>
              <a:avLst/>
              <a:gdLst/>
              <a:ahLst/>
              <a:cxnLst/>
              <a:rect l="l" t="t" r="r" b="b"/>
              <a:pathLst>
                <a:path w="12377" h="5572" extrusionOk="0">
                  <a:moveTo>
                    <a:pt x="101" y="1"/>
                  </a:moveTo>
                  <a:lnTo>
                    <a:pt x="1" y="101"/>
                  </a:lnTo>
                  <a:lnTo>
                    <a:pt x="1" y="2869"/>
                  </a:lnTo>
                  <a:lnTo>
                    <a:pt x="1" y="5471"/>
                  </a:lnTo>
                  <a:lnTo>
                    <a:pt x="1" y="5571"/>
                  </a:lnTo>
                  <a:lnTo>
                    <a:pt x="101" y="5571"/>
                  </a:lnTo>
                  <a:lnTo>
                    <a:pt x="8907" y="5505"/>
                  </a:lnTo>
                  <a:lnTo>
                    <a:pt x="11342" y="5505"/>
                  </a:lnTo>
                  <a:lnTo>
                    <a:pt x="8807" y="5471"/>
                  </a:lnTo>
                  <a:lnTo>
                    <a:pt x="201" y="5405"/>
                  </a:lnTo>
                  <a:lnTo>
                    <a:pt x="201" y="5405"/>
                  </a:lnTo>
                  <a:lnTo>
                    <a:pt x="201" y="2903"/>
                  </a:lnTo>
                  <a:lnTo>
                    <a:pt x="201" y="267"/>
                  </a:lnTo>
                  <a:lnTo>
                    <a:pt x="201" y="267"/>
                  </a:lnTo>
                  <a:lnTo>
                    <a:pt x="12210" y="234"/>
                  </a:lnTo>
                  <a:lnTo>
                    <a:pt x="12210" y="234"/>
                  </a:lnTo>
                  <a:cubicBezTo>
                    <a:pt x="12211" y="1838"/>
                    <a:pt x="12243" y="3116"/>
                    <a:pt x="12243" y="4070"/>
                  </a:cubicBezTo>
                  <a:lnTo>
                    <a:pt x="12243" y="5138"/>
                  </a:lnTo>
                  <a:lnTo>
                    <a:pt x="12243" y="5405"/>
                  </a:lnTo>
                  <a:cubicBezTo>
                    <a:pt x="12243" y="5438"/>
                    <a:pt x="12243" y="5471"/>
                    <a:pt x="12243" y="5538"/>
                  </a:cubicBezTo>
                  <a:cubicBezTo>
                    <a:pt x="12243" y="5538"/>
                    <a:pt x="12343" y="5371"/>
                    <a:pt x="12343" y="5104"/>
                  </a:cubicBezTo>
                  <a:lnTo>
                    <a:pt x="12343" y="4037"/>
                  </a:lnTo>
                  <a:cubicBezTo>
                    <a:pt x="12343" y="3103"/>
                    <a:pt x="12376" y="1769"/>
                    <a:pt x="12376" y="101"/>
                  </a:cubicBezTo>
                  <a:lnTo>
                    <a:pt x="12376" y="34"/>
                  </a:lnTo>
                  <a:lnTo>
                    <a:pt x="12310" y="34"/>
                  </a:lnTo>
                  <a:lnTo>
                    <a:pt x="1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4"/>
            <p:cNvSpPr/>
            <p:nvPr/>
          </p:nvSpPr>
          <p:spPr>
            <a:xfrm>
              <a:off x="3185775" y="4768850"/>
              <a:ext cx="1064950" cy="346100"/>
            </a:xfrm>
            <a:custGeom>
              <a:avLst/>
              <a:gdLst/>
              <a:ahLst/>
              <a:cxnLst/>
              <a:rect l="l" t="t" r="r" b="b"/>
              <a:pathLst>
                <a:path w="42598" h="13844" extrusionOk="0">
                  <a:moveTo>
                    <a:pt x="1" y="1"/>
                  </a:moveTo>
                  <a:lnTo>
                    <a:pt x="1" y="13844"/>
                  </a:lnTo>
                  <a:lnTo>
                    <a:pt x="42598" y="13844"/>
                  </a:lnTo>
                  <a:lnTo>
                    <a:pt x="4259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4"/>
            <p:cNvSpPr/>
            <p:nvPr/>
          </p:nvSpPr>
          <p:spPr>
            <a:xfrm>
              <a:off x="3141575" y="4672125"/>
              <a:ext cx="1145850" cy="96750"/>
            </a:xfrm>
            <a:custGeom>
              <a:avLst/>
              <a:gdLst/>
              <a:ahLst/>
              <a:cxnLst/>
              <a:rect l="l" t="t" r="r" b="b"/>
              <a:pathLst>
                <a:path w="45834" h="3870" extrusionOk="0">
                  <a:moveTo>
                    <a:pt x="1" y="0"/>
                  </a:moveTo>
                  <a:lnTo>
                    <a:pt x="1" y="3870"/>
                  </a:lnTo>
                  <a:lnTo>
                    <a:pt x="45833" y="3870"/>
                  </a:lnTo>
                  <a:lnTo>
                    <a:pt x="4583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4"/>
            <p:cNvSpPr/>
            <p:nvPr/>
          </p:nvSpPr>
          <p:spPr>
            <a:xfrm>
              <a:off x="3691975" y="4672125"/>
              <a:ext cx="595450" cy="442825"/>
            </a:xfrm>
            <a:custGeom>
              <a:avLst/>
              <a:gdLst/>
              <a:ahLst/>
              <a:cxnLst/>
              <a:rect l="l" t="t" r="r" b="b"/>
              <a:pathLst>
                <a:path w="23818" h="17713" extrusionOk="0">
                  <a:moveTo>
                    <a:pt x="0" y="0"/>
                  </a:moveTo>
                  <a:lnTo>
                    <a:pt x="0" y="3503"/>
                  </a:lnTo>
                  <a:lnTo>
                    <a:pt x="901" y="17713"/>
                  </a:lnTo>
                  <a:lnTo>
                    <a:pt x="22350" y="17713"/>
                  </a:lnTo>
                  <a:lnTo>
                    <a:pt x="22350" y="3870"/>
                  </a:lnTo>
                  <a:lnTo>
                    <a:pt x="23817" y="3870"/>
                  </a:lnTo>
                  <a:lnTo>
                    <a:pt x="2381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4"/>
            <p:cNvSpPr/>
            <p:nvPr/>
          </p:nvSpPr>
          <p:spPr>
            <a:xfrm>
              <a:off x="3335050" y="4824725"/>
              <a:ext cx="215175" cy="52575"/>
            </a:xfrm>
            <a:custGeom>
              <a:avLst/>
              <a:gdLst/>
              <a:ahLst/>
              <a:cxnLst/>
              <a:rect l="l" t="t" r="r" b="b"/>
              <a:pathLst>
                <a:path w="8607" h="2103" extrusionOk="0">
                  <a:moveTo>
                    <a:pt x="1" y="1"/>
                  </a:moveTo>
                  <a:lnTo>
                    <a:pt x="1" y="2102"/>
                  </a:lnTo>
                  <a:lnTo>
                    <a:pt x="8607" y="2102"/>
                  </a:lnTo>
                  <a:lnTo>
                    <a:pt x="860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4"/>
            <p:cNvSpPr/>
            <p:nvPr/>
          </p:nvSpPr>
          <p:spPr>
            <a:xfrm>
              <a:off x="3306700" y="4942325"/>
              <a:ext cx="277725" cy="110100"/>
            </a:xfrm>
            <a:custGeom>
              <a:avLst/>
              <a:gdLst/>
              <a:ahLst/>
              <a:cxnLst/>
              <a:rect l="l" t="t" r="r" b="b"/>
              <a:pathLst>
                <a:path w="11109" h="4404" extrusionOk="0">
                  <a:moveTo>
                    <a:pt x="0" y="0"/>
                  </a:moveTo>
                  <a:lnTo>
                    <a:pt x="0" y="4403"/>
                  </a:lnTo>
                  <a:lnTo>
                    <a:pt x="11108" y="4403"/>
                  </a:lnTo>
                  <a:lnTo>
                    <a:pt x="11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4"/>
            <p:cNvSpPr/>
            <p:nvPr/>
          </p:nvSpPr>
          <p:spPr>
            <a:xfrm>
              <a:off x="3350075" y="4326875"/>
              <a:ext cx="1064100" cy="346100"/>
            </a:xfrm>
            <a:custGeom>
              <a:avLst/>
              <a:gdLst/>
              <a:ahLst/>
              <a:cxnLst/>
              <a:rect l="l" t="t" r="r" b="b"/>
              <a:pathLst>
                <a:path w="42564" h="13844" extrusionOk="0">
                  <a:moveTo>
                    <a:pt x="0" y="0"/>
                  </a:moveTo>
                  <a:lnTo>
                    <a:pt x="0" y="13844"/>
                  </a:lnTo>
                  <a:lnTo>
                    <a:pt x="42564" y="13844"/>
                  </a:lnTo>
                  <a:lnTo>
                    <a:pt x="4256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4"/>
            <p:cNvSpPr/>
            <p:nvPr/>
          </p:nvSpPr>
          <p:spPr>
            <a:xfrm>
              <a:off x="3305025" y="4230125"/>
              <a:ext cx="1146675" cy="96775"/>
            </a:xfrm>
            <a:custGeom>
              <a:avLst/>
              <a:gdLst/>
              <a:ahLst/>
              <a:cxnLst/>
              <a:rect l="l" t="t" r="r" b="b"/>
              <a:pathLst>
                <a:path w="45867" h="3871" extrusionOk="0">
                  <a:moveTo>
                    <a:pt x="1" y="1"/>
                  </a:moveTo>
                  <a:lnTo>
                    <a:pt x="1" y="3870"/>
                  </a:lnTo>
                  <a:lnTo>
                    <a:pt x="45867" y="3870"/>
                  </a:lnTo>
                  <a:lnTo>
                    <a:pt x="458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4"/>
            <p:cNvSpPr/>
            <p:nvPr/>
          </p:nvSpPr>
          <p:spPr>
            <a:xfrm>
              <a:off x="3856250" y="4230125"/>
              <a:ext cx="595450" cy="442850"/>
            </a:xfrm>
            <a:custGeom>
              <a:avLst/>
              <a:gdLst/>
              <a:ahLst/>
              <a:cxnLst/>
              <a:rect l="l" t="t" r="r" b="b"/>
              <a:pathLst>
                <a:path w="23818" h="17714" extrusionOk="0">
                  <a:moveTo>
                    <a:pt x="1" y="1"/>
                  </a:moveTo>
                  <a:lnTo>
                    <a:pt x="1" y="3503"/>
                  </a:lnTo>
                  <a:lnTo>
                    <a:pt x="868" y="17714"/>
                  </a:lnTo>
                  <a:lnTo>
                    <a:pt x="22317" y="17714"/>
                  </a:lnTo>
                  <a:lnTo>
                    <a:pt x="22317" y="3870"/>
                  </a:lnTo>
                  <a:lnTo>
                    <a:pt x="23818" y="3870"/>
                  </a:lnTo>
                  <a:lnTo>
                    <a:pt x="2381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4"/>
            <p:cNvSpPr/>
            <p:nvPr/>
          </p:nvSpPr>
          <p:spPr>
            <a:xfrm>
              <a:off x="3498500" y="4381900"/>
              <a:ext cx="216025" cy="52575"/>
            </a:xfrm>
            <a:custGeom>
              <a:avLst/>
              <a:gdLst/>
              <a:ahLst/>
              <a:cxnLst/>
              <a:rect l="l" t="t" r="r" b="b"/>
              <a:pathLst>
                <a:path w="8641" h="2103" extrusionOk="0">
                  <a:moveTo>
                    <a:pt x="1" y="1"/>
                  </a:moveTo>
                  <a:lnTo>
                    <a:pt x="1" y="2102"/>
                  </a:lnTo>
                  <a:lnTo>
                    <a:pt x="8640" y="2102"/>
                  </a:lnTo>
                  <a:lnTo>
                    <a:pt x="864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4"/>
            <p:cNvSpPr/>
            <p:nvPr/>
          </p:nvSpPr>
          <p:spPr>
            <a:xfrm>
              <a:off x="3470975" y="4499500"/>
              <a:ext cx="276900" cy="110100"/>
            </a:xfrm>
            <a:custGeom>
              <a:avLst/>
              <a:gdLst/>
              <a:ahLst/>
              <a:cxnLst/>
              <a:rect l="l" t="t" r="r" b="b"/>
              <a:pathLst>
                <a:path w="11076" h="4404" extrusionOk="0">
                  <a:moveTo>
                    <a:pt x="1" y="0"/>
                  </a:moveTo>
                  <a:lnTo>
                    <a:pt x="1" y="4404"/>
                  </a:lnTo>
                  <a:lnTo>
                    <a:pt x="11075" y="4404"/>
                  </a:lnTo>
                  <a:lnTo>
                    <a:pt x="110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4"/>
            <p:cNvSpPr/>
            <p:nvPr/>
          </p:nvSpPr>
          <p:spPr>
            <a:xfrm>
              <a:off x="1551275" y="5100750"/>
              <a:ext cx="4490725" cy="5875"/>
            </a:xfrm>
            <a:custGeom>
              <a:avLst/>
              <a:gdLst/>
              <a:ahLst/>
              <a:cxnLst/>
              <a:rect l="l" t="t" r="r" b="b"/>
              <a:pathLst>
                <a:path w="179629" h="235" extrusionOk="0">
                  <a:moveTo>
                    <a:pt x="89798" y="1"/>
                  </a:moveTo>
                  <a:cubicBezTo>
                    <a:pt x="40196" y="1"/>
                    <a:pt x="1" y="68"/>
                    <a:pt x="1" y="134"/>
                  </a:cubicBezTo>
                  <a:cubicBezTo>
                    <a:pt x="1" y="168"/>
                    <a:pt x="40196" y="234"/>
                    <a:pt x="89798" y="234"/>
                  </a:cubicBezTo>
                  <a:cubicBezTo>
                    <a:pt x="139400" y="234"/>
                    <a:pt x="179629" y="168"/>
                    <a:pt x="179629" y="134"/>
                  </a:cubicBezTo>
                  <a:cubicBezTo>
                    <a:pt x="179629" y="68"/>
                    <a:pt x="139434" y="1"/>
                    <a:pt x="897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4"/>
            <p:cNvSpPr/>
            <p:nvPr/>
          </p:nvSpPr>
          <p:spPr>
            <a:xfrm>
              <a:off x="2800500" y="4157675"/>
              <a:ext cx="392800" cy="240950"/>
            </a:xfrm>
            <a:custGeom>
              <a:avLst/>
              <a:gdLst/>
              <a:ahLst/>
              <a:cxnLst/>
              <a:rect l="l" t="t" r="r" b="b"/>
              <a:pathLst>
                <a:path w="15712" h="9638" extrusionOk="0">
                  <a:moveTo>
                    <a:pt x="8090" y="0"/>
                  </a:moveTo>
                  <a:cubicBezTo>
                    <a:pt x="4644" y="0"/>
                    <a:pt x="1268" y="2078"/>
                    <a:pt x="1" y="5734"/>
                  </a:cubicBezTo>
                  <a:lnTo>
                    <a:pt x="1001" y="9637"/>
                  </a:lnTo>
                  <a:cubicBezTo>
                    <a:pt x="1402" y="8336"/>
                    <a:pt x="2202" y="7035"/>
                    <a:pt x="3503" y="6468"/>
                  </a:cubicBezTo>
                  <a:cubicBezTo>
                    <a:pt x="3976" y="6269"/>
                    <a:pt x="4490" y="6186"/>
                    <a:pt x="5020" y="6186"/>
                  </a:cubicBezTo>
                  <a:cubicBezTo>
                    <a:pt x="5912" y="6186"/>
                    <a:pt x="6848" y="6421"/>
                    <a:pt x="7706" y="6735"/>
                  </a:cubicBezTo>
                  <a:cubicBezTo>
                    <a:pt x="9074" y="7235"/>
                    <a:pt x="10375" y="7869"/>
                    <a:pt x="11842" y="7969"/>
                  </a:cubicBezTo>
                  <a:cubicBezTo>
                    <a:pt x="11936" y="7976"/>
                    <a:pt x="12031" y="7979"/>
                    <a:pt x="12126" y="7979"/>
                  </a:cubicBezTo>
                  <a:cubicBezTo>
                    <a:pt x="13485" y="7979"/>
                    <a:pt x="14937" y="7311"/>
                    <a:pt x="15312" y="6001"/>
                  </a:cubicBezTo>
                  <a:cubicBezTo>
                    <a:pt x="15712" y="4734"/>
                    <a:pt x="14945" y="3333"/>
                    <a:pt x="13977" y="2399"/>
                  </a:cubicBezTo>
                  <a:cubicBezTo>
                    <a:pt x="12291" y="763"/>
                    <a:pt x="10178" y="0"/>
                    <a:pt x="809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4"/>
            <p:cNvSpPr/>
            <p:nvPr/>
          </p:nvSpPr>
          <p:spPr>
            <a:xfrm>
              <a:off x="2800500" y="4157675"/>
              <a:ext cx="392800" cy="240950"/>
            </a:xfrm>
            <a:custGeom>
              <a:avLst/>
              <a:gdLst/>
              <a:ahLst/>
              <a:cxnLst/>
              <a:rect l="l" t="t" r="r" b="b"/>
              <a:pathLst>
                <a:path w="15712" h="9638" extrusionOk="0">
                  <a:moveTo>
                    <a:pt x="8090" y="0"/>
                  </a:moveTo>
                  <a:cubicBezTo>
                    <a:pt x="4644" y="0"/>
                    <a:pt x="1268" y="2078"/>
                    <a:pt x="1" y="5734"/>
                  </a:cubicBezTo>
                  <a:lnTo>
                    <a:pt x="1001" y="9637"/>
                  </a:lnTo>
                  <a:cubicBezTo>
                    <a:pt x="1402" y="8336"/>
                    <a:pt x="2202" y="7035"/>
                    <a:pt x="3503" y="6468"/>
                  </a:cubicBezTo>
                  <a:cubicBezTo>
                    <a:pt x="3976" y="6269"/>
                    <a:pt x="4490" y="6186"/>
                    <a:pt x="5020" y="6186"/>
                  </a:cubicBezTo>
                  <a:cubicBezTo>
                    <a:pt x="5912" y="6186"/>
                    <a:pt x="6848" y="6421"/>
                    <a:pt x="7706" y="6735"/>
                  </a:cubicBezTo>
                  <a:cubicBezTo>
                    <a:pt x="9074" y="7235"/>
                    <a:pt x="10375" y="7869"/>
                    <a:pt x="11842" y="7969"/>
                  </a:cubicBezTo>
                  <a:cubicBezTo>
                    <a:pt x="11936" y="7976"/>
                    <a:pt x="12031" y="7979"/>
                    <a:pt x="12126" y="7979"/>
                  </a:cubicBezTo>
                  <a:cubicBezTo>
                    <a:pt x="13485" y="7979"/>
                    <a:pt x="14937" y="7311"/>
                    <a:pt x="15312" y="6001"/>
                  </a:cubicBezTo>
                  <a:cubicBezTo>
                    <a:pt x="15712" y="4734"/>
                    <a:pt x="14945" y="3333"/>
                    <a:pt x="13977" y="2399"/>
                  </a:cubicBezTo>
                  <a:cubicBezTo>
                    <a:pt x="12291" y="763"/>
                    <a:pt x="10178" y="0"/>
                    <a:pt x="80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4"/>
            <p:cNvSpPr/>
            <p:nvPr/>
          </p:nvSpPr>
          <p:spPr>
            <a:xfrm>
              <a:off x="2487775" y="4130450"/>
              <a:ext cx="585450" cy="431400"/>
            </a:xfrm>
            <a:custGeom>
              <a:avLst/>
              <a:gdLst/>
              <a:ahLst/>
              <a:cxnLst/>
              <a:rect l="l" t="t" r="r" b="b"/>
              <a:pathLst>
                <a:path w="23418" h="17256" extrusionOk="0">
                  <a:moveTo>
                    <a:pt x="15798" y="0"/>
                  </a:moveTo>
                  <a:cubicBezTo>
                    <a:pt x="12793" y="0"/>
                    <a:pt x="9793" y="721"/>
                    <a:pt x="7072" y="2153"/>
                  </a:cubicBezTo>
                  <a:cubicBezTo>
                    <a:pt x="4471" y="3521"/>
                    <a:pt x="2202" y="5622"/>
                    <a:pt x="1135" y="8324"/>
                  </a:cubicBezTo>
                  <a:cubicBezTo>
                    <a:pt x="101" y="11026"/>
                    <a:pt x="1" y="14529"/>
                    <a:pt x="2102" y="16530"/>
                  </a:cubicBezTo>
                  <a:cubicBezTo>
                    <a:pt x="3318" y="17022"/>
                    <a:pt x="4578" y="17255"/>
                    <a:pt x="5819" y="17255"/>
                  </a:cubicBezTo>
                  <a:cubicBezTo>
                    <a:pt x="9547" y="17255"/>
                    <a:pt x="13101" y="15147"/>
                    <a:pt x="14778" y="11593"/>
                  </a:cubicBezTo>
                  <a:cubicBezTo>
                    <a:pt x="15745" y="9559"/>
                    <a:pt x="16012" y="7224"/>
                    <a:pt x="17146" y="5289"/>
                  </a:cubicBezTo>
                  <a:cubicBezTo>
                    <a:pt x="18514" y="3121"/>
                    <a:pt x="20849" y="1720"/>
                    <a:pt x="23417" y="1620"/>
                  </a:cubicBezTo>
                  <a:cubicBezTo>
                    <a:pt x="20991" y="538"/>
                    <a:pt x="18392" y="0"/>
                    <a:pt x="1579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4"/>
            <p:cNvSpPr/>
            <p:nvPr/>
          </p:nvSpPr>
          <p:spPr>
            <a:xfrm>
              <a:off x="2429400" y="3373350"/>
              <a:ext cx="383650" cy="869325"/>
            </a:xfrm>
            <a:custGeom>
              <a:avLst/>
              <a:gdLst/>
              <a:ahLst/>
              <a:cxnLst/>
              <a:rect l="l" t="t" r="r" b="b"/>
              <a:pathLst>
                <a:path w="15346" h="34773" extrusionOk="0">
                  <a:moveTo>
                    <a:pt x="5036" y="1"/>
                  </a:moveTo>
                  <a:cubicBezTo>
                    <a:pt x="3946" y="1"/>
                    <a:pt x="2884" y="315"/>
                    <a:pt x="2036" y="1015"/>
                  </a:cubicBezTo>
                  <a:cubicBezTo>
                    <a:pt x="401" y="2382"/>
                    <a:pt x="1" y="4818"/>
                    <a:pt x="301" y="6919"/>
                  </a:cubicBezTo>
                  <a:cubicBezTo>
                    <a:pt x="568" y="9054"/>
                    <a:pt x="1368" y="11055"/>
                    <a:pt x="1735" y="13190"/>
                  </a:cubicBezTo>
                  <a:cubicBezTo>
                    <a:pt x="2302" y="16759"/>
                    <a:pt x="1435" y="20395"/>
                    <a:pt x="1102" y="23965"/>
                  </a:cubicBezTo>
                  <a:cubicBezTo>
                    <a:pt x="768" y="27567"/>
                    <a:pt x="1068" y="32004"/>
                    <a:pt x="3403" y="34772"/>
                  </a:cubicBezTo>
                  <a:lnTo>
                    <a:pt x="3637" y="34772"/>
                  </a:lnTo>
                  <a:cubicBezTo>
                    <a:pt x="8807" y="33205"/>
                    <a:pt x="12343" y="28568"/>
                    <a:pt x="13844" y="23364"/>
                  </a:cubicBezTo>
                  <a:cubicBezTo>
                    <a:pt x="15345" y="18160"/>
                    <a:pt x="14678" y="12523"/>
                    <a:pt x="12843" y="7419"/>
                  </a:cubicBezTo>
                  <a:cubicBezTo>
                    <a:pt x="12009" y="5118"/>
                    <a:pt x="10842" y="2783"/>
                    <a:pt x="8874" y="1315"/>
                  </a:cubicBezTo>
                  <a:cubicBezTo>
                    <a:pt x="7784" y="484"/>
                    <a:pt x="6388" y="1"/>
                    <a:pt x="5036"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4"/>
            <p:cNvSpPr/>
            <p:nvPr/>
          </p:nvSpPr>
          <p:spPr>
            <a:xfrm>
              <a:off x="2486125" y="4175925"/>
              <a:ext cx="374450" cy="632975"/>
            </a:xfrm>
            <a:custGeom>
              <a:avLst/>
              <a:gdLst/>
              <a:ahLst/>
              <a:cxnLst/>
              <a:rect l="l" t="t" r="r" b="b"/>
              <a:pathLst>
                <a:path w="14978" h="25319" extrusionOk="0">
                  <a:moveTo>
                    <a:pt x="14977" y="1"/>
                  </a:moveTo>
                  <a:cubicBezTo>
                    <a:pt x="14877" y="34"/>
                    <a:pt x="14777" y="67"/>
                    <a:pt x="14677" y="134"/>
                  </a:cubicBezTo>
                  <a:lnTo>
                    <a:pt x="13843" y="468"/>
                  </a:lnTo>
                  <a:cubicBezTo>
                    <a:pt x="13476" y="668"/>
                    <a:pt x="13043" y="835"/>
                    <a:pt x="12542" y="1135"/>
                  </a:cubicBezTo>
                  <a:cubicBezTo>
                    <a:pt x="12075" y="1402"/>
                    <a:pt x="11508" y="1702"/>
                    <a:pt x="10908" y="2136"/>
                  </a:cubicBezTo>
                  <a:cubicBezTo>
                    <a:pt x="9540" y="3036"/>
                    <a:pt x="8239" y="4104"/>
                    <a:pt x="7105" y="5305"/>
                  </a:cubicBezTo>
                  <a:cubicBezTo>
                    <a:pt x="5671" y="6772"/>
                    <a:pt x="4437" y="8407"/>
                    <a:pt x="3436" y="10175"/>
                  </a:cubicBezTo>
                  <a:cubicBezTo>
                    <a:pt x="2435" y="11976"/>
                    <a:pt x="1701" y="13877"/>
                    <a:pt x="1201" y="15845"/>
                  </a:cubicBezTo>
                  <a:cubicBezTo>
                    <a:pt x="801" y="17480"/>
                    <a:pt x="500" y="19114"/>
                    <a:pt x="300" y="20749"/>
                  </a:cubicBezTo>
                  <a:cubicBezTo>
                    <a:pt x="133" y="22150"/>
                    <a:pt x="67" y="23284"/>
                    <a:pt x="33" y="24085"/>
                  </a:cubicBezTo>
                  <a:lnTo>
                    <a:pt x="33" y="24985"/>
                  </a:lnTo>
                  <a:cubicBezTo>
                    <a:pt x="0" y="25119"/>
                    <a:pt x="0" y="25219"/>
                    <a:pt x="33" y="25319"/>
                  </a:cubicBezTo>
                  <a:cubicBezTo>
                    <a:pt x="33" y="25219"/>
                    <a:pt x="67" y="25119"/>
                    <a:pt x="67" y="25019"/>
                  </a:cubicBezTo>
                  <a:cubicBezTo>
                    <a:pt x="67" y="24785"/>
                    <a:pt x="100" y="24485"/>
                    <a:pt x="100" y="24085"/>
                  </a:cubicBezTo>
                  <a:cubicBezTo>
                    <a:pt x="167" y="23317"/>
                    <a:pt x="267" y="22150"/>
                    <a:pt x="467" y="20749"/>
                  </a:cubicBezTo>
                  <a:cubicBezTo>
                    <a:pt x="867" y="17980"/>
                    <a:pt x="1468" y="14011"/>
                    <a:pt x="3636" y="10275"/>
                  </a:cubicBezTo>
                  <a:cubicBezTo>
                    <a:pt x="5437" y="7072"/>
                    <a:pt x="7972" y="4304"/>
                    <a:pt x="11008" y="2236"/>
                  </a:cubicBezTo>
                  <a:cubicBezTo>
                    <a:pt x="11575" y="1835"/>
                    <a:pt x="12142" y="1468"/>
                    <a:pt x="12609" y="1235"/>
                  </a:cubicBezTo>
                  <a:cubicBezTo>
                    <a:pt x="13076" y="968"/>
                    <a:pt x="13510" y="735"/>
                    <a:pt x="13877" y="534"/>
                  </a:cubicBezTo>
                  <a:lnTo>
                    <a:pt x="14711" y="168"/>
                  </a:lnTo>
                  <a:cubicBezTo>
                    <a:pt x="14811" y="134"/>
                    <a:pt x="14877" y="67"/>
                    <a:pt x="149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4"/>
            <p:cNvSpPr/>
            <p:nvPr/>
          </p:nvSpPr>
          <p:spPr>
            <a:xfrm>
              <a:off x="1874000" y="3969950"/>
              <a:ext cx="360300" cy="260825"/>
            </a:xfrm>
            <a:custGeom>
              <a:avLst/>
              <a:gdLst/>
              <a:ahLst/>
              <a:cxnLst/>
              <a:rect l="l" t="t" r="r" b="b"/>
              <a:pathLst>
                <a:path w="14412" h="10433" extrusionOk="0">
                  <a:moveTo>
                    <a:pt x="4337" y="1"/>
                  </a:moveTo>
                  <a:cubicBezTo>
                    <a:pt x="1" y="2602"/>
                    <a:pt x="34" y="5004"/>
                    <a:pt x="735" y="7239"/>
                  </a:cubicBezTo>
                  <a:cubicBezTo>
                    <a:pt x="1334" y="9036"/>
                    <a:pt x="3221" y="10432"/>
                    <a:pt x="5091" y="10432"/>
                  </a:cubicBezTo>
                  <a:cubicBezTo>
                    <a:pt x="5513" y="10432"/>
                    <a:pt x="5934" y="10361"/>
                    <a:pt x="6339" y="10208"/>
                  </a:cubicBezTo>
                  <a:cubicBezTo>
                    <a:pt x="7573" y="9707"/>
                    <a:pt x="8474" y="8640"/>
                    <a:pt x="9241" y="7539"/>
                  </a:cubicBezTo>
                  <a:cubicBezTo>
                    <a:pt x="10008" y="6472"/>
                    <a:pt x="10742" y="5304"/>
                    <a:pt x="11809" y="4504"/>
                  </a:cubicBezTo>
                  <a:cubicBezTo>
                    <a:pt x="12469" y="4024"/>
                    <a:pt x="13290" y="3760"/>
                    <a:pt x="14128" y="3760"/>
                  </a:cubicBezTo>
                  <a:cubicBezTo>
                    <a:pt x="14222" y="3760"/>
                    <a:pt x="14317" y="3763"/>
                    <a:pt x="14411" y="3770"/>
                  </a:cubicBezTo>
                  <a:lnTo>
                    <a:pt x="4337"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4"/>
            <p:cNvSpPr/>
            <p:nvPr/>
          </p:nvSpPr>
          <p:spPr>
            <a:xfrm>
              <a:off x="2234275" y="4065025"/>
              <a:ext cx="28375" cy="10025"/>
            </a:xfrm>
            <a:custGeom>
              <a:avLst/>
              <a:gdLst/>
              <a:ahLst/>
              <a:cxnLst/>
              <a:rect l="l" t="t" r="r" b="b"/>
              <a:pathLst>
                <a:path w="1135" h="401" extrusionOk="0">
                  <a:moveTo>
                    <a:pt x="0" y="0"/>
                  </a:moveTo>
                  <a:lnTo>
                    <a:pt x="1134" y="401"/>
                  </a:lnTo>
                  <a:cubicBezTo>
                    <a:pt x="801" y="167"/>
                    <a:pt x="400" y="34"/>
                    <a:pt x="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4"/>
            <p:cNvSpPr/>
            <p:nvPr/>
          </p:nvSpPr>
          <p:spPr>
            <a:xfrm>
              <a:off x="2191725" y="4055000"/>
              <a:ext cx="105950" cy="39225"/>
            </a:xfrm>
            <a:custGeom>
              <a:avLst/>
              <a:gdLst/>
              <a:ahLst/>
              <a:cxnLst/>
              <a:rect l="l" t="t" r="r" b="b"/>
              <a:pathLst>
                <a:path w="4238" h="1569" extrusionOk="0">
                  <a:moveTo>
                    <a:pt x="1" y="1"/>
                  </a:moveTo>
                  <a:lnTo>
                    <a:pt x="4237" y="1569"/>
                  </a:lnTo>
                  <a:lnTo>
                    <a:pt x="2970" y="668"/>
                  </a:lnTo>
                  <a:cubicBezTo>
                    <a:pt x="2603" y="401"/>
                    <a:pt x="2169" y="234"/>
                    <a:pt x="1702" y="201"/>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4"/>
            <p:cNvSpPr/>
            <p:nvPr/>
          </p:nvSpPr>
          <p:spPr>
            <a:xfrm>
              <a:off x="1874000" y="3969950"/>
              <a:ext cx="360300" cy="260825"/>
            </a:xfrm>
            <a:custGeom>
              <a:avLst/>
              <a:gdLst/>
              <a:ahLst/>
              <a:cxnLst/>
              <a:rect l="l" t="t" r="r" b="b"/>
              <a:pathLst>
                <a:path w="14412" h="10433" extrusionOk="0">
                  <a:moveTo>
                    <a:pt x="4337" y="1"/>
                  </a:moveTo>
                  <a:cubicBezTo>
                    <a:pt x="1" y="2602"/>
                    <a:pt x="34" y="5004"/>
                    <a:pt x="735" y="7239"/>
                  </a:cubicBezTo>
                  <a:cubicBezTo>
                    <a:pt x="1334" y="9036"/>
                    <a:pt x="3221" y="10432"/>
                    <a:pt x="5091" y="10432"/>
                  </a:cubicBezTo>
                  <a:cubicBezTo>
                    <a:pt x="5513" y="10432"/>
                    <a:pt x="5934" y="10361"/>
                    <a:pt x="6339" y="10208"/>
                  </a:cubicBezTo>
                  <a:cubicBezTo>
                    <a:pt x="7573" y="9707"/>
                    <a:pt x="8474" y="8640"/>
                    <a:pt x="9241" y="7539"/>
                  </a:cubicBezTo>
                  <a:cubicBezTo>
                    <a:pt x="10008" y="6472"/>
                    <a:pt x="10742" y="5304"/>
                    <a:pt x="11809" y="4504"/>
                  </a:cubicBezTo>
                  <a:cubicBezTo>
                    <a:pt x="12469" y="4024"/>
                    <a:pt x="13290" y="3760"/>
                    <a:pt x="14128" y="3760"/>
                  </a:cubicBezTo>
                  <a:cubicBezTo>
                    <a:pt x="14222" y="3760"/>
                    <a:pt x="14317" y="3763"/>
                    <a:pt x="14411" y="3770"/>
                  </a:cubicBezTo>
                  <a:lnTo>
                    <a:pt x="433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4"/>
            <p:cNvSpPr/>
            <p:nvPr/>
          </p:nvSpPr>
          <p:spPr>
            <a:xfrm>
              <a:off x="1901525" y="3895300"/>
              <a:ext cx="529575" cy="343900"/>
            </a:xfrm>
            <a:custGeom>
              <a:avLst/>
              <a:gdLst/>
              <a:ahLst/>
              <a:cxnLst/>
              <a:rect l="l" t="t" r="r" b="b"/>
              <a:pathLst>
                <a:path w="21183" h="13756" extrusionOk="0">
                  <a:moveTo>
                    <a:pt x="13377" y="0"/>
                  </a:moveTo>
                  <a:cubicBezTo>
                    <a:pt x="13053" y="0"/>
                    <a:pt x="12729" y="7"/>
                    <a:pt x="12410" y="18"/>
                  </a:cubicBezTo>
                  <a:cubicBezTo>
                    <a:pt x="10041" y="84"/>
                    <a:pt x="7639" y="285"/>
                    <a:pt x="5405" y="1085"/>
                  </a:cubicBezTo>
                  <a:cubicBezTo>
                    <a:pt x="3203" y="1919"/>
                    <a:pt x="935" y="3687"/>
                    <a:pt x="1" y="5855"/>
                  </a:cubicBezTo>
                  <a:cubicBezTo>
                    <a:pt x="769" y="4793"/>
                    <a:pt x="2304" y="4251"/>
                    <a:pt x="3763" y="4251"/>
                  </a:cubicBezTo>
                  <a:cubicBezTo>
                    <a:pt x="4458" y="4251"/>
                    <a:pt x="5135" y="4374"/>
                    <a:pt x="5705" y="4621"/>
                  </a:cubicBezTo>
                  <a:cubicBezTo>
                    <a:pt x="7439" y="5388"/>
                    <a:pt x="8740" y="6923"/>
                    <a:pt x="9908" y="8490"/>
                  </a:cubicBezTo>
                  <a:cubicBezTo>
                    <a:pt x="11075" y="10025"/>
                    <a:pt x="12176" y="11659"/>
                    <a:pt x="13777" y="12727"/>
                  </a:cubicBezTo>
                  <a:cubicBezTo>
                    <a:pt x="14723" y="13357"/>
                    <a:pt x="15901" y="13755"/>
                    <a:pt x="17031" y="13755"/>
                  </a:cubicBezTo>
                  <a:cubicBezTo>
                    <a:pt x="17814" y="13755"/>
                    <a:pt x="18573" y="13564"/>
                    <a:pt x="19214" y="13127"/>
                  </a:cubicBezTo>
                  <a:cubicBezTo>
                    <a:pt x="20248" y="12327"/>
                    <a:pt x="20916" y="11192"/>
                    <a:pt x="21049" y="9925"/>
                  </a:cubicBezTo>
                  <a:cubicBezTo>
                    <a:pt x="21182" y="8657"/>
                    <a:pt x="21116" y="7390"/>
                    <a:pt x="20816" y="6155"/>
                  </a:cubicBezTo>
                  <a:cubicBezTo>
                    <a:pt x="20415" y="4354"/>
                    <a:pt x="19815" y="2453"/>
                    <a:pt x="18347" y="1285"/>
                  </a:cubicBezTo>
                  <a:cubicBezTo>
                    <a:pt x="16965" y="214"/>
                    <a:pt x="15154" y="0"/>
                    <a:pt x="13377"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4"/>
            <p:cNvSpPr/>
            <p:nvPr/>
          </p:nvSpPr>
          <p:spPr>
            <a:xfrm>
              <a:off x="2118350" y="3907400"/>
              <a:ext cx="278550" cy="805600"/>
            </a:xfrm>
            <a:custGeom>
              <a:avLst/>
              <a:gdLst/>
              <a:ahLst/>
              <a:cxnLst/>
              <a:rect l="l" t="t" r="r" b="b"/>
              <a:pathLst>
                <a:path w="11142" h="32224" extrusionOk="0">
                  <a:moveTo>
                    <a:pt x="1" y="1"/>
                  </a:moveTo>
                  <a:cubicBezTo>
                    <a:pt x="34" y="34"/>
                    <a:pt x="67" y="34"/>
                    <a:pt x="134" y="67"/>
                  </a:cubicBezTo>
                  <a:lnTo>
                    <a:pt x="367" y="168"/>
                  </a:lnTo>
                  <a:lnTo>
                    <a:pt x="801" y="334"/>
                  </a:lnTo>
                  <a:cubicBezTo>
                    <a:pt x="968" y="401"/>
                    <a:pt x="1135" y="468"/>
                    <a:pt x="1368" y="568"/>
                  </a:cubicBezTo>
                  <a:cubicBezTo>
                    <a:pt x="2536" y="1168"/>
                    <a:pt x="3636" y="1902"/>
                    <a:pt x="4604" y="2803"/>
                  </a:cubicBezTo>
                  <a:cubicBezTo>
                    <a:pt x="5271" y="3403"/>
                    <a:pt x="5871" y="4070"/>
                    <a:pt x="6438" y="4804"/>
                  </a:cubicBezTo>
                  <a:cubicBezTo>
                    <a:pt x="7039" y="5605"/>
                    <a:pt x="7606" y="6505"/>
                    <a:pt x="8106" y="7406"/>
                  </a:cubicBezTo>
                  <a:cubicBezTo>
                    <a:pt x="8640" y="8440"/>
                    <a:pt x="9074" y="9508"/>
                    <a:pt x="9407" y="10608"/>
                  </a:cubicBezTo>
                  <a:cubicBezTo>
                    <a:pt x="9741" y="11776"/>
                    <a:pt x="9974" y="12977"/>
                    <a:pt x="10141" y="14211"/>
                  </a:cubicBezTo>
                  <a:cubicBezTo>
                    <a:pt x="10475" y="16746"/>
                    <a:pt x="10641" y="19181"/>
                    <a:pt x="10742" y="21349"/>
                  </a:cubicBezTo>
                  <a:cubicBezTo>
                    <a:pt x="10875" y="23551"/>
                    <a:pt x="10942" y="25552"/>
                    <a:pt x="11008" y="27187"/>
                  </a:cubicBezTo>
                  <a:cubicBezTo>
                    <a:pt x="11042" y="28855"/>
                    <a:pt x="11075" y="30189"/>
                    <a:pt x="11108" y="31156"/>
                  </a:cubicBezTo>
                  <a:cubicBezTo>
                    <a:pt x="11142" y="31590"/>
                    <a:pt x="11142" y="31957"/>
                    <a:pt x="11142" y="32224"/>
                  </a:cubicBezTo>
                  <a:lnTo>
                    <a:pt x="11142" y="32190"/>
                  </a:lnTo>
                  <a:lnTo>
                    <a:pt x="11142" y="31123"/>
                  </a:lnTo>
                  <a:cubicBezTo>
                    <a:pt x="11142" y="30189"/>
                    <a:pt x="11108" y="28855"/>
                    <a:pt x="11075" y="27187"/>
                  </a:cubicBezTo>
                  <a:cubicBezTo>
                    <a:pt x="11042" y="25519"/>
                    <a:pt x="11008" y="23551"/>
                    <a:pt x="10875" y="21349"/>
                  </a:cubicBezTo>
                  <a:cubicBezTo>
                    <a:pt x="10775" y="19148"/>
                    <a:pt x="10608" y="16713"/>
                    <a:pt x="10275" y="14178"/>
                  </a:cubicBezTo>
                  <a:cubicBezTo>
                    <a:pt x="10141" y="12943"/>
                    <a:pt x="9874" y="11709"/>
                    <a:pt x="9541" y="10542"/>
                  </a:cubicBezTo>
                  <a:cubicBezTo>
                    <a:pt x="9207" y="9407"/>
                    <a:pt x="8740" y="8340"/>
                    <a:pt x="8206" y="7339"/>
                  </a:cubicBezTo>
                  <a:cubicBezTo>
                    <a:pt x="7706" y="6405"/>
                    <a:pt x="7139" y="5505"/>
                    <a:pt x="6505" y="4671"/>
                  </a:cubicBezTo>
                  <a:cubicBezTo>
                    <a:pt x="5938" y="3970"/>
                    <a:pt x="5304" y="3303"/>
                    <a:pt x="4637" y="2669"/>
                  </a:cubicBezTo>
                  <a:cubicBezTo>
                    <a:pt x="3636" y="1802"/>
                    <a:pt x="2536" y="1068"/>
                    <a:pt x="1335" y="501"/>
                  </a:cubicBezTo>
                  <a:cubicBezTo>
                    <a:pt x="1135" y="401"/>
                    <a:pt x="935" y="334"/>
                    <a:pt x="768" y="268"/>
                  </a:cubicBezTo>
                  <a:lnTo>
                    <a:pt x="334" y="101"/>
                  </a:lnTo>
                  <a:lnTo>
                    <a:pt x="67" y="34"/>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4"/>
            <p:cNvSpPr/>
            <p:nvPr/>
          </p:nvSpPr>
          <p:spPr>
            <a:xfrm>
              <a:off x="2414400" y="3580500"/>
              <a:ext cx="180150" cy="1190875"/>
            </a:xfrm>
            <a:custGeom>
              <a:avLst/>
              <a:gdLst/>
              <a:ahLst/>
              <a:cxnLst/>
              <a:rect l="l" t="t" r="r" b="b"/>
              <a:pathLst>
                <a:path w="7206" h="47635" extrusionOk="0">
                  <a:moveTo>
                    <a:pt x="6605" y="1"/>
                  </a:moveTo>
                  <a:lnTo>
                    <a:pt x="6605" y="368"/>
                  </a:lnTo>
                  <a:cubicBezTo>
                    <a:pt x="6605" y="701"/>
                    <a:pt x="6638" y="1202"/>
                    <a:pt x="6672" y="1802"/>
                  </a:cubicBezTo>
                  <a:cubicBezTo>
                    <a:pt x="6772" y="3036"/>
                    <a:pt x="6872" y="4804"/>
                    <a:pt x="6939" y="7006"/>
                  </a:cubicBezTo>
                  <a:cubicBezTo>
                    <a:pt x="7039" y="9574"/>
                    <a:pt x="7005" y="12176"/>
                    <a:pt x="6805" y="14745"/>
                  </a:cubicBezTo>
                  <a:cubicBezTo>
                    <a:pt x="6705" y="16246"/>
                    <a:pt x="6505" y="17780"/>
                    <a:pt x="6238" y="19281"/>
                  </a:cubicBezTo>
                  <a:cubicBezTo>
                    <a:pt x="5905" y="20882"/>
                    <a:pt x="5471" y="22450"/>
                    <a:pt x="4971" y="24018"/>
                  </a:cubicBezTo>
                  <a:cubicBezTo>
                    <a:pt x="3936" y="27220"/>
                    <a:pt x="2736" y="30189"/>
                    <a:pt x="1868" y="32958"/>
                  </a:cubicBezTo>
                  <a:cubicBezTo>
                    <a:pt x="1001" y="35426"/>
                    <a:pt x="467" y="37961"/>
                    <a:pt x="200" y="40530"/>
                  </a:cubicBezTo>
                  <a:cubicBezTo>
                    <a:pt x="0" y="42298"/>
                    <a:pt x="67" y="44032"/>
                    <a:pt x="367" y="45767"/>
                  </a:cubicBezTo>
                  <a:cubicBezTo>
                    <a:pt x="501" y="46401"/>
                    <a:pt x="634" y="47001"/>
                    <a:pt x="868" y="47635"/>
                  </a:cubicBezTo>
                  <a:cubicBezTo>
                    <a:pt x="868" y="47568"/>
                    <a:pt x="868" y="47535"/>
                    <a:pt x="834" y="47501"/>
                  </a:cubicBezTo>
                  <a:cubicBezTo>
                    <a:pt x="834" y="47401"/>
                    <a:pt x="801" y="47301"/>
                    <a:pt x="768" y="47134"/>
                  </a:cubicBezTo>
                  <a:cubicBezTo>
                    <a:pt x="667" y="46834"/>
                    <a:pt x="567" y="46367"/>
                    <a:pt x="467" y="45767"/>
                  </a:cubicBezTo>
                  <a:cubicBezTo>
                    <a:pt x="200" y="44032"/>
                    <a:pt x="167" y="42298"/>
                    <a:pt x="334" y="40563"/>
                  </a:cubicBezTo>
                  <a:cubicBezTo>
                    <a:pt x="601" y="37995"/>
                    <a:pt x="1168" y="35459"/>
                    <a:pt x="2002" y="33024"/>
                  </a:cubicBezTo>
                  <a:cubicBezTo>
                    <a:pt x="2902" y="30256"/>
                    <a:pt x="4103" y="27287"/>
                    <a:pt x="5137" y="24085"/>
                  </a:cubicBezTo>
                  <a:cubicBezTo>
                    <a:pt x="5638" y="22517"/>
                    <a:pt x="6071" y="20916"/>
                    <a:pt x="6372" y="19315"/>
                  </a:cubicBezTo>
                  <a:cubicBezTo>
                    <a:pt x="6672" y="17813"/>
                    <a:pt x="6872" y="16279"/>
                    <a:pt x="7005" y="14778"/>
                  </a:cubicBezTo>
                  <a:cubicBezTo>
                    <a:pt x="7172" y="12176"/>
                    <a:pt x="7205" y="9574"/>
                    <a:pt x="7072" y="7006"/>
                  </a:cubicBezTo>
                  <a:cubicBezTo>
                    <a:pt x="7005" y="4804"/>
                    <a:pt x="6872" y="3036"/>
                    <a:pt x="6772" y="1802"/>
                  </a:cubicBezTo>
                  <a:cubicBezTo>
                    <a:pt x="6705" y="1202"/>
                    <a:pt x="6672" y="701"/>
                    <a:pt x="6638" y="368"/>
                  </a:cubicBezTo>
                  <a:cubicBezTo>
                    <a:pt x="6605" y="234"/>
                    <a:pt x="6605" y="101"/>
                    <a:pt x="66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4"/>
            <p:cNvSpPr/>
            <p:nvPr/>
          </p:nvSpPr>
          <p:spPr>
            <a:xfrm>
              <a:off x="2184225" y="4722150"/>
              <a:ext cx="519575" cy="97600"/>
            </a:xfrm>
            <a:custGeom>
              <a:avLst/>
              <a:gdLst/>
              <a:ahLst/>
              <a:cxnLst/>
              <a:rect l="l" t="t" r="r" b="b"/>
              <a:pathLst>
                <a:path w="20783" h="3904" extrusionOk="0">
                  <a:moveTo>
                    <a:pt x="1" y="1"/>
                  </a:moveTo>
                  <a:lnTo>
                    <a:pt x="468" y="3904"/>
                  </a:lnTo>
                  <a:lnTo>
                    <a:pt x="20782" y="3904"/>
                  </a:lnTo>
                  <a:lnTo>
                    <a:pt x="2078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4"/>
            <p:cNvSpPr/>
            <p:nvPr/>
          </p:nvSpPr>
          <p:spPr>
            <a:xfrm>
              <a:off x="2250950" y="4808875"/>
              <a:ext cx="398650" cy="293575"/>
            </a:xfrm>
            <a:custGeom>
              <a:avLst/>
              <a:gdLst/>
              <a:ahLst/>
              <a:cxnLst/>
              <a:rect l="l" t="t" r="r" b="b"/>
              <a:pathLst>
                <a:path w="15946" h="11743" extrusionOk="0">
                  <a:moveTo>
                    <a:pt x="0" y="1"/>
                  </a:moveTo>
                  <a:lnTo>
                    <a:pt x="2535" y="11743"/>
                  </a:lnTo>
                  <a:lnTo>
                    <a:pt x="13577" y="11743"/>
                  </a:lnTo>
                  <a:lnTo>
                    <a:pt x="1594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4"/>
            <p:cNvSpPr/>
            <p:nvPr/>
          </p:nvSpPr>
          <p:spPr>
            <a:xfrm>
              <a:off x="2205075" y="4816900"/>
              <a:ext cx="498725" cy="4850"/>
            </a:xfrm>
            <a:custGeom>
              <a:avLst/>
              <a:gdLst/>
              <a:ahLst/>
              <a:cxnLst/>
              <a:rect l="l" t="t" r="r" b="b"/>
              <a:pathLst>
                <a:path w="19949" h="194" extrusionOk="0">
                  <a:moveTo>
                    <a:pt x="5839" y="0"/>
                  </a:moveTo>
                  <a:cubicBezTo>
                    <a:pt x="2396" y="0"/>
                    <a:pt x="1" y="31"/>
                    <a:pt x="1" y="80"/>
                  </a:cubicBezTo>
                  <a:cubicBezTo>
                    <a:pt x="1" y="114"/>
                    <a:pt x="4471" y="180"/>
                    <a:pt x="9974" y="180"/>
                  </a:cubicBezTo>
                  <a:cubicBezTo>
                    <a:pt x="11449" y="189"/>
                    <a:pt x="12850" y="193"/>
                    <a:pt x="14110" y="193"/>
                  </a:cubicBezTo>
                  <a:cubicBezTo>
                    <a:pt x="17553" y="193"/>
                    <a:pt x="19948" y="162"/>
                    <a:pt x="19948" y="114"/>
                  </a:cubicBezTo>
                  <a:cubicBezTo>
                    <a:pt x="19948" y="80"/>
                    <a:pt x="15478" y="13"/>
                    <a:pt x="9974" y="13"/>
                  </a:cubicBezTo>
                  <a:cubicBezTo>
                    <a:pt x="8500" y="5"/>
                    <a:pt x="7099" y="0"/>
                    <a:pt x="583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4"/>
            <p:cNvSpPr/>
            <p:nvPr/>
          </p:nvSpPr>
          <p:spPr>
            <a:xfrm>
              <a:off x="2280125" y="4924700"/>
              <a:ext cx="336950" cy="41600"/>
            </a:xfrm>
            <a:custGeom>
              <a:avLst/>
              <a:gdLst/>
              <a:ahLst/>
              <a:cxnLst/>
              <a:rect l="l" t="t" r="r" b="b"/>
              <a:pathLst>
                <a:path w="13478" h="1664" extrusionOk="0">
                  <a:moveTo>
                    <a:pt x="13345" y="1507"/>
                  </a:moveTo>
                  <a:lnTo>
                    <a:pt x="13345" y="1507"/>
                  </a:lnTo>
                  <a:cubicBezTo>
                    <a:pt x="13355" y="1517"/>
                    <a:pt x="13366" y="1528"/>
                    <a:pt x="13377" y="1539"/>
                  </a:cubicBezTo>
                  <a:cubicBezTo>
                    <a:pt x="13395" y="1548"/>
                    <a:pt x="13411" y="1557"/>
                    <a:pt x="13424" y="1566"/>
                  </a:cubicBezTo>
                  <a:lnTo>
                    <a:pt x="13424" y="1566"/>
                  </a:lnTo>
                  <a:cubicBezTo>
                    <a:pt x="13398" y="1546"/>
                    <a:pt x="13371" y="1526"/>
                    <a:pt x="13345" y="1507"/>
                  </a:cubicBezTo>
                  <a:close/>
                  <a:moveTo>
                    <a:pt x="13424" y="1566"/>
                  </a:moveTo>
                  <a:lnTo>
                    <a:pt x="13424" y="1566"/>
                  </a:lnTo>
                  <a:cubicBezTo>
                    <a:pt x="13442" y="1579"/>
                    <a:pt x="13460" y="1592"/>
                    <a:pt x="13477" y="1606"/>
                  </a:cubicBezTo>
                  <a:cubicBezTo>
                    <a:pt x="13477" y="1606"/>
                    <a:pt x="13459" y="1588"/>
                    <a:pt x="13424" y="1566"/>
                  </a:cubicBezTo>
                  <a:close/>
                  <a:moveTo>
                    <a:pt x="9272" y="0"/>
                  </a:moveTo>
                  <a:cubicBezTo>
                    <a:pt x="8417" y="0"/>
                    <a:pt x="7567" y="166"/>
                    <a:pt x="6772" y="472"/>
                  </a:cubicBezTo>
                  <a:cubicBezTo>
                    <a:pt x="5838" y="805"/>
                    <a:pt x="5004" y="1172"/>
                    <a:pt x="4170" y="1372"/>
                  </a:cubicBezTo>
                  <a:cubicBezTo>
                    <a:pt x="3712" y="1476"/>
                    <a:pt x="3240" y="1529"/>
                    <a:pt x="2772" y="1529"/>
                  </a:cubicBezTo>
                  <a:cubicBezTo>
                    <a:pt x="2491" y="1529"/>
                    <a:pt x="2211" y="1510"/>
                    <a:pt x="1936" y="1472"/>
                  </a:cubicBezTo>
                  <a:cubicBezTo>
                    <a:pt x="1435" y="1406"/>
                    <a:pt x="935" y="1272"/>
                    <a:pt x="501" y="1072"/>
                  </a:cubicBezTo>
                  <a:cubicBezTo>
                    <a:pt x="168" y="905"/>
                    <a:pt x="1" y="805"/>
                    <a:pt x="1" y="805"/>
                  </a:cubicBezTo>
                  <a:lnTo>
                    <a:pt x="1" y="805"/>
                  </a:lnTo>
                  <a:cubicBezTo>
                    <a:pt x="1" y="805"/>
                    <a:pt x="34" y="838"/>
                    <a:pt x="101" y="905"/>
                  </a:cubicBezTo>
                  <a:cubicBezTo>
                    <a:pt x="201" y="972"/>
                    <a:pt x="334" y="1072"/>
                    <a:pt x="468" y="1139"/>
                  </a:cubicBezTo>
                  <a:cubicBezTo>
                    <a:pt x="901" y="1372"/>
                    <a:pt x="1402" y="1506"/>
                    <a:pt x="1936" y="1606"/>
                  </a:cubicBezTo>
                  <a:cubicBezTo>
                    <a:pt x="2225" y="1645"/>
                    <a:pt x="2520" y="1664"/>
                    <a:pt x="2817" y="1664"/>
                  </a:cubicBezTo>
                  <a:cubicBezTo>
                    <a:pt x="3275" y="1664"/>
                    <a:pt x="3739" y="1620"/>
                    <a:pt x="4204" y="1539"/>
                  </a:cubicBezTo>
                  <a:cubicBezTo>
                    <a:pt x="5038" y="1339"/>
                    <a:pt x="5905" y="972"/>
                    <a:pt x="6839" y="638"/>
                  </a:cubicBezTo>
                  <a:cubicBezTo>
                    <a:pt x="7673" y="305"/>
                    <a:pt x="8574" y="171"/>
                    <a:pt x="9508" y="171"/>
                  </a:cubicBezTo>
                  <a:cubicBezTo>
                    <a:pt x="10241" y="171"/>
                    <a:pt x="10975" y="305"/>
                    <a:pt x="11676" y="572"/>
                  </a:cubicBezTo>
                  <a:cubicBezTo>
                    <a:pt x="12260" y="818"/>
                    <a:pt x="12817" y="1121"/>
                    <a:pt x="13345" y="1507"/>
                  </a:cubicBezTo>
                  <a:lnTo>
                    <a:pt x="13345" y="1507"/>
                  </a:lnTo>
                  <a:cubicBezTo>
                    <a:pt x="13255" y="1418"/>
                    <a:pt x="13162" y="1332"/>
                    <a:pt x="13043" y="1272"/>
                  </a:cubicBezTo>
                  <a:cubicBezTo>
                    <a:pt x="12643" y="939"/>
                    <a:pt x="12210" y="672"/>
                    <a:pt x="11743" y="472"/>
                  </a:cubicBezTo>
                  <a:cubicBezTo>
                    <a:pt x="11009" y="171"/>
                    <a:pt x="10275" y="5"/>
                    <a:pt x="9508" y="5"/>
                  </a:cubicBezTo>
                  <a:cubicBezTo>
                    <a:pt x="9429" y="2"/>
                    <a:pt x="9351" y="0"/>
                    <a:pt x="92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4"/>
            <p:cNvSpPr/>
            <p:nvPr/>
          </p:nvSpPr>
          <p:spPr>
            <a:xfrm>
              <a:off x="2287650" y="4943975"/>
              <a:ext cx="325250" cy="44375"/>
            </a:xfrm>
            <a:custGeom>
              <a:avLst/>
              <a:gdLst/>
              <a:ahLst/>
              <a:cxnLst/>
              <a:rect l="l" t="t" r="r" b="b"/>
              <a:pathLst>
                <a:path w="13010" h="1775" extrusionOk="0">
                  <a:moveTo>
                    <a:pt x="12825" y="1468"/>
                  </a:moveTo>
                  <a:cubicBezTo>
                    <a:pt x="12844" y="1490"/>
                    <a:pt x="12861" y="1513"/>
                    <a:pt x="12876" y="1535"/>
                  </a:cubicBezTo>
                  <a:cubicBezTo>
                    <a:pt x="12933" y="1554"/>
                    <a:pt x="12968" y="1573"/>
                    <a:pt x="12988" y="1586"/>
                  </a:cubicBezTo>
                  <a:lnTo>
                    <a:pt x="12988" y="1586"/>
                  </a:lnTo>
                  <a:cubicBezTo>
                    <a:pt x="12934" y="1546"/>
                    <a:pt x="12880" y="1506"/>
                    <a:pt x="12825" y="1468"/>
                  </a:cubicBezTo>
                  <a:close/>
                  <a:moveTo>
                    <a:pt x="12988" y="1586"/>
                  </a:moveTo>
                  <a:lnTo>
                    <a:pt x="12988" y="1586"/>
                  </a:lnTo>
                  <a:cubicBezTo>
                    <a:pt x="12995" y="1591"/>
                    <a:pt x="13002" y="1597"/>
                    <a:pt x="13009" y="1602"/>
                  </a:cubicBezTo>
                  <a:cubicBezTo>
                    <a:pt x="13009" y="1602"/>
                    <a:pt x="13003" y="1596"/>
                    <a:pt x="12988" y="1586"/>
                  </a:cubicBezTo>
                  <a:close/>
                  <a:moveTo>
                    <a:pt x="9207" y="1"/>
                  </a:moveTo>
                  <a:cubicBezTo>
                    <a:pt x="8273" y="1"/>
                    <a:pt x="7372" y="168"/>
                    <a:pt x="6538" y="468"/>
                  </a:cubicBezTo>
                  <a:cubicBezTo>
                    <a:pt x="5637" y="768"/>
                    <a:pt x="4803" y="1102"/>
                    <a:pt x="4036" y="1335"/>
                  </a:cubicBezTo>
                  <a:cubicBezTo>
                    <a:pt x="3425" y="1510"/>
                    <a:pt x="2813" y="1608"/>
                    <a:pt x="2179" y="1608"/>
                  </a:cubicBezTo>
                  <a:cubicBezTo>
                    <a:pt x="2087" y="1608"/>
                    <a:pt x="1995" y="1606"/>
                    <a:pt x="1901" y="1602"/>
                  </a:cubicBezTo>
                  <a:cubicBezTo>
                    <a:pt x="1434" y="1602"/>
                    <a:pt x="934" y="1502"/>
                    <a:pt x="500" y="1302"/>
                  </a:cubicBezTo>
                  <a:cubicBezTo>
                    <a:pt x="200" y="1168"/>
                    <a:pt x="33" y="1068"/>
                    <a:pt x="0" y="1068"/>
                  </a:cubicBezTo>
                  <a:cubicBezTo>
                    <a:pt x="0" y="1068"/>
                    <a:pt x="33" y="1102"/>
                    <a:pt x="133" y="1168"/>
                  </a:cubicBezTo>
                  <a:cubicBezTo>
                    <a:pt x="234" y="1235"/>
                    <a:pt x="334" y="1302"/>
                    <a:pt x="467" y="1368"/>
                  </a:cubicBezTo>
                  <a:cubicBezTo>
                    <a:pt x="901" y="1602"/>
                    <a:pt x="1401" y="1735"/>
                    <a:pt x="1901" y="1769"/>
                  </a:cubicBezTo>
                  <a:cubicBezTo>
                    <a:pt x="1995" y="1773"/>
                    <a:pt x="2088" y="1775"/>
                    <a:pt x="2181" y="1775"/>
                  </a:cubicBezTo>
                  <a:cubicBezTo>
                    <a:pt x="2821" y="1775"/>
                    <a:pt x="3458" y="1677"/>
                    <a:pt x="4070" y="1502"/>
                  </a:cubicBezTo>
                  <a:cubicBezTo>
                    <a:pt x="4870" y="1302"/>
                    <a:pt x="5737" y="935"/>
                    <a:pt x="6605" y="668"/>
                  </a:cubicBezTo>
                  <a:cubicBezTo>
                    <a:pt x="7439" y="334"/>
                    <a:pt x="8339" y="201"/>
                    <a:pt x="9207" y="201"/>
                  </a:cubicBezTo>
                  <a:cubicBezTo>
                    <a:pt x="9907" y="201"/>
                    <a:pt x="10641" y="334"/>
                    <a:pt x="11275" y="601"/>
                  </a:cubicBezTo>
                  <a:cubicBezTo>
                    <a:pt x="11836" y="838"/>
                    <a:pt x="12345" y="1126"/>
                    <a:pt x="12825" y="1468"/>
                  </a:cubicBezTo>
                  <a:lnTo>
                    <a:pt x="12825" y="1468"/>
                  </a:lnTo>
                  <a:cubicBezTo>
                    <a:pt x="12762" y="1392"/>
                    <a:pt x="12679" y="1320"/>
                    <a:pt x="12576" y="1268"/>
                  </a:cubicBezTo>
                  <a:cubicBezTo>
                    <a:pt x="12209" y="935"/>
                    <a:pt x="11775" y="701"/>
                    <a:pt x="11341" y="501"/>
                  </a:cubicBezTo>
                  <a:cubicBezTo>
                    <a:pt x="10674" y="201"/>
                    <a:pt x="9940" y="34"/>
                    <a:pt x="9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4"/>
            <p:cNvSpPr/>
            <p:nvPr/>
          </p:nvSpPr>
          <p:spPr>
            <a:xfrm>
              <a:off x="2274300" y="4900500"/>
              <a:ext cx="347775" cy="45175"/>
            </a:xfrm>
            <a:custGeom>
              <a:avLst/>
              <a:gdLst/>
              <a:ahLst/>
              <a:cxnLst/>
              <a:rect l="l" t="t" r="r" b="b"/>
              <a:pathLst>
                <a:path w="13911" h="1807" extrusionOk="0">
                  <a:moveTo>
                    <a:pt x="9597" y="1"/>
                  </a:moveTo>
                  <a:cubicBezTo>
                    <a:pt x="8711" y="1"/>
                    <a:pt x="7830" y="167"/>
                    <a:pt x="7005" y="472"/>
                  </a:cubicBezTo>
                  <a:cubicBezTo>
                    <a:pt x="6138" y="806"/>
                    <a:pt x="5237" y="1139"/>
                    <a:pt x="4303" y="1373"/>
                  </a:cubicBezTo>
                  <a:cubicBezTo>
                    <a:pt x="3891" y="1448"/>
                    <a:pt x="3458" y="1491"/>
                    <a:pt x="3028" y="1491"/>
                  </a:cubicBezTo>
                  <a:cubicBezTo>
                    <a:pt x="2691" y="1491"/>
                    <a:pt x="2357" y="1465"/>
                    <a:pt x="2035" y="1406"/>
                  </a:cubicBezTo>
                  <a:cubicBezTo>
                    <a:pt x="1501" y="1339"/>
                    <a:pt x="1001" y="1206"/>
                    <a:pt x="534" y="1006"/>
                  </a:cubicBezTo>
                  <a:cubicBezTo>
                    <a:pt x="201" y="839"/>
                    <a:pt x="0" y="739"/>
                    <a:pt x="0" y="739"/>
                  </a:cubicBezTo>
                  <a:lnTo>
                    <a:pt x="0" y="739"/>
                  </a:lnTo>
                  <a:cubicBezTo>
                    <a:pt x="0" y="739"/>
                    <a:pt x="34" y="772"/>
                    <a:pt x="134" y="839"/>
                  </a:cubicBezTo>
                  <a:cubicBezTo>
                    <a:pt x="234" y="939"/>
                    <a:pt x="367" y="1006"/>
                    <a:pt x="501" y="1073"/>
                  </a:cubicBezTo>
                  <a:cubicBezTo>
                    <a:pt x="968" y="1306"/>
                    <a:pt x="1468" y="1473"/>
                    <a:pt x="2002" y="1540"/>
                  </a:cubicBezTo>
                  <a:cubicBezTo>
                    <a:pt x="2385" y="1606"/>
                    <a:pt x="2777" y="1640"/>
                    <a:pt x="3169" y="1640"/>
                  </a:cubicBezTo>
                  <a:cubicBezTo>
                    <a:pt x="3561" y="1640"/>
                    <a:pt x="3953" y="1606"/>
                    <a:pt x="4337" y="1540"/>
                  </a:cubicBezTo>
                  <a:cubicBezTo>
                    <a:pt x="5271" y="1306"/>
                    <a:pt x="6171" y="1006"/>
                    <a:pt x="7072" y="672"/>
                  </a:cubicBezTo>
                  <a:cubicBezTo>
                    <a:pt x="7867" y="336"/>
                    <a:pt x="8718" y="168"/>
                    <a:pt x="9600" y="168"/>
                  </a:cubicBezTo>
                  <a:cubicBezTo>
                    <a:pt x="9680" y="168"/>
                    <a:pt x="9760" y="169"/>
                    <a:pt x="9841" y="172"/>
                  </a:cubicBezTo>
                  <a:cubicBezTo>
                    <a:pt x="10608" y="239"/>
                    <a:pt x="11342" y="405"/>
                    <a:pt x="12076" y="706"/>
                  </a:cubicBezTo>
                  <a:cubicBezTo>
                    <a:pt x="12709" y="1006"/>
                    <a:pt x="13343" y="1373"/>
                    <a:pt x="13910" y="1806"/>
                  </a:cubicBezTo>
                  <a:cubicBezTo>
                    <a:pt x="13910" y="1773"/>
                    <a:pt x="13877" y="1740"/>
                    <a:pt x="13810" y="1706"/>
                  </a:cubicBezTo>
                  <a:cubicBezTo>
                    <a:pt x="13710" y="1606"/>
                    <a:pt x="13577" y="1506"/>
                    <a:pt x="13477" y="1406"/>
                  </a:cubicBezTo>
                  <a:cubicBezTo>
                    <a:pt x="13043" y="1073"/>
                    <a:pt x="12609" y="806"/>
                    <a:pt x="12109" y="572"/>
                  </a:cubicBezTo>
                  <a:cubicBezTo>
                    <a:pt x="11408" y="272"/>
                    <a:pt x="10641" y="72"/>
                    <a:pt x="9841" y="5"/>
                  </a:cubicBezTo>
                  <a:cubicBezTo>
                    <a:pt x="9759" y="2"/>
                    <a:pt x="9678" y="1"/>
                    <a:pt x="95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4"/>
            <p:cNvSpPr/>
            <p:nvPr/>
          </p:nvSpPr>
          <p:spPr>
            <a:xfrm>
              <a:off x="2198400" y="4818050"/>
              <a:ext cx="509575" cy="5025"/>
            </a:xfrm>
            <a:custGeom>
              <a:avLst/>
              <a:gdLst/>
              <a:ahLst/>
              <a:cxnLst/>
              <a:rect l="l" t="t" r="r" b="b"/>
              <a:pathLst>
                <a:path w="20383" h="201" extrusionOk="0">
                  <a:moveTo>
                    <a:pt x="10208" y="1"/>
                  </a:moveTo>
                  <a:cubicBezTo>
                    <a:pt x="4571" y="1"/>
                    <a:pt x="1" y="34"/>
                    <a:pt x="1" y="101"/>
                  </a:cubicBezTo>
                  <a:cubicBezTo>
                    <a:pt x="1" y="134"/>
                    <a:pt x="4571" y="201"/>
                    <a:pt x="10208" y="201"/>
                  </a:cubicBezTo>
                  <a:cubicBezTo>
                    <a:pt x="15812" y="201"/>
                    <a:pt x="20382" y="134"/>
                    <a:pt x="20382" y="101"/>
                  </a:cubicBezTo>
                  <a:cubicBezTo>
                    <a:pt x="20382" y="34"/>
                    <a:pt x="15812" y="1"/>
                    <a:pt x="102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4"/>
            <p:cNvSpPr/>
            <p:nvPr/>
          </p:nvSpPr>
          <p:spPr>
            <a:xfrm>
              <a:off x="1889850" y="715125"/>
              <a:ext cx="2837050" cy="2490125"/>
            </a:xfrm>
            <a:custGeom>
              <a:avLst/>
              <a:gdLst/>
              <a:ahLst/>
              <a:cxnLst/>
              <a:rect l="l" t="t" r="r" b="b"/>
              <a:pathLst>
                <a:path w="113482" h="99605" extrusionOk="0">
                  <a:moveTo>
                    <a:pt x="1" y="0"/>
                  </a:moveTo>
                  <a:lnTo>
                    <a:pt x="1" y="99605"/>
                  </a:lnTo>
                  <a:lnTo>
                    <a:pt x="113482" y="99605"/>
                  </a:lnTo>
                  <a:lnTo>
                    <a:pt x="11348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4"/>
            <p:cNvSpPr/>
            <p:nvPr/>
          </p:nvSpPr>
          <p:spPr>
            <a:xfrm>
              <a:off x="1888175" y="712625"/>
              <a:ext cx="2842075" cy="2495150"/>
            </a:xfrm>
            <a:custGeom>
              <a:avLst/>
              <a:gdLst/>
              <a:ahLst/>
              <a:cxnLst/>
              <a:rect l="l" t="t" r="r" b="b"/>
              <a:pathLst>
                <a:path w="113683" h="99806" extrusionOk="0">
                  <a:moveTo>
                    <a:pt x="1" y="0"/>
                  </a:moveTo>
                  <a:lnTo>
                    <a:pt x="1" y="100"/>
                  </a:lnTo>
                  <a:lnTo>
                    <a:pt x="1" y="99705"/>
                  </a:lnTo>
                  <a:lnTo>
                    <a:pt x="1" y="99805"/>
                  </a:lnTo>
                  <a:lnTo>
                    <a:pt x="101" y="99805"/>
                  </a:lnTo>
                  <a:lnTo>
                    <a:pt x="113582" y="99705"/>
                  </a:lnTo>
                  <a:lnTo>
                    <a:pt x="201" y="99605"/>
                  </a:lnTo>
                  <a:lnTo>
                    <a:pt x="201" y="99605"/>
                  </a:lnTo>
                  <a:lnTo>
                    <a:pt x="201" y="200"/>
                  </a:lnTo>
                  <a:lnTo>
                    <a:pt x="113482" y="200"/>
                  </a:lnTo>
                  <a:cubicBezTo>
                    <a:pt x="113515" y="60086"/>
                    <a:pt x="113549" y="98937"/>
                    <a:pt x="113549" y="99705"/>
                  </a:cubicBezTo>
                  <a:lnTo>
                    <a:pt x="113549" y="99705"/>
                  </a:lnTo>
                  <a:cubicBezTo>
                    <a:pt x="113549" y="98937"/>
                    <a:pt x="113582" y="60042"/>
                    <a:pt x="113682" y="67"/>
                  </a:cubicBezTo>
                  <a:lnTo>
                    <a:pt x="11368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4"/>
            <p:cNvSpPr/>
            <p:nvPr/>
          </p:nvSpPr>
          <p:spPr>
            <a:xfrm>
              <a:off x="3144075" y="3200975"/>
              <a:ext cx="311100" cy="70450"/>
            </a:xfrm>
            <a:custGeom>
              <a:avLst/>
              <a:gdLst/>
              <a:ahLst/>
              <a:cxnLst/>
              <a:rect l="l" t="t" r="r" b="b"/>
              <a:pathLst>
                <a:path w="12444" h="2818" extrusionOk="0">
                  <a:moveTo>
                    <a:pt x="12436" y="1"/>
                  </a:moveTo>
                  <a:cubicBezTo>
                    <a:pt x="12404" y="1"/>
                    <a:pt x="12367" y="195"/>
                    <a:pt x="12243" y="505"/>
                  </a:cubicBezTo>
                  <a:cubicBezTo>
                    <a:pt x="11976" y="938"/>
                    <a:pt x="11642" y="1305"/>
                    <a:pt x="11242" y="1605"/>
                  </a:cubicBezTo>
                  <a:cubicBezTo>
                    <a:pt x="10608" y="2006"/>
                    <a:pt x="9908" y="2306"/>
                    <a:pt x="9174" y="2439"/>
                  </a:cubicBezTo>
                  <a:cubicBezTo>
                    <a:pt x="8273" y="2573"/>
                    <a:pt x="7339" y="2606"/>
                    <a:pt x="6439" y="2606"/>
                  </a:cubicBezTo>
                  <a:cubicBezTo>
                    <a:pt x="6279" y="2612"/>
                    <a:pt x="6119" y="2615"/>
                    <a:pt x="5961" y="2615"/>
                  </a:cubicBezTo>
                  <a:cubicBezTo>
                    <a:pt x="5195" y="2615"/>
                    <a:pt x="4444" y="2550"/>
                    <a:pt x="3670" y="2439"/>
                  </a:cubicBezTo>
                  <a:cubicBezTo>
                    <a:pt x="2936" y="2339"/>
                    <a:pt x="2236" y="2072"/>
                    <a:pt x="1602" y="1672"/>
                  </a:cubicBezTo>
                  <a:cubicBezTo>
                    <a:pt x="1168" y="1405"/>
                    <a:pt x="768" y="1072"/>
                    <a:pt x="434" y="738"/>
                  </a:cubicBezTo>
                  <a:cubicBezTo>
                    <a:pt x="301" y="571"/>
                    <a:pt x="168" y="438"/>
                    <a:pt x="1" y="338"/>
                  </a:cubicBezTo>
                  <a:lnTo>
                    <a:pt x="1" y="338"/>
                  </a:lnTo>
                  <a:cubicBezTo>
                    <a:pt x="101" y="505"/>
                    <a:pt x="201" y="638"/>
                    <a:pt x="334" y="771"/>
                  </a:cubicBezTo>
                  <a:cubicBezTo>
                    <a:pt x="668" y="1172"/>
                    <a:pt x="1068" y="1505"/>
                    <a:pt x="1502" y="1805"/>
                  </a:cubicBezTo>
                  <a:cubicBezTo>
                    <a:pt x="2136" y="2239"/>
                    <a:pt x="2870" y="2506"/>
                    <a:pt x="3603" y="2639"/>
                  </a:cubicBezTo>
                  <a:cubicBezTo>
                    <a:pt x="4327" y="2769"/>
                    <a:pt x="5052" y="2818"/>
                    <a:pt x="5776" y="2818"/>
                  </a:cubicBezTo>
                  <a:cubicBezTo>
                    <a:pt x="5986" y="2818"/>
                    <a:pt x="6195" y="2814"/>
                    <a:pt x="6405" y="2806"/>
                  </a:cubicBezTo>
                  <a:cubicBezTo>
                    <a:pt x="6561" y="2812"/>
                    <a:pt x="6717" y="2815"/>
                    <a:pt x="6872" y="2815"/>
                  </a:cubicBezTo>
                  <a:cubicBezTo>
                    <a:pt x="7650" y="2815"/>
                    <a:pt x="8424" y="2745"/>
                    <a:pt x="9174" y="2606"/>
                  </a:cubicBezTo>
                  <a:cubicBezTo>
                    <a:pt x="9941" y="2473"/>
                    <a:pt x="10642" y="2172"/>
                    <a:pt x="11276" y="1705"/>
                  </a:cubicBezTo>
                  <a:cubicBezTo>
                    <a:pt x="11709" y="1405"/>
                    <a:pt x="12043" y="1005"/>
                    <a:pt x="12276" y="538"/>
                  </a:cubicBezTo>
                  <a:cubicBezTo>
                    <a:pt x="12343" y="404"/>
                    <a:pt x="12376" y="271"/>
                    <a:pt x="12410" y="138"/>
                  </a:cubicBezTo>
                  <a:cubicBezTo>
                    <a:pt x="12443" y="38"/>
                    <a:pt x="12443" y="4"/>
                    <a:pt x="12443" y="4"/>
                  </a:cubicBezTo>
                  <a:cubicBezTo>
                    <a:pt x="12441" y="2"/>
                    <a:pt x="12438" y="1"/>
                    <a:pt x="124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4"/>
            <p:cNvSpPr/>
            <p:nvPr/>
          </p:nvSpPr>
          <p:spPr>
            <a:xfrm>
              <a:off x="1707225" y="645900"/>
              <a:ext cx="3203150" cy="97600"/>
            </a:xfrm>
            <a:custGeom>
              <a:avLst/>
              <a:gdLst/>
              <a:ahLst/>
              <a:cxnLst/>
              <a:rect l="l" t="t" r="r" b="b"/>
              <a:pathLst>
                <a:path w="128126" h="3904" extrusionOk="0">
                  <a:moveTo>
                    <a:pt x="0" y="1"/>
                  </a:moveTo>
                  <a:lnTo>
                    <a:pt x="0" y="3903"/>
                  </a:lnTo>
                  <a:lnTo>
                    <a:pt x="128125" y="3903"/>
                  </a:lnTo>
                  <a:lnTo>
                    <a:pt x="12812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4"/>
            <p:cNvSpPr/>
            <p:nvPr/>
          </p:nvSpPr>
          <p:spPr>
            <a:xfrm>
              <a:off x="1706400" y="645900"/>
              <a:ext cx="3203975" cy="97600"/>
            </a:xfrm>
            <a:custGeom>
              <a:avLst/>
              <a:gdLst/>
              <a:ahLst/>
              <a:cxnLst/>
              <a:rect l="l" t="t" r="r" b="b"/>
              <a:pathLst>
                <a:path w="128159" h="3904" extrusionOk="0">
                  <a:moveTo>
                    <a:pt x="0" y="1"/>
                  </a:moveTo>
                  <a:lnTo>
                    <a:pt x="0" y="3903"/>
                  </a:lnTo>
                  <a:lnTo>
                    <a:pt x="33" y="3903"/>
                  </a:lnTo>
                  <a:lnTo>
                    <a:pt x="33" y="34"/>
                  </a:lnTo>
                  <a:lnTo>
                    <a:pt x="128158" y="34"/>
                  </a:lnTo>
                  <a:lnTo>
                    <a:pt x="12815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4"/>
            <p:cNvSpPr/>
            <p:nvPr/>
          </p:nvSpPr>
          <p:spPr>
            <a:xfrm>
              <a:off x="2178400" y="1145425"/>
              <a:ext cx="2243275" cy="1037450"/>
            </a:xfrm>
            <a:custGeom>
              <a:avLst/>
              <a:gdLst/>
              <a:ahLst/>
              <a:cxnLst/>
              <a:rect l="l" t="t" r="r" b="b"/>
              <a:pathLst>
                <a:path w="89731" h="41498" extrusionOk="0">
                  <a:moveTo>
                    <a:pt x="0" y="1"/>
                  </a:moveTo>
                  <a:lnTo>
                    <a:pt x="0" y="41497"/>
                  </a:lnTo>
                  <a:lnTo>
                    <a:pt x="89731" y="41497"/>
                  </a:lnTo>
                  <a:lnTo>
                    <a:pt x="8973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4"/>
            <p:cNvSpPr/>
            <p:nvPr/>
          </p:nvSpPr>
          <p:spPr>
            <a:xfrm>
              <a:off x="2175050" y="1141250"/>
              <a:ext cx="2249150" cy="1043275"/>
            </a:xfrm>
            <a:custGeom>
              <a:avLst/>
              <a:gdLst/>
              <a:ahLst/>
              <a:cxnLst/>
              <a:rect l="l" t="t" r="r" b="b"/>
              <a:pathLst>
                <a:path w="89966" h="41731" extrusionOk="0">
                  <a:moveTo>
                    <a:pt x="1" y="1"/>
                  </a:moveTo>
                  <a:lnTo>
                    <a:pt x="1" y="134"/>
                  </a:lnTo>
                  <a:lnTo>
                    <a:pt x="1" y="41597"/>
                  </a:lnTo>
                  <a:lnTo>
                    <a:pt x="1" y="41731"/>
                  </a:lnTo>
                  <a:lnTo>
                    <a:pt x="201" y="41731"/>
                  </a:lnTo>
                  <a:lnTo>
                    <a:pt x="64714" y="41664"/>
                  </a:lnTo>
                  <a:lnTo>
                    <a:pt x="83294" y="41631"/>
                  </a:lnTo>
                  <a:lnTo>
                    <a:pt x="83194" y="41631"/>
                  </a:lnTo>
                  <a:lnTo>
                    <a:pt x="64580" y="41597"/>
                  </a:lnTo>
                  <a:lnTo>
                    <a:pt x="301" y="41531"/>
                  </a:lnTo>
                  <a:lnTo>
                    <a:pt x="301" y="41531"/>
                  </a:lnTo>
                  <a:lnTo>
                    <a:pt x="301" y="301"/>
                  </a:lnTo>
                  <a:lnTo>
                    <a:pt x="301" y="301"/>
                  </a:lnTo>
                  <a:lnTo>
                    <a:pt x="89798" y="268"/>
                  </a:lnTo>
                  <a:lnTo>
                    <a:pt x="89798" y="268"/>
                  </a:lnTo>
                  <a:cubicBezTo>
                    <a:pt x="89798" y="13031"/>
                    <a:pt x="89832" y="23336"/>
                    <a:pt x="89832" y="30489"/>
                  </a:cubicBezTo>
                  <a:cubicBezTo>
                    <a:pt x="89865" y="34092"/>
                    <a:pt x="89865" y="36861"/>
                    <a:pt x="89865" y="38762"/>
                  </a:cubicBezTo>
                  <a:lnTo>
                    <a:pt x="89865" y="40930"/>
                  </a:lnTo>
                  <a:lnTo>
                    <a:pt x="89865" y="41664"/>
                  </a:lnTo>
                  <a:cubicBezTo>
                    <a:pt x="89865" y="41664"/>
                    <a:pt x="89898" y="41397"/>
                    <a:pt x="89898" y="40930"/>
                  </a:cubicBezTo>
                  <a:lnTo>
                    <a:pt x="89898" y="38795"/>
                  </a:lnTo>
                  <a:cubicBezTo>
                    <a:pt x="89898" y="36894"/>
                    <a:pt x="89898" y="34125"/>
                    <a:pt x="89898" y="30556"/>
                  </a:cubicBezTo>
                  <a:cubicBezTo>
                    <a:pt x="89932" y="23384"/>
                    <a:pt x="89932" y="13010"/>
                    <a:pt x="89965" y="168"/>
                  </a:cubicBezTo>
                  <a:lnTo>
                    <a:pt x="89965" y="101"/>
                  </a:lnTo>
                  <a:lnTo>
                    <a:pt x="89865" y="101"/>
                  </a:lnTo>
                  <a:lnTo>
                    <a:pt x="1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4"/>
            <p:cNvSpPr/>
            <p:nvPr/>
          </p:nvSpPr>
          <p:spPr>
            <a:xfrm>
              <a:off x="2325175" y="1861775"/>
              <a:ext cx="10850" cy="32550"/>
            </a:xfrm>
            <a:custGeom>
              <a:avLst/>
              <a:gdLst/>
              <a:ahLst/>
              <a:cxnLst/>
              <a:rect l="l" t="t" r="r" b="b"/>
              <a:pathLst>
                <a:path w="434" h="1302" extrusionOk="0">
                  <a:moveTo>
                    <a:pt x="0" y="0"/>
                  </a:moveTo>
                  <a:lnTo>
                    <a:pt x="0" y="134"/>
                  </a:lnTo>
                  <a:lnTo>
                    <a:pt x="300" y="134"/>
                  </a:lnTo>
                  <a:lnTo>
                    <a:pt x="300" y="1301"/>
                  </a:lnTo>
                  <a:lnTo>
                    <a:pt x="434" y="1301"/>
                  </a:lnTo>
                  <a:lnTo>
                    <a:pt x="4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4"/>
            <p:cNvSpPr/>
            <p:nvPr/>
          </p:nvSpPr>
          <p:spPr>
            <a:xfrm>
              <a:off x="2344350" y="1861775"/>
              <a:ext cx="25875" cy="33375"/>
            </a:xfrm>
            <a:custGeom>
              <a:avLst/>
              <a:gdLst/>
              <a:ahLst/>
              <a:cxnLst/>
              <a:rect l="l" t="t" r="r" b="b"/>
              <a:pathLst>
                <a:path w="1035" h="1335" extrusionOk="0">
                  <a:moveTo>
                    <a:pt x="501" y="134"/>
                  </a:moveTo>
                  <a:cubicBezTo>
                    <a:pt x="734" y="134"/>
                    <a:pt x="901" y="301"/>
                    <a:pt x="901" y="668"/>
                  </a:cubicBezTo>
                  <a:cubicBezTo>
                    <a:pt x="901" y="1001"/>
                    <a:pt x="734" y="1201"/>
                    <a:pt x="501" y="1201"/>
                  </a:cubicBezTo>
                  <a:cubicBezTo>
                    <a:pt x="267" y="1201"/>
                    <a:pt x="134" y="1001"/>
                    <a:pt x="134" y="668"/>
                  </a:cubicBezTo>
                  <a:cubicBezTo>
                    <a:pt x="134" y="301"/>
                    <a:pt x="267" y="134"/>
                    <a:pt x="501" y="134"/>
                  </a:cubicBezTo>
                  <a:close/>
                  <a:moveTo>
                    <a:pt x="501" y="0"/>
                  </a:moveTo>
                  <a:cubicBezTo>
                    <a:pt x="200" y="0"/>
                    <a:pt x="0" y="234"/>
                    <a:pt x="0" y="668"/>
                  </a:cubicBezTo>
                  <a:cubicBezTo>
                    <a:pt x="0" y="1068"/>
                    <a:pt x="200" y="1335"/>
                    <a:pt x="501" y="1335"/>
                  </a:cubicBezTo>
                  <a:cubicBezTo>
                    <a:pt x="801" y="1335"/>
                    <a:pt x="1034" y="1068"/>
                    <a:pt x="1034" y="668"/>
                  </a:cubicBezTo>
                  <a:cubicBezTo>
                    <a:pt x="1034" y="234"/>
                    <a:pt x="801" y="0"/>
                    <a:pt x="5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4"/>
            <p:cNvSpPr/>
            <p:nvPr/>
          </p:nvSpPr>
          <p:spPr>
            <a:xfrm>
              <a:off x="2325175" y="1658125"/>
              <a:ext cx="24200" cy="32725"/>
            </a:xfrm>
            <a:custGeom>
              <a:avLst/>
              <a:gdLst/>
              <a:ahLst/>
              <a:cxnLst/>
              <a:rect l="l" t="t" r="r" b="b"/>
              <a:pathLst>
                <a:path w="968" h="1309" extrusionOk="0">
                  <a:moveTo>
                    <a:pt x="400" y="1"/>
                  </a:moveTo>
                  <a:cubicBezTo>
                    <a:pt x="256" y="1"/>
                    <a:pt x="116" y="87"/>
                    <a:pt x="0" y="174"/>
                  </a:cubicBezTo>
                  <a:lnTo>
                    <a:pt x="100" y="274"/>
                  </a:lnTo>
                  <a:cubicBezTo>
                    <a:pt x="200" y="174"/>
                    <a:pt x="334" y="107"/>
                    <a:pt x="467" y="107"/>
                  </a:cubicBezTo>
                  <a:cubicBezTo>
                    <a:pt x="667" y="107"/>
                    <a:pt x="767" y="274"/>
                    <a:pt x="767" y="374"/>
                  </a:cubicBezTo>
                  <a:cubicBezTo>
                    <a:pt x="767" y="474"/>
                    <a:pt x="734" y="541"/>
                    <a:pt x="601" y="708"/>
                  </a:cubicBezTo>
                  <a:lnTo>
                    <a:pt x="67" y="1242"/>
                  </a:lnTo>
                  <a:lnTo>
                    <a:pt x="67" y="1308"/>
                  </a:lnTo>
                  <a:lnTo>
                    <a:pt x="967" y="1308"/>
                  </a:lnTo>
                  <a:lnTo>
                    <a:pt x="967" y="1208"/>
                  </a:lnTo>
                  <a:lnTo>
                    <a:pt x="234" y="1175"/>
                  </a:lnTo>
                  <a:lnTo>
                    <a:pt x="667" y="775"/>
                  </a:lnTo>
                  <a:cubicBezTo>
                    <a:pt x="801" y="674"/>
                    <a:pt x="901" y="508"/>
                    <a:pt x="901" y="341"/>
                  </a:cubicBezTo>
                  <a:cubicBezTo>
                    <a:pt x="901" y="141"/>
                    <a:pt x="734" y="7"/>
                    <a:pt x="467" y="7"/>
                  </a:cubicBezTo>
                  <a:cubicBezTo>
                    <a:pt x="445" y="3"/>
                    <a:pt x="422" y="1"/>
                    <a:pt x="4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4"/>
            <p:cNvSpPr/>
            <p:nvPr/>
          </p:nvSpPr>
          <p:spPr>
            <a:xfrm>
              <a:off x="2353525" y="1658300"/>
              <a:ext cx="25875" cy="33375"/>
            </a:xfrm>
            <a:custGeom>
              <a:avLst/>
              <a:gdLst/>
              <a:ahLst/>
              <a:cxnLst/>
              <a:rect l="l" t="t" r="r" b="b"/>
              <a:pathLst>
                <a:path w="1035" h="1335" extrusionOk="0">
                  <a:moveTo>
                    <a:pt x="534" y="100"/>
                  </a:moveTo>
                  <a:cubicBezTo>
                    <a:pt x="734" y="100"/>
                    <a:pt x="901" y="301"/>
                    <a:pt x="901" y="667"/>
                  </a:cubicBezTo>
                  <a:cubicBezTo>
                    <a:pt x="901" y="1001"/>
                    <a:pt x="767" y="1201"/>
                    <a:pt x="534" y="1201"/>
                  </a:cubicBezTo>
                  <a:cubicBezTo>
                    <a:pt x="300" y="1201"/>
                    <a:pt x="134" y="1001"/>
                    <a:pt x="134" y="667"/>
                  </a:cubicBezTo>
                  <a:cubicBezTo>
                    <a:pt x="134" y="301"/>
                    <a:pt x="300" y="100"/>
                    <a:pt x="534" y="100"/>
                  </a:cubicBezTo>
                  <a:close/>
                  <a:moveTo>
                    <a:pt x="534" y="0"/>
                  </a:moveTo>
                  <a:cubicBezTo>
                    <a:pt x="234" y="0"/>
                    <a:pt x="0" y="234"/>
                    <a:pt x="0" y="667"/>
                  </a:cubicBezTo>
                  <a:cubicBezTo>
                    <a:pt x="0" y="1068"/>
                    <a:pt x="234" y="1335"/>
                    <a:pt x="534" y="1335"/>
                  </a:cubicBezTo>
                  <a:cubicBezTo>
                    <a:pt x="834" y="1335"/>
                    <a:pt x="1034" y="1068"/>
                    <a:pt x="1034" y="667"/>
                  </a:cubicBezTo>
                  <a:cubicBezTo>
                    <a:pt x="1034" y="234"/>
                    <a:pt x="834" y="0"/>
                    <a:pt x="5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4"/>
            <p:cNvSpPr/>
            <p:nvPr/>
          </p:nvSpPr>
          <p:spPr>
            <a:xfrm>
              <a:off x="2325175" y="1455650"/>
              <a:ext cx="23375" cy="32550"/>
            </a:xfrm>
            <a:custGeom>
              <a:avLst/>
              <a:gdLst/>
              <a:ahLst/>
              <a:cxnLst/>
              <a:rect l="l" t="t" r="r" b="b"/>
              <a:pathLst>
                <a:path w="935" h="1302" extrusionOk="0">
                  <a:moveTo>
                    <a:pt x="67" y="1"/>
                  </a:moveTo>
                  <a:lnTo>
                    <a:pt x="67" y="101"/>
                  </a:lnTo>
                  <a:lnTo>
                    <a:pt x="734" y="101"/>
                  </a:lnTo>
                  <a:lnTo>
                    <a:pt x="367" y="568"/>
                  </a:lnTo>
                  <a:lnTo>
                    <a:pt x="367" y="668"/>
                  </a:lnTo>
                  <a:lnTo>
                    <a:pt x="467" y="668"/>
                  </a:lnTo>
                  <a:cubicBezTo>
                    <a:pt x="701" y="668"/>
                    <a:pt x="801" y="768"/>
                    <a:pt x="801" y="935"/>
                  </a:cubicBezTo>
                  <a:cubicBezTo>
                    <a:pt x="801" y="1068"/>
                    <a:pt x="701" y="1168"/>
                    <a:pt x="467" y="1168"/>
                  </a:cubicBezTo>
                  <a:cubicBezTo>
                    <a:pt x="443" y="1174"/>
                    <a:pt x="419" y="1177"/>
                    <a:pt x="394" y="1177"/>
                  </a:cubicBezTo>
                  <a:cubicBezTo>
                    <a:pt x="277" y="1177"/>
                    <a:pt x="149" y="1117"/>
                    <a:pt x="67" y="1035"/>
                  </a:cubicBezTo>
                  <a:lnTo>
                    <a:pt x="0" y="1135"/>
                  </a:lnTo>
                  <a:cubicBezTo>
                    <a:pt x="134" y="1235"/>
                    <a:pt x="300" y="1301"/>
                    <a:pt x="467" y="1301"/>
                  </a:cubicBezTo>
                  <a:cubicBezTo>
                    <a:pt x="767" y="1301"/>
                    <a:pt x="934" y="1135"/>
                    <a:pt x="934" y="935"/>
                  </a:cubicBezTo>
                  <a:cubicBezTo>
                    <a:pt x="934" y="701"/>
                    <a:pt x="801" y="534"/>
                    <a:pt x="500" y="534"/>
                  </a:cubicBezTo>
                  <a:lnTo>
                    <a:pt x="901" y="101"/>
                  </a:lnTo>
                  <a:lnTo>
                    <a:pt x="9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4"/>
            <p:cNvSpPr/>
            <p:nvPr/>
          </p:nvSpPr>
          <p:spPr>
            <a:xfrm>
              <a:off x="2353525" y="1454825"/>
              <a:ext cx="25875" cy="33375"/>
            </a:xfrm>
            <a:custGeom>
              <a:avLst/>
              <a:gdLst/>
              <a:ahLst/>
              <a:cxnLst/>
              <a:rect l="l" t="t" r="r" b="b"/>
              <a:pathLst>
                <a:path w="1035" h="1335" extrusionOk="0">
                  <a:moveTo>
                    <a:pt x="534" y="100"/>
                  </a:moveTo>
                  <a:cubicBezTo>
                    <a:pt x="734" y="100"/>
                    <a:pt x="901" y="300"/>
                    <a:pt x="901" y="667"/>
                  </a:cubicBezTo>
                  <a:cubicBezTo>
                    <a:pt x="901" y="1001"/>
                    <a:pt x="767" y="1201"/>
                    <a:pt x="534" y="1201"/>
                  </a:cubicBezTo>
                  <a:cubicBezTo>
                    <a:pt x="300" y="1201"/>
                    <a:pt x="134" y="1001"/>
                    <a:pt x="134" y="667"/>
                  </a:cubicBezTo>
                  <a:cubicBezTo>
                    <a:pt x="134" y="300"/>
                    <a:pt x="300" y="100"/>
                    <a:pt x="534" y="100"/>
                  </a:cubicBezTo>
                  <a:close/>
                  <a:moveTo>
                    <a:pt x="534" y="0"/>
                  </a:moveTo>
                  <a:cubicBezTo>
                    <a:pt x="234" y="0"/>
                    <a:pt x="0" y="234"/>
                    <a:pt x="0" y="667"/>
                  </a:cubicBezTo>
                  <a:cubicBezTo>
                    <a:pt x="0" y="1068"/>
                    <a:pt x="234" y="1334"/>
                    <a:pt x="534" y="1334"/>
                  </a:cubicBezTo>
                  <a:cubicBezTo>
                    <a:pt x="834" y="1334"/>
                    <a:pt x="1034" y="1068"/>
                    <a:pt x="1034" y="667"/>
                  </a:cubicBezTo>
                  <a:cubicBezTo>
                    <a:pt x="1034" y="234"/>
                    <a:pt x="834" y="0"/>
                    <a:pt x="5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4"/>
            <p:cNvSpPr/>
            <p:nvPr/>
          </p:nvSpPr>
          <p:spPr>
            <a:xfrm>
              <a:off x="2480275" y="1969350"/>
              <a:ext cx="26700" cy="33375"/>
            </a:xfrm>
            <a:custGeom>
              <a:avLst/>
              <a:gdLst/>
              <a:ahLst/>
              <a:cxnLst/>
              <a:rect l="l" t="t" r="r" b="b"/>
              <a:pathLst>
                <a:path w="1068" h="1335" extrusionOk="0">
                  <a:moveTo>
                    <a:pt x="534" y="101"/>
                  </a:moveTo>
                  <a:cubicBezTo>
                    <a:pt x="768" y="101"/>
                    <a:pt x="935" y="301"/>
                    <a:pt x="935" y="668"/>
                  </a:cubicBezTo>
                  <a:cubicBezTo>
                    <a:pt x="935" y="1001"/>
                    <a:pt x="768" y="1201"/>
                    <a:pt x="534" y="1201"/>
                  </a:cubicBezTo>
                  <a:cubicBezTo>
                    <a:pt x="301" y="1201"/>
                    <a:pt x="167" y="1001"/>
                    <a:pt x="167" y="668"/>
                  </a:cubicBezTo>
                  <a:cubicBezTo>
                    <a:pt x="167" y="301"/>
                    <a:pt x="301" y="101"/>
                    <a:pt x="534" y="101"/>
                  </a:cubicBezTo>
                  <a:close/>
                  <a:moveTo>
                    <a:pt x="534" y="1"/>
                  </a:moveTo>
                  <a:cubicBezTo>
                    <a:pt x="234" y="1"/>
                    <a:pt x="1" y="234"/>
                    <a:pt x="1" y="668"/>
                  </a:cubicBezTo>
                  <a:cubicBezTo>
                    <a:pt x="1" y="1068"/>
                    <a:pt x="234" y="1335"/>
                    <a:pt x="534" y="1335"/>
                  </a:cubicBezTo>
                  <a:cubicBezTo>
                    <a:pt x="834" y="1335"/>
                    <a:pt x="1068" y="1068"/>
                    <a:pt x="1068" y="668"/>
                  </a:cubicBezTo>
                  <a:cubicBezTo>
                    <a:pt x="1068" y="234"/>
                    <a:pt x="834" y="1"/>
                    <a:pt x="5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4"/>
            <p:cNvSpPr/>
            <p:nvPr/>
          </p:nvSpPr>
          <p:spPr>
            <a:xfrm>
              <a:off x="2712100" y="1969350"/>
              <a:ext cx="10875" cy="32550"/>
            </a:xfrm>
            <a:custGeom>
              <a:avLst/>
              <a:gdLst/>
              <a:ahLst/>
              <a:cxnLst/>
              <a:rect l="l" t="t" r="r" b="b"/>
              <a:pathLst>
                <a:path w="435" h="1302" extrusionOk="0">
                  <a:moveTo>
                    <a:pt x="1" y="1"/>
                  </a:moveTo>
                  <a:lnTo>
                    <a:pt x="1" y="134"/>
                  </a:lnTo>
                  <a:lnTo>
                    <a:pt x="301" y="134"/>
                  </a:lnTo>
                  <a:lnTo>
                    <a:pt x="301" y="1302"/>
                  </a:lnTo>
                  <a:lnTo>
                    <a:pt x="434" y="1302"/>
                  </a:lnTo>
                  <a:lnTo>
                    <a:pt x="4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4"/>
            <p:cNvSpPr/>
            <p:nvPr/>
          </p:nvSpPr>
          <p:spPr>
            <a:xfrm>
              <a:off x="2954775" y="1969200"/>
              <a:ext cx="23375" cy="32700"/>
            </a:xfrm>
            <a:custGeom>
              <a:avLst/>
              <a:gdLst/>
              <a:ahLst/>
              <a:cxnLst/>
              <a:rect l="l" t="t" r="r" b="b"/>
              <a:pathLst>
                <a:path w="935" h="1308" extrusionOk="0">
                  <a:moveTo>
                    <a:pt x="389" y="0"/>
                  </a:moveTo>
                  <a:cubicBezTo>
                    <a:pt x="224" y="0"/>
                    <a:pt x="87" y="87"/>
                    <a:pt x="1" y="173"/>
                  </a:cubicBezTo>
                  <a:lnTo>
                    <a:pt x="101" y="273"/>
                  </a:lnTo>
                  <a:cubicBezTo>
                    <a:pt x="156" y="191"/>
                    <a:pt x="256" y="131"/>
                    <a:pt x="364" y="131"/>
                  </a:cubicBezTo>
                  <a:cubicBezTo>
                    <a:pt x="387" y="131"/>
                    <a:pt x="411" y="134"/>
                    <a:pt x="434" y="140"/>
                  </a:cubicBezTo>
                  <a:cubicBezTo>
                    <a:pt x="635" y="140"/>
                    <a:pt x="735" y="207"/>
                    <a:pt x="735" y="374"/>
                  </a:cubicBezTo>
                  <a:cubicBezTo>
                    <a:pt x="735" y="474"/>
                    <a:pt x="735" y="540"/>
                    <a:pt x="568" y="707"/>
                  </a:cubicBezTo>
                  <a:lnTo>
                    <a:pt x="34" y="1241"/>
                  </a:lnTo>
                  <a:lnTo>
                    <a:pt x="34" y="1308"/>
                  </a:lnTo>
                  <a:lnTo>
                    <a:pt x="935" y="1308"/>
                  </a:lnTo>
                  <a:lnTo>
                    <a:pt x="935" y="1207"/>
                  </a:lnTo>
                  <a:lnTo>
                    <a:pt x="201" y="1207"/>
                  </a:lnTo>
                  <a:lnTo>
                    <a:pt x="668" y="774"/>
                  </a:lnTo>
                  <a:cubicBezTo>
                    <a:pt x="801" y="674"/>
                    <a:pt x="868" y="507"/>
                    <a:pt x="868" y="340"/>
                  </a:cubicBezTo>
                  <a:cubicBezTo>
                    <a:pt x="868" y="140"/>
                    <a:pt x="735" y="7"/>
                    <a:pt x="468" y="7"/>
                  </a:cubicBezTo>
                  <a:cubicBezTo>
                    <a:pt x="441" y="2"/>
                    <a:pt x="415" y="0"/>
                    <a:pt x="3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4"/>
            <p:cNvSpPr/>
            <p:nvPr/>
          </p:nvSpPr>
          <p:spPr>
            <a:xfrm>
              <a:off x="3196625" y="1969350"/>
              <a:ext cx="23375" cy="33375"/>
            </a:xfrm>
            <a:custGeom>
              <a:avLst/>
              <a:gdLst/>
              <a:ahLst/>
              <a:cxnLst/>
              <a:rect l="l" t="t" r="r" b="b"/>
              <a:pathLst>
                <a:path w="935" h="1335" extrusionOk="0">
                  <a:moveTo>
                    <a:pt x="67" y="1"/>
                  </a:moveTo>
                  <a:lnTo>
                    <a:pt x="67" y="134"/>
                  </a:lnTo>
                  <a:lnTo>
                    <a:pt x="734" y="134"/>
                  </a:lnTo>
                  <a:lnTo>
                    <a:pt x="367" y="568"/>
                  </a:lnTo>
                  <a:lnTo>
                    <a:pt x="367" y="668"/>
                  </a:lnTo>
                  <a:lnTo>
                    <a:pt x="467" y="668"/>
                  </a:lnTo>
                  <a:cubicBezTo>
                    <a:pt x="701" y="668"/>
                    <a:pt x="801" y="768"/>
                    <a:pt x="801" y="935"/>
                  </a:cubicBezTo>
                  <a:cubicBezTo>
                    <a:pt x="801" y="1101"/>
                    <a:pt x="701" y="1201"/>
                    <a:pt x="467" y="1201"/>
                  </a:cubicBezTo>
                  <a:cubicBezTo>
                    <a:pt x="301" y="1201"/>
                    <a:pt x="167" y="1168"/>
                    <a:pt x="67" y="1035"/>
                  </a:cubicBezTo>
                  <a:lnTo>
                    <a:pt x="0" y="1168"/>
                  </a:lnTo>
                  <a:cubicBezTo>
                    <a:pt x="100" y="1268"/>
                    <a:pt x="267" y="1335"/>
                    <a:pt x="467" y="1335"/>
                  </a:cubicBezTo>
                  <a:cubicBezTo>
                    <a:pt x="768" y="1335"/>
                    <a:pt x="934" y="1168"/>
                    <a:pt x="934" y="935"/>
                  </a:cubicBezTo>
                  <a:cubicBezTo>
                    <a:pt x="934" y="734"/>
                    <a:pt x="801" y="568"/>
                    <a:pt x="501" y="568"/>
                  </a:cubicBezTo>
                  <a:lnTo>
                    <a:pt x="901" y="101"/>
                  </a:lnTo>
                  <a:lnTo>
                    <a:pt x="9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4"/>
            <p:cNvSpPr/>
            <p:nvPr/>
          </p:nvSpPr>
          <p:spPr>
            <a:xfrm>
              <a:off x="3440125" y="1969350"/>
              <a:ext cx="28375" cy="32550"/>
            </a:xfrm>
            <a:custGeom>
              <a:avLst/>
              <a:gdLst/>
              <a:ahLst/>
              <a:cxnLst/>
              <a:rect l="l" t="t" r="r" b="b"/>
              <a:pathLst>
                <a:path w="1135" h="1302" extrusionOk="0">
                  <a:moveTo>
                    <a:pt x="668" y="1"/>
                  </a:moveTo>
                  <a:lnTo>
                    <a:pt x="1" y="868"/>
                  </a:lnTo>
                  <a:lnTo>
                    <a:pt x="1" y="968"/>
                  </a:lnTo>
                  <a:lnTo>
                    <a:pt x="734" y="968"/>
                  </a:lnTo>
                  <a:lnTo>
                    <a:pt x="734" y="1302"/>
                  </a:lnTo>
                  <a:lnTo>
                    <a:pt x="868" y="1302"/>
                  </a:lnTo>
                  <a:lnTo>
                    <a:pt x="868" y="968"/>
                  </a:lnTo>
                  <a:lnTo>
                    <a:pt x="1135" y="968"/>
                  </a:lnTo>
                  <a:lnTo>
                    <a:pt x="1135" y="835"/>
                  </a:lnTo>
                  <a:lnTo>
                    <a:pt x="868" y="835"/>
                  </a:lnTo>
                  <a:lnTo>
                    <a:pt x="868" y="534"/>
                  </a:lnTo>
                  <a:lnTo>
                    <a:pt x="734" y="534"/>
                  </a:lnTo>
                  <a:lnTo>
                    <a:pt x="734" y="835"/>
                  </a:lnTo>
                  <a:lnTo>
                    <a:pt x="167" y="835"/>
                  </a:lnTo>
                  <a:lnTo>
                    <a:pt x="8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4"/>
            <p:cNvSpPr/>
            <p:nvPr/>
          </p:nvSpPr>
          <p:spPr>
            <a:xfrm>
              <a:off x="3681125" y="1969350"/>
              <a:ext cx="23375" cy="33375"/>
            </a:xfrm>
            <a:custGeom>
              <a:avLst/>
              <a:gdLst/>
              <a:ahLst/>
              <a:cxnLst/>
              <a:rect l="l" t="t" r="r" b="b"/>
              <a:pathLst>
                <a:path w="935" h="1335" extrusionOk="0">
                  <a:moveTo>
                    <a:pt x="201" y="1"/>
                  </a:moveTo>
                  <a:lnTo>
                    <a:pt x="134" y="668"/>
                  </a:lnTo>
                  <a:lnTo>
                    <a:pt x="401" y="668"/>
                  </a:lnTo>
                  <a:cubicBezTo>
                    <a:pt x="701" y="668"/>
                    <a:pt x="835" y="768"/>
                    <a:pt x="835" y="935"/>
                  </a:cubicBezTo>
                  <a:cubicBezTo>
                    <a:pt x="835" y="1101"/>
                    <a:pt x="701" y="1201"/>
                    <a:pt x="468" y="1201"/>
                  </a:cubicBezTo>
                  <a:cubicBezTo>
                    <a:pt x="334" y="1201"/>
                    <a:pt x="168" y="1168"/>
                    <a:pt x="68" y="1035"/>
                  </a:cubicBezTo>
                  <a:lnTo>
                    <a:pt x="1" y="1168"/>
                  </a:lnTo>
                  <a:cubicBezTo>
                    <a:pt x="134" y="1268"/>
                    <a:pt x="301" y="1335"/>
                    <a:pt x="468" y="1335"/>
                  </a:cubicBezTo>
                  <a:cubicBezTo>
                    <a:pt x="801" y="1335"/>
                    <a:pt x="935" y="1135"/>
                    <a:pt x="935" y="935"/>
                  </a:cubicBezTo>
                  <a:cubicBezTo>
                    <a:pt x="935" y="701"/>
                    <a:pt x="801" y="534"/>
                    <a:pt x="434" y="534"/>
                  </a:cubicBezTo>
                  <a:lnTo>
                    <a:pt x="268" y="534"/>
                  </a:lnTo>
                  <a:lnTo>
                    <a:pt x="301" y="134"/>
                  </a:lnTo>
                  <a:lnTo>
                    <a:pt x="901" y="134"/>
                  </a:lnTo>
                  <a:lnTo>
                    <a:pt x="9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4"/>
            <p:cNvSpPr/>
            <p:nvPr/>
          </p:nvSpPr>
          <p:spPr>
            <a:xfrm>
              <a:off x="3924650" y="1969350"/>
              <a:ext cx="25025" cy="33475"/>
            </a:xfrm>
            <a:custGeom>
              <a:avLst/>
              <a:gdLst/>
              <a:ahLst/>
              <a:cxnLst/>
              <a:rect l="l" t="t" r="r" b="b"/>
              <a:pathLst>
                <a:path w="1001" h="1339" extrusionOk="0">
                  <a:moveTo>
                    <a:pt x="474" y="629"/>
                  </a:moveTo>
                  <a:cubicBezTo>
                    <a:pt x="493" y="629"/>
                    <a:pt x="513" y="631"/>
                    <a:pt x="534" y="634"/>
                  </a:cubicBezTo>
                  <a:cubicBezTo>
                    <a:pt x="734" y="634"/>
                    <a:pt x="867" y="734"/>
                    <a:pt x="867" y="935"/>
                  </a:cubicBezTo>
                  <a:cubicBezTo>
                    <a:pt x="838" y="1084"/>
                    <a:pt x="727" y="1207"/>
                    <a:pt x="585" y="1207"/>
                  </a:cubicBezTo>
                  <a:cubicBezTo>
                    <a:pt x="568" y="1207"/>
                    <a:pt x="551" y="1205"/>
                    <a:pt x="534" y="1201"/>
                  </a:cubicBezTo>
                  <a:cubicBezTo>
                    <a:pt x="300" y="1201"/>
                    <a:pt x="200" y="1068"/>
                    <a:pt x="200" y="935"/>
                  </a:cubicBezTo>
                  <a:cubicBezTo>
                    <a:pt x="200" y="755"/>
                    <a:pt x="308" y="629"/>
                    <a:pt x="474" y="629"/>
                  </a:cubicBezTo>
                  <a:close/>
                  <a:moveTo>
                    <a:pt x="601" y="1"/>
                  </a:moveTo>
                  <a:cubicBezTo>
                    <a:pt x="234" y="1"/>
                    <a:pt x="0" y="267"/>
                    <a:pt x="0" y="668"/>
                  </a:cubicBezTo>
                  <a:cubicBezTo>
                    <a:pt x="0" y="1101"/>
                    <a:pt x="200" y="1335"/>
                    <a:pt x="534" y="1335"/>
                  </a:cubicBezTo>
                  <a:cubicBezTo>
                    <a:pt x="551" y="1337"/>
                    <a:pt x="568" y="1339"/>
                    <a:pt x="585" y="1339"/>
                  </a:cubicBezTo>
                  <a:cubicBezTo>
                    <a:pt x="801" y="1339"/>
                    <a:pt x="1001" y="1151"/>
                    <a:pt x="1001" y="935"/>
                  </a:cubicBezTo>
                  <a:cubicBezTo>
                    <a:pt x="967" y="701"/>
                    <a:pt x="767" y="534"/>
                    <a:pt x="567" y="534"/>
                  </a:cubicBezTo>
                  <a:cubicBezTo>
                    <a:pt x="367" y="534"/>
                    <a:pt x="200" y="601"/>
                    <a:pt x="134" y="768"/>
                  </a:cubicBezTo>
                  <a:cubicBezTo>
                    <a:pt x="134" y="734"/>
                    <a:pt x="134" y="701"/>
                    <a:pt x="134" y="668"/>
                  </a:cubicBezTo>
                  <a:cubicBezTo>
                    <a:pt x="134" y="301"/>
                    <a:pt x="334" y="134"/>
                    <a:pt x="601" y="134"/>
                  </a:cubicBezTo>
                  <a:cubicBezTo>
                    <a:pt x="701" y="134"/>
                    <a:pt x="767" y="134"/>
                    <a:pt x="867" y="167"/>
                  </a:cubicBezTo>
                  <a:lnTo>
                    <a:pt x="901" y="67"/>
                  </a:lnTo>
                  <a:cubicBezTo>
                    <a:pt x="801" y="34"/>
                    <a:pt x="701" y="1"/>
                    <a:pt x="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4"/>
            <p:cNvSpPr/>
            <p:nvPr/>
          </p:nvSpPr>
          <p:spPr>
            <a:xfrm>
              <a:off x="4165650" y="1969350"/>
              <a:ext cx="24200" cy="32550"/>
            </a:xfrm>
            <a:custGeom>
              <a:avLst/>
              <a:gdLst/>
              <a:ahLst/>
              <a:cxnLst/>
              <a:rect l="l" t="t" r="r" b="b"/>
              <a:pathLst>
                <a:path w="968" h="1302" extrusionOk="0">
                  <a:moveTo>
                    <a:pt x="968" y="1"/>
                  </a:moveTo>
                  <a:lnTo>
                    <a:pt x="0" y="34"/>
                  </a:lnTo>
                  <a:lnTo>
                    <a:pt x="0" y="401"/>
                  </a:lnTo>
                  <a:lnTo>
                    <a:pt x="134" y="401"/>
                  </a:lnTo>
                  <a:lnTo>
                    <a:pt x="134" y="134"/>
                  </a:lnTo>
                  <a:lnTo>
                    <a:pt x="801" y="134"/>
                  </a:lnTo>
                  <a:lnTo>
                    <a:pt x="267" y="1302"/>
                  </a:lnTo>
                  <a:lnTo>
                    <a:pt x="434" y="1302"/>
                  </a:lnTo>
                  <a:lnTo>
                    <a:pt x="968" y="101"/>
                  </a:lnTo>
                  <a:lnTo>
                    <a:pt x="9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4"/>
            <p:cNvSpPr/>
            <p:nvPr/>
          </p:nvSpPr>
          <p:spPr>
            <a:xfrm>
              <a:off x="2498625" y="1876775"/>
              <a:ext cx="1692900" cy="6700"/>
            </a:xfrm>
            <a:custGeom>
              <a:avLst/>
              <a:gdLst/>
              <a:ahLst/>
              <a:cxnLst/>
              <a:rect l="l" t="t" r="r" b="b"/>
              <a:pathLst>
                <a:path w="67716" h="268" extrusionOk="0">
                  <a:moveTo>
                    <a:pt x="33858" y="1"/>
                  </a:moveTo>
                  <a:cubicBezTo>
                    <a:pt x="15178" y="1"/>
                    <a:pt x="0" y="68"/>
                    <a:pt x="0" y="134"/>
                  </a:cubicBezTo>
                  <a:cubicBezTo>
                    <a:pt x="0" y="201"/>
                    <a:pt x="15178" y="268"/>
                    <a:pt x="33858" y="268"/>
                  </a:cubicBezTo>
                  <a:cubicBezTo>
                    <a:pt x="52571" y="268"/>
                    <a:pt x="67715" y="201"/>
                    <a:pt x="67715" y="134"/>
                  </a:cubicBezTo>
                  <a:cubicBezTo>
                    <a:pt x="67715" y="68"/>
                    <a:pt x="52571" y="1"/>
                    <a:pt x="338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4"/>
            <p:cNvSpPr/>
            <p:nvPr/>
          </p:nvSpPr>
          <p:spPr>
            <a:xfrm>
              <a:off x="2498625" y="1672475"/>
              <a:ext cx="1692900" cy="5850"/>
            </a:xfrm>
            <a:custGeom>
              <a:avLst/>
              <a:gdLst/>
              <a:ahLst/>
              <a:cxnLst/>
              <a:rect l="l" t="t" r="r" b="b"/>
              <a:pathLst>
                <a:path w="67716" h="234" extrusionOk="0">
                  <a:moveTo>
                    <a:pt x="33858" y="0"/>
                  </a:moveTo>
                  <a:cubicBezTo>
                    <a:pt x="15178" y="0"/>
                    <a:pt x="0" y="34"/>
                    <a:pt x="0" y="100"/>
                  </a:cubicBezTo>
                  <a:cubicBezTo>
                    <a:pt x="0" y="201"/>
                    <a:pt x="15178" y="234"/>
                    <a:pt x="33858" y="234"/>
                  </a:cubicBezTo>
                  <a:cubicBezTo>
                    <a:pt x="52571" y="234"/>
                    <a:pt x="67715" y="201"/>
                    <a:pt x="67715" y="100"/>
                  </a:cubicBezTo>
                  <a:cubicBezTo>
                    <a:pt x="67715" y="34"/>
                    <a:pt x="52571" y="0"/>
                    <a:pt x="338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4"/>
            <p:cNvSpPr/>
            <p:nvPr/>
          </p:nvSpPr>
          <p:spPr>
            <a:xfrm>
              <a:off x="2498625" y="1467325"/>
              <a:ext cx="1692900" cy="6700"/>
            </a:xfrm>
            <a:custGeom>
              <a:avLst/>
              <a:gdLst/>
              <a:ahLst/>
              <a:cxnLst/>
              <a:rect l="l" t="t" r="r" b="b"/>
              <a:pathLst>
                <a:path w="67716" h="268" extrusionOk="0">
                  <a:moveTo>
                    <a:pt x="33858" y="1"/>
                  </a:moveTo>
                  <a:cubicBezTo>
                    <a:pt x="15178" y="1"/>
                    <a:pt x="0" y="67"/>
                    <a:pt x="0" y="134"/>
                  </a:cubicBezTo>
                  <a:cubicBezTo>
                    <a:pt x="0" y="201"/>
                    <a:pt x="15178" y="267"/>
                    <a:pt x="33858" y="267"/>
                  </a:cubicBezTo>
                  <a:cubicBezTo>
                    <a:pt x="52571" y="267"/>
                    <a:pt x="67715" y="201"/>
                    <a:pt x="67715" y="134"/>
                  </a:cubicBezTo>
                  <a:cubicBezTo>
                    <a:pt x="67715" y="67"/>
                    <a:pt x="52571" y="1"/>
                    <a:pt x="338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4"/>
            <p:cNvSpPr/>
            <p:nvPr/>
          </p:nvSpPr>
          <p:spPr>
            <a:xfrm>
              <a:off x="2474450" y="1866775"/>
              <a:ext cx="24200" cy="20600"/>
            </a:xfrm>
            <a:custGeom>
              <a:avLst/>
              <a:gdLst/>
              <a:ahLst/>
              <a:cxnLst/>
              <a:rect l="l" t="t" r="r" b="b"/>
              <a:pathLst>
                <a:path w="968" h="824" extrusionOk="0">
                  <a:moveTo>
                    <a:pt x="567" y="1"/>
                  </a:moveTo>
                  <a:cubicBezTo>
                    <a:pt x="200" y="1"/>
                    <a:pt x="0" y="434"/>
                    <a:pt x="267" y="701"/>
                  </a:cubicBezTo>
                  <a:cubicBezTo>
                    <a:pt x="352" y="786"/>
                    <a:pt x="454" y="824"/>
                    <a:pt x="553" y="824"/>
                  </a:cubicBezTo>
                  <a:cubicBezTo>
                    <a:pt x="766" y="824"/>
                    <a:pt x="967" y="651"/>
                    <a:pt x="967" y="401"/>
                  </a:cubicBezTo>
                  <a:cubicBezTo>
                    <a:pt x="967" y="167"/>
                    <a:pt x="801" y="1"/>
                    <a:pt x="567"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4"/>
            <p:cNvSpPr/>
            <p:nvPr/>
          </p:nvSpPr>
          <p:spPr>
            <a:xfrm>
              <a:off x="2717950" y="1866775"/>
              <a:ext cx="24200" cy="20600"/>
            </a:xfrm>
            <a:custGeom>
              <a:avLst/>
              <a:gdLst/>
              <a:ahLst/>
              <a:cxnLst/>
              <a:rect l="l" t="t" r="r" b="b"/>
              <a:pathLst>
                <a:path w="968" h="824" extrusionOk="0">
                  <a:moveTo>
                    <a:pt x="567" y="1"/>
                  </a:moveTo>
                  <a:cubicBezTo>
                    <a:pt x="167" y="1"/>
                    <a:pt x="0" y="434"/>
                    <a:pt x="267" y="701"/>
                  </a:cubicBezTo>
                  <a:cubicBezTo>
                    <a:pt x="352" y="786"/>
                    <a:pt x="454" y="824"/>
                    <a:pt x="553" y="824"/>
                  </a:cubicBezTo>
                  <a:cubicBezTo>
                    <a:pt x="766" y="824"/>
                    <a:pt x="968" y="651"/>
                    <a:pt x="968" y="401"/>
                  </a:cubicBezTo>
                  <a:cubicBezTo>
                    <a:pt x="968" y="167"/>
                    <a:pt x="801" y="1"/>
                    <a:pt x="567"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4"/>
            <p:cNvSpPr/>
            <p:nvPr/>
          </p:nvSpPr>
          <p:spPr>
            <a:xfrm>
              <a:off x="2961450" y="1866775"/>
              <a:ext cx="24200" cy="20600"/>
            </a:xfrm>
            <a:custGeom>
              <a:avLst/>
              <a:gdLst/>
              <a:ahLst/>
              <a:cxnLst/>
              <a:rect l="l" t="t" r="r" b="b"/>
              <a:pathLst>
                <a:path w="968" h="824" extrusionOk="0">
                  <a:moveTo>
                    <a:pt x="568" y="1"/>
                  </a:moveTo>
                  <a:cubicBezTo>
                    <a:pt x="167" y="1"/>
                    <a:pt x="1" y="434"/>
                    <a:pt x="267" y="701"/>
                  </a:cubicBezTo>
                  <a:cubicBezTo>
                    <a:pt x="352" y="786"/>
                    <a:pt x="454" y="824"/>
                    <a:pt x="554" y="824"/>
                  </a:cubicBezTo>
                  <a:cubicBezTo>
                    <a:pt x="766" y="824"/>
                    <a:pt x="968" y="651"/>
                    <a:pt x="968" y="401"/>
                  </a:cubicBezTo>
                  <a:cubicBezTo>
                    <a:pt x="968" y="167"/>
                    <a:pt x="768" y="1"/>
                    <a:pt x="568"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4"/>
            <p:cNvSpPr/>
            <p:nvPr/>
          </p:nvSpPr>
          <p:spPr>
            <a:xfrm>
              <a:off x="3204950" y="1866775"/>
              <a:ext cx="24225" cy="20600"/>
            </a:xfrm>
            <a:custGeom>
              <a:avLst/>
              <a:gdLst/>
              <a:ahLst/>
              <a:cxnLst/>
              <a:rect l="l" t="t" r="r" b="b"/>
              <a:pathLst>
                <a:path w="969" h="824" extrusionOk="0">
                  <a:moveTo>
                    <a:pt x="535" y="1"/>
                  </a:moveTo>
                  <a:cubicBezTo>
                    <a:pt x="168" y="1"/>
                    <a:pt x="1" y="434"/>
                    <a:pt x="268" y="701"/>
                  </a:cubicBezTo>
                  <a:cubicBezTo>
                    <a:pt x="342" y="786"/>
                    <a:pt x="440" y="824"/>
                    <a:pt x="539" y="824"/>
                  </a:cubicBezTo>
                  <a:cubicBezTo>
                    <a:pt x="751" y="824"/>
                    <a:pt x="968" y="651"/>
                    <a:pt x="968" y="401"/>
                  </a:cubicBezTo>
                  <a:cubicBezTo>
                    <a:pt x="968" y="167"/>
                    <a:pt x="768" y="1"/>
                    <a:pt x="53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4"/>
            <p:cNvSpPr/>
            <p:nvPr/>
          </p:nvSpPr>
          <p:spPr>
            <a:xfrm>
              <a:off x="3448475" y="1866675"/>
              <a:ext cx="24200" cy="20700"/>
            </a:xfrm>
            <a:custGeom>
              <a:avLst/>
              <a:gdLst/>
              <a:ahLst/>
              <a:cxnLst/>
              <a:rect l="l" t="t" r="r" b="b"/>
              <a:pathLst>
                <a:path w="968" h="828" extrusionOk="0">
                  <a:moveTo>
                    <a:pt x="585" y="1"/>
                  </a:moveTo>
                  <a:cubicBezTo>
                    <a:pt x="568" y="1"/>
                    <a:pt x="551" y="2"/>
                    <a:pt x="534" y="5"/>
                  </a:cubicBezTo>
                  <a:cubicBezTo>
                    <a:pt x="167" y="5"/>
                    <a:pt x="0" y="472"/>
                    <a:pt x="267" y="705"/>
                  </a:cubicBezTo>
                  <a:cubicBezTo>
                    <a:pt x="352" y="790"/>
                    <a:pt x="454" y="828"/>
                    <a:pt x="553" y="828"/>
                  </a:cubicBezTo>
                  <a:cubicBezTo>
                    <a:pt x="766" y="828"/>
                    <a:pt x="968" y="655"/>
                    <a:pt x="968" y="405"/>
                  </a:cubicBezTo>
                  <a:cubicBezTo>
                    <a:pt x="968" y="189"/>
                    <a:pt x="796" y="1"/>
                    <a:pt x="58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4"/>
            <p:cNvSpPr/>
            <p:nvPr/>
          </p:nvSpPr>
          <p:spPr>
            <a:xfrm>
              <a:off x="3934650" y="1866775"/>
              <a:ext cx="24200" cy="20600"/>
            </a:xfrm>
            <a:custGeom>
              <a:avLst/>
              <a:gdLst/>
              <a:ahLst/>
              <a:cxnLst/>
              <a:rect l="l" t="t" r="r" b="b"/>
              <a:pathLst>
                <a:path w="968" h="824" extrusionOk="0">
                  <a:moveTo>
                    <a:pt x="567" y="1"/>
                  </a:moveTo>
                  <a:cubicBezTo>
                    <a:pt x="201" y="1"/>
                    <a:pt x="0" y="434"/>
                    <a:pt x="267" y="701"/>
                  </a:cubicBezTo>
                  <a:cubicBezTo>
                    <a:pt x="352" y="786"/>
                    <a:pt x="454" y="824"/>
                    <a:pt x="553" y="824"/>
                  </a:cubicBezTo>
                  <a:cubicBezTo>
                    <a:pt x="766" y="824"/>
                    <a:pt x="968" y="651"/>
                    <a:pt x="968" y="401"/>
                  </a:cubicBezTo>
                  <a:cubicBezTo>
                    <a:pt x="968" y="167"/>
                    <a:pt x="801" y="1"/>
                    <a:pt x="567"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4"/>
            <p:cNvSpPr/>
            <p:nvPr/>
          </p:nvSpPr>
          <p:spPr>
            <a:xfrm>
              <a:off x="3691150" y="1866775"/>
              <a:ext cx="25025" cy="20600"/>
            </a:xfrm>
            <a:custGeom>
              <a:avLst/>
              <a:gdLst/>
              <a:ahLst/>
              <a:cxnLst/>
              <a:rect l="l" t="t" r="r" b="b"/>
              <a:pathLst>
                <a:path w="1001" h="824" extrusionOk="0">
                  <a:moveTo>
                    <a:pt x="567" y="1"/>
                  </a:moveTo>
                  <a:cubicBezTo>
                    <a:pt x="200" y="1"/>
                    <a:pt x="0" y="434"/>
                    <a:pt x="267" y="701"/>
                  </a:cubicBezTo>
                  <a:cubicBezTo>
                    <a:pt x="352" y="786"/>
                    <a:pt x="457" y="824"/>
                    <a:pt x="561" y="824"/>
                  </a:cubicBezTo>
                  <a:cubicBezTo>
                    <a:pt x="784" y="824"/>
                    <a:pt x="1001" y="651"/>
                    <a:pt x="1001" y="401"/>
                  </a:cubicBezTo>
                  <a:cubicBezTo>
                    <a:pt x="1001" y="167"/>
                    <a:pt x="801" y="1"/>
                    <a:pt x="567"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4"/>
            <p:cNvSpPr/>
            <p:nvPr/>
          </p:nvSpPr>
          <p:spPr>
            <a:xfrm>
              <a:off x="4178150" y="1866675"/>
              <a:ext cx="25050" cy="20700"/>
            </a:xfrm>
            <a:custGeom>
              <a:avLst/>
              <a:gdLst/>
              <a:ahLst/>
              <a:cxnLst/>
              <a:rect l="l" t="t" r="r" b="b"/>
              <a:pathLst>
                <a:path w="1002" h="828" extrusionOk="0">
                  <a:moveTo>
                    <a:pt x="592" y="1"/>
                  </a:moveTo>
                  <a:cubicBezTo>
                    <a:pt x="573" y="1"/>
                    <a:pt x="554" y="2"/>
                    <a:pt x="534" y="5"/>
                  </a:cubicBezTo>
                  <a:cubicBezTo>
                    <a:pt x="167" y="5"/>
                    <a:pt x="1" y="472"/>
                    <a:pt x="268" y="705"/>
                  </a:cubicBezTo>
                  <a:cubicBezTo>
                    <a:pt x="352" y="790"/>
                    <a:pt x="454" y="828"/>
                    <a:pt x="555" y="828"/>
                  </a:cubicBezTo>
                  <a:cubicBezTo>
                    <a:pt x="770" y="828"/>
                    <a:pt x="979" y="655"/>
                    <a:pt x="1001" y="405"/>
                  </a:cubicBezTo>
                  <a:cubicBezTo>
                    <a:pt x="1001" y="189"/>
                    <a:pt x="830" y="1"/>
                    <a:pt x="592"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4"/>
            <p:cNvSpPr/>
            <p:nvPr/>
          </p:nvSpPr>
          <p:spPr>
            <a:xfrm>
              <a:off x="2595350" y="1872625"/>
              <a:ext cx="14200" cy="14200"/>
            </a:xfrm>
            <a:custGeom>
              <a:avLst/>
              <a:gdLst/>
              <a:ahLst/>
              <a:cxnLst/>
              <a:rect l="l" t="t" r="r" b="b"/>
              <a:pathLst>
                <a:path w="568" h="568" extrusionOk="0">
                  <a:moveTo>
                    <a:pt x="301" y="0"/>
                  </a:moveTo>
                  <a:cubicBezTo>
                    <a:pt x="134" y="0"/>
                    <a:pt x="1" y="134"/>
                    <a:pt x="1" y="300"/>
                  </a:cubicBezTo>
                  <a:cubicBezTo>
                    <a:pt x="1" y="434"/>
                    <a:pt x="134" y="567"/>
                    <a:pt x="301" y="567"/>
                  </a:cubicBezTo>
                  <a:cubicBezTo>
                    <a:pt x="434" y="567"/>
                    <a:pt x="568" y="434"/>
                    <a:pt x="568" y="300"/>
                  </a:cubicBezTo>
                  <a:cubicBezTo>
                    <a:pt x="568" y="134"/>
                    <a:pt x="468" y="0"/>
                    <a:pt x="3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4"/>
            <p:cNvSpPr/>
            <p:nvPr/>
          </p:nvSpPr>
          <p:spPr>
            <a:xfrm>
              <a:off x="2839700" y="1872625"/>
              <a:ext cx="14200" cy="14200"/>
            </a:xfrm>
            <a:custGeom>
              <a:avLst/>
              <a:gdLst/>
              <a:ahLst/>
              <a:cxnLst/>
              <a:rect l="l" t="t" r="r" b="b"/>
              <a:pathLst>
                <a:path w="568" h="568" extrusionOk="0">
                  <a:moveTo>
                    <a:pt x="301" y="0"/>
                  </a:moveTo>
                  <a:cubicBezTo>
                    <a:pt x="134" y="0"/>
                    <a:pt x="0" y="134"/>
                    <a:pt x="0" y="300"/>
                  </a:cubicBezTo>
                  <a:cubicBezTo>
                    <a:pt x="0" y="434"/>
                    <a:pt x="134" y="567"/>
                    <a:pt x="301" y="567"/>
                  </a:cubicBezTo>
                  <a:cubicBezTo>
                    <a:pt x="434" y="567"/>
                    <a:pt x="568" y="434"/>
                    <a:pt x="568" y="300"/>
                  </a:cubicBezTo>
                  <a:cubicBezTo>
                    <a:pt x="568" y="134"/>
                    <a:pt x="434" y="0"/>
                    <a:pt x="3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4"/>
            <p:cNvSpPr/>
            <p:nvPr/>
          </p:nvSpPr>
          <p:spPr>
            <a:xfrm>
              <a:off x="3084050" y="1872625"/>
              <a:ext cx="14200" cy="14200"/>
            </a:xfrm>
            <a:custGeom>
              <a:avLst/>
              <a:gdLst/>
              <a:ahLst/>
              <a:cxnLst/>
              <a:rect l="l" t="t" r="r" b="b"/>
              <a:pathLst>
                <a:path w="568" h="568" extrusionOk="0">
                  <a:moveTo>
                    <a:pt x="300" y="0"/>
                  </a:moveTo>
                  <a:cubicBezTo>
                    <a:pt x="134" y="0"/>
                    <a:pt x="0" y="134"/>
                    <a:pt x="0" y="300"/>
                  </a:cubicBezTo>
                  <a:cubicBezTo>
                    <a:pt x="0" y="434"/>
                    <a:pt x="134" y="567"/>
                    <a:pt x="300" y="567"/>
                  </a:cubicBezTo>
                  <a:cubicBezTo>
                    <a:pt x="434" y="567"/>
                    <a:pt x="567" y="434"/>
                    <a:pt x="567" y="300"/>
                  </a:cubicBezTo>
                  <a:cubicBezTo>
                    <a:pt x="567" y="134"/>
                    <a:pt x="434" y="0"/>
                    <a:pt x="3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4"/>
            <p:cNvSpPr/>
            <p:nvPr/>
          </p:nvSpPr>
          <p:spPr>
            <a:xfrm>
              <a:off x="3327975" y="1873875"/>
              <a:ext cx="15025" cy="12525"/>
            </a:xfrm>
            <a:custGeom>
              <a:avLst/>
              <a:gdLst/>
              <a:ahLst/>
              <a:cxnLst/>
              <a:rect l="l" t="t" r="r" b="b"/>
              <a:pathLst>
                <a:path w="601" h="501" extrusionOk="0">
                  <a:moveTo>
                    <a:pt x="300" y="0"/>
                  </a:moveTo>
                  <a:cubicBezTo>
                    <a:pt x="150" y="0"/>
                    <a:pt x="0" y="84"/>
                    <a:pt x="17" y="250"/>
                  </a:cubicBezTo>
                  <a:cubicBezTo>
                    <a:pt x="33" y="417"/>
                    <a:pt x="167" y="501"/>
                    <a:pt x="300" y="501"/>
                  </a:cubicBezTo>
                  <a:cubicBezTo>
                    <a:pt x="434" y="501"/>
                    <a:pt x="567" y="417"/>
                    <a:pt x="584" y="250"/>
                  </a:cubicBezTo>
                  <a:cubicBezTo>
                    <a:pt x="601" y="84"/>
                    <a:pt x="450" y="0"/>
                    <a:pt x="3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4"/>
            <p:cNvSpPr/>
            <p:nvPr/>
          </p:nvSpPr>
          <p:spPr>
            <a:xfrm>
              <a:off x="3572725" y="1872625"/>
              <a:ext cx="14200" cy="14200"/>
            </a:xfrm>
            <a:custGeom>
              <a:avLst/>
              <a:gdLst/>
              <a:ahLst/>
              <a:cxnLst/>
              <a:rect l="l" t="t" r="r" b="b"/>
              <a:pathLst>
                <a:path w="568" h="568" extrusionOk="0">
                  <a:moveTo>
                    <a:pt x="301" y="0"/>
                  </a:moveTo>
                  <a:cubicBezTo>
                    <a:pt x="134" y="0"/>
                    <a:pt x="0" y="134"/>
                    <a:pt x="0" y="300"/>
                  </a:cubicBezTo>
                  <a:cubicBezTo>
                    <a:pt x="0" y="434"/>
                    <a:pt x="134" y="567"/>
                    <a:pt x="301" y="567"/>
                  </a:cubicBezTo>
                  <a:cubicBezTo>
                    <a:pt x="434" y="567"/>
                    <a:pt x="567" y="434"/>
                    <a:pt x="567" y="300"/>
                  </a:cubicBezTo>
                  <a:cubicBezTo>
                    <a:pt x="567" y="134"/>
                    <a:pt x="434" y="0"/>
                    <a:pt x="3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4"/>
            <p:cNvSpPr/>
            <p:nvPr/>
          </p:nvSpPr>
          <p:spPr>
            <a:xfrm>
              <a:off x="3816650" y="1873875"/>
              <a:ext cx="15025" cy="12525"/>
            </a:xfrm>
            <a:custGeom>
              <a:avLst/>
              <a:gdLst/>
              <a:ahLst/>
              <a:cxnLst/>
              <a:rect l="l" t="t" r="r" b="b"/>
              <a:pathLst>
                <a:path w="601" h="501" extrusionOk="0">
                  <a:moveTo>
                    <a:pt x="301" y="0"/>
                  </a:moveTo>
                  <a:cubicBezTo>
                    <a:pt x="150" y="0"/>
                    <a:pt x="0" y="84"/>
                    <a:pt x="17" y="250"/>
                  </a:cubicBezTo>
                  <a:cubicBezTo>
                    <a:pt x="34" y="417"/>
                    <a:pt x="167" y="501"/>
                    <a:pt x="301" y="501"/>
                  </a:cubicBezTo>
                  <a:cubicBezTo>
                    <a:pt x="434" y="501"/>
                    <a:pt x="567" y="417"/>
                    <a:pt x="584" y="250"/>
                  </a:cubicBezTo>
                  <a:cubicBezTo>
                    <a:pt x="601" y="84"/>
                    <a:pt x="451" y="0"/>
                    <a:pt x="3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4"/>
            <p:cNvSpPr/>
            <p:nvPr/>
          </p:nvSpPr>
          <p:spPr>
            <a:xfrm>
              <a:off x="4061400" y="1872625"/>
              <a:ext cx="14200" cy="14200"/>
            </a:xfrm>
            <a:custGeom>
              <a:avLst/>
              <a:gdLst/>
              <a:ahLst/>
              <a:cxnLst/>
              <a:rect l="l" t="t" r="r" b="b"/>
              <a:pathLst>
                <a:path w="568" h="568" extrusionOk="0">
                  <a:moveTo>
                    <a:pt x="268" y="0"/>
                  </a:moveTo>
                  <a:cubicBezTo>
                    <a:pt x="134" y="0"/>
                    <a:pt x="1" y="134"/>
                    <a:pt x="1" y="300"/>
                  </a:cubicBezTo>
                  <a:cubicBezTo>
                    <a:pt x="1" y="434"/>
                    <a:pt x="134" y="567"/>
                    <a:pt x="268" y="567"/>
                  </a:cubicBezTo>
                  <a:cubicBezTo>
                    <a:pt x="434" y="567"/>
                    <a:pt x="568" y="434"/>
                    <a:pt x="568" y="300"/>
                  </a:cubicBezTo>
                  <a:cubicBezTo>
                    <a:pt x="568" y="134"/>
                    <a:pt x="434" y="0"/>
                    <a:pt x="2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4"/>
            <p:cNvSpPr/>
            <p:nvPr/>
          </p:nvSpPr>
          <p:spPr>
            <a:xfrm>
              <a:off x="2695425" y="1762525"/>
              <a:ext cx="62575" cy="53725"/>
            </a:xfrm>
            <a:custGeom>
              <a:avLst/>
              <a:gdLst/>
              <a:ahLst/>
              <a:cxnLst/>
              <a:rect l="l" t="t" r="r" b="b"/>
              <a:pathLst>
                <a:path w="2503" h="2149" extrusionOk="0">
                  <a:moveTo>
                    <a:pt x="1435" y="1"/>
                  </a:moveTo>
                  <a:cubicBezTo>
                    <a:pt x="501" y="1"/>
                    <a:pt x="1" y="1168"/>
                    <a:pt x="668" y="1836"/>
                  </a:cubicBezTo>
                  <a:cubicBezTo>
                    <a:pt x="894" y="2051"/>
                    <a:pt x="1166" y="2148"/>
                    <a:pt x="1430" y="2148"/>
                  </a:cubicBezTo>
                  <a:cubicBezTo>
                    <a:pt x="1983" y="2148"/>
                    <a:pt x="2502" y="1723"/>
                    <a:pt x="2502" y="1068"/>
                  </a:cubicBezTo>
                  <a:cubicBezTo>
                    <a:pt x="2502" y="501"/>
                    <a:pt x="2035" y="1"/>
                    <a:pt x="143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4"/>
            <p:cNvSpPr/>
            <p:nvPr/>
          </p:nvSpPr>
          <p:spPr>
            <a:xfrm>
              <a:off x="2908075" y="1637450"/>
              <a:ext cx="62575" cy="53700"/>
            </a:xfrm>
            <a:custGeom>
              <a:avLst/>
              <a:gdLst/>
              <a:ahLst/>
              <a:cxnLst/>
              <a:rect l="l" t="t" r="r" b="b"/>
              <a:pathLst>
                <a:path w="2503" h="2148" extrusionOk="0">
                  <a:moveTo>
                    <a:pt x="1435" y="0"/>
                  </a:moveTo>
                  <a:cubicBezTo>
                    <a:pt x="468" y="0"/>
                    <a:pt x="1" y="1135"/>
                    <a:pt x="668" y="1835"/>
                  </a:cubicBezTo>
                  <a:cubicBezTo>
                    <a:pt x="884" y="2051"/>
                    <a:pt x="1152" y="2148"/>
                    <a:pt x="1416" y="2148"/>
                  </a:cubicBezTo>
                  <a:cubicBezTo>
                    <a:pt x="1968" y="2148"/>
                    <a:pt x="2503" y="1722"/>
                    <a:pt x="2503" y="1068"/>
                  </a:cubicBezTo>
                  <a:cubicBezTo>
                    <a:pt x="2503" y="467"/>
                    <a:pt x="2002" y="0"/>
                    <a:pt x="143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4"/>
            <p:cNvSpPr/>
            <p:nvPr/>
          </p:nvSpPr>
          <p:spPr>
            <a:xfrm>
              <a:off x="3171600" y="1648300"/>
              <a:ext cx="62575" cy="53700"/>
            </a:xfrm>
            <a:custGeom>
              <a:avLst/>
              <a:gdLst/>
              <a:ahLst/>
              <a:cxnLst/>
              <a:rect l="l" t="t" r="r" b="b"/>
              <a:pathLst>
                <a:path w="2503" h="2148" extrusionOk="0">
                  <a:moveTo>
                    <a:pt x="1435" y="0"/>
                  </a:moveTo>
                  <a:cubicBezTo>
                    <a:pt x="468" y="0"/>
                    <a:pt x="1" y="1168"/>
                    <a:pt x="668" y="1835"/>
                  </a:cubicBezTo>
                  <a:cubicBezTo>
                    <a:pt x="883" y="2050"/>
                    <a:pt x="1151" y="2148"/>
                    <a:pt x="1415" y="2148"/>
                  </a:cubicBezTo>
                  <a:cubicBezTo>
                    <a:pt x="1968" y="2148"/>
                    <a:pt x="2502" y="1722"/>
                    <a:pt x="2502" y="1067"/>
                  </a:cubicBezTo>
                  <a:cubicBezTo>
                    <a:pt x="2502" y="500"/>
                    <a:pt x="2002" y="0"/>
                    <a:pt x="143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4"/>
            <p:cNvSpPr/>
            <p:nvPr/>
          </p:nvSpPr>
          <p:spPr>
            <a:xfrm>
              <a:off x="3428450" y="1420625"/>
              <a:ext cx="62575" cy="53725"/>
            </a:xfrm>
            <a:custGeom>
              <a:avLst/>
              <a:gdLst/>
              <a:ahLst/>
              <a:cxnLst/>
              <a:rect l="l" t="t" r="r" b="b"/>
              <a:pathLst>
                <a:path w="2503" h="2149" extrusionOk="0">
                  <a:moveTo>
                    <a:pt x="1435" y="1"/>
                  </a:moveTo>
                  <a:cubicBezTo>
                    <a:pt x="501" y="1"/>
                    <a:pt x="1" y="1135"/>
                    <a:pt x="701" y="1835"/>
                  </a:cubicBezTo>
                  <a:cubicBezTo>
                    <a:pt x="917" y="2051"/>
                    <a:pt x="1181" y="2148"/>
                    <a:pt x="1441" y="2148"/>
                  </a:cubicBezTo>
                  <a:cubicBezTo>
                    <a:pt x="1983" y="2148"/>
                    <a:pt x="2502" y="1723"/>
                    <a:pt x="2502" y="1068"/>
                  </a:cubicBezTo>
                  <a:cubicBezTo>
                    <a:pt x="2502" y="468"/>
                    <a:pt x="2035" y="1"/>
                    <a:pt x="143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4"/>
            <p:cNvSpPr/>
            <p:nvPr/>
          </p:nvSpPr>
          <p:spPr>
            <a:xfrm>
              <a:off x="3669450" y="1565725"/>
              <a:ext cx="62575" cy="53550"/>
            </a:xfrm>
            <a:custGeom>
              <a:avLst/>
              <a:gdLst/>
              <a:ahLst/>
              <a:cxnLst/>
              <a:rect l="l" t="t" r="r" b="b"/>
              <a:pathLst>
                <a:path w="2503" h="2142" extrusionOk="0">
                  <a:moveTo>
                    <a:pt x="1435" y="1"/>
                  </a:moveTo>
                  <a:cubicBezTo>
                    <a:pt x="468" y="1"/>
                    <a:pt x="1" y="1168"/>
                    <a:pt x="668" y="1835"/>
                  </a:cubicBezTo>
                  <a:cubicBezTo>
                    <a:pt x="880" y="2047"/>
                    <a:pt x="1142" y="2141"/>
                    <a:pt x="1401" y="2141"/>
                  </a:cubicBezTo>
                  <a:cubicBezTo>
                    <a:pt x="1959" y="2141"/>
                    <a:pt x="2503" y="1706"/>
                    <a:pt x="2503" y="1068"/>
                  </a:cubicBezTo>
                  <a:cubicBezTo>
                    <a:pt x="2469" y="468"/>
                    <a:pt x="2002" y="1"/>
                    <a:pt x="1435"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4"/>
            <p:cNvSpPr/>
            <p:nvPr/>
          </p:nvSpPr>
          <p:spPr>
            <a:xfrm>
              <a:off x="3912125" y="1604100"/>
              <a:ext cx="62575" cy="53700"/>
            </a:xfrm>
            <a:custGeom>
              <a:avLst/>
              <a:gdLst/>
              <a:ahLst/>
              <a:cxnLst/>
              <a:rect l="l" t="t" r="r" b="b"/>
              <a:pathLst>
                <a:path w="2503" h="2148" extrusionOk="0">
                  <a:moveTo>
                    <a:pt x="1435" y="0"/>
                  </a:moveTo>
                  <a:cubicBezTo>
                    <a:pt x="501" y="0"/>
                    <a:pt x="1" y="1168"/>
                    <a:pt x="701" y="1835"/>
                  </a:cubicBezTo>
                  <a:cubicBezTo>
                    <a:pt x="917" y="2050"/>
                    <a:pt x="1181" y="2148"/>
                    <a:pt x="1441" y="2148"/>
                  </a:cubicBezTo>
                  <a:cubicBezTo>
                    <a:pt x="1983" y="2148"/>
                    <a:pt x="2503" y="1722"/>
                    <a:pt x="2503" y="1068"/>
                  </a:cubicBezTo>
                  <a:cubicBezTo>
                    <a:pt x="2503" y="500"/>
                    <a:pt x="2036" y="0"/>
                    <a:pt x="1435"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4"/>
            <p:cNvSpPr/>
            <p:nvPr/>
          </p:nvSpPr>
          <p:spPr>
            <a:xfrm>
              <a:off x="2529475" y="1443975"/>
              <a:ext cx="1673725" cy="348600"/>
            </a:xfrm>
            <a:custGeom>
              <a:avLst/>
              <a:gdLst/>
              <a:ahLst/>
              <a:cxnLst/>
              <a:rect l="l" t="t" r="r" b="b"/>
              <a:pathLst>
                <a:path w="66949" h="13944" extrusionOk="0">
                  <a:moveTo>
                    <a:pt x="1" y="10942"/>
                  </a:moveTo>
                  <a:cubicBezTo>
                    <a:pt x="1" y="10942"/>
                    <a:pt x="101" y="11008"/>
                    <a:pt x="301" y="11108"/>
                  </a:cubicBezTo>
                  <a:lnTo>
                    <a:pt x="1" y="10942"/>
                  </a:lnTo>
                  <a:close/>
                  <a:moveTo>
                    <a:pt x="37427" y="1"/>
                  </a:moveTo>
                  <a:cubicBezTo>
                    <a:pt x="37194" y="1"/>
                    <a:pt x="36960" y="34"/>
                    <a:pt x="36760" y="134"/>
                  </a:cubicBezTo>
                  <a:cubicBezTo>
                    <a:pt x="36393" y="334"/>
                    <a:pt x="36093" y="668"/>
                    <a:pt x="35893" y="1035"/>
                  </a:cubicBezTo>
                  <a:cubicBezTo>
                    <a:pt x="35493" y="1768"/>
                    <a:pt x="35159" y="2536"/>
                    <a:pt x="34959" y="3336"/>
                  </a:cubicBezTo>
                  <a:cubicBezTo>
                    <a:pt x="34725" y="4137"/>
                    <a:pt x="34525" y="4904"/>
                    <a:pt x="34325" y="5738"/>
                  </a:cubicBezTo>
                  <a:cubicBezTo>
                    <a:pt x="34025" y="7106"/>
                    <a:pt x="33758" y="8440"/>
                    <a:pt x="33391" y="9741"/>
                  </a:cubicBezTo>
                  <a:cubicBezTo>
                    <a:pt x="33224" y="10408"/>
                    <a:pt x="33058" y="11042"/>
                    <a:pt x="32824" y="11642"/>
                  </a:cubicBezTo>
                  <a:cubicBezTo>
                    <a:pt x="32624" y="12276"/>
                    <a:pt x="32290" y="12843"/>
                    <a:pt x="31857" y="13310"/>
                  </a:cubicBezTo>
                  <a:cubicBezTo>
                    <a:pt x="31657" y="13544"/>
                    <a:pt x="31390" y="13644"/>
                    <a:pt x="31089" y="13677"/>
                  </a:cubicBezTo>
                  <a:cubicBezTo>
                    <a:pt x="30789" y="13677"/>
                    <a:pt x="30489" y="13577"/>
                    <a:pt x="30222" y="13410"/>
                  </a:cubicBezTo>
                  <a:cubicBezTo>
                    <a:pt x="29688" y="13077"/>
                    <a:pt x="29255" y="12610"/>
                    <a:pt x="28921" y="12076"/>
                  </a:cubicBezTo>
                  <a:cubicBezTo>
                    <a:pt x="28221" y="11042"/>
                    <a:pt x="27687" y="9908"/>
                    <a:pt x="27253" y="8740"/>
                  </a:cubicBezTo>
                  <a:cubicBezTo>
                    <a:pt x="26786" y="7606"/>
                    <a:pt x="26253" y="6472"/>
                    <a:pt x="25319" y="5671"/>
                  </a:cubicBezTo>
                  <a:cubicBezTo>
                    <a:pt x="24623" y="5075"/>
                    <a:pt x="23761" y="4756"/>
                    <a:pt x="22885" y="4756"/>
                  </a:cubicBezTo>
                  <a:cubicBezTo>
                    <a:pt x="22584" y="4756"/>
                    <a:pt x="22281" y="4794"/>
                    <a:pt x="21983" y="4871"/>
                  </a:cubicBezTo>
                  <a:cubicBezTo>
                    <a:pt x="21416" y="5004"/>
                    <a:pt x="20916" y="5238"/>
                    <a:pt x="20449" y="5538"/>
                  </a:cubicBezTo>
                  <a:cubicBezTo>
                    <a:pt x="19982" y="5838"/>
                    <a:pt x="19515" y="6138"/>
                    <a:pt x="19114" y="6505"/>
                  </a:cubicBezTo>
                  <a:cubicBezTo>
                    <a:pt x="18314" y="7172"/>
                    <a:pt x="17580" y="7940"/>
                    <a:pt x="16913" y="8740"/>
                  </a:cubicBezTo>
                  <a:cubicBezTo>
                    <a:pt x="15945" y="9707"/>
                    <a:pt x="14878" y="10608"/>
                    <a:pt x="13744" y="11375"/>
                  </a:cubicBezTo>
                  <a:cubicBezTo>
                    <a:pt x="12743" y="12109"/>
                    <a:pt x="11642" y="12710"/>
                    <a:pt x="10508" y="13177"/>
                  </a:cubicBezTo>
                  <a:cubicBezTo>
                    <a:pt x="9649" y="13549"/>
                    <a:pt x="8716" y="13725"/>
                    <a:pt x="7794" y="13725"/>
                  </a:cubicBezTo>
                  <a:cubicBezTo>
                    <a:pt x="7642" y="13725"/>
                    <a:pt x="7490" y="13720"/>
                    <a:pt x="7339" y="13710"/>
                  </a:cubicBezTo>
                  <a:cubicBezTo>
                    <a:pt x="6439" y="13644"/>
                    <a:pt x="5538" y="13410"/>
                    <a:pt x="4671" y="13110"/>
                  </a:cubicBezTo>
                  <a:cubicBezTo>
                    <a:pt x="3470" y="12676"/>
                    <a:pt x="2302" y="12176"/>
                    <a:pt x="1201" y="11575"/>
                  </a:cubicBezTo>
                  <a:lnTo>
                    <a:pt x="301" y="11108"/>
                  </a:lnTo>
                  <a:lnTo>
                    <a:pt x="301" y="11108"/>
                  </a:lnTo>
                  <a:cubicBezTo>
                    <a:pt x="468" y="11242"/>
                    <a:pt x="768" y="11409"/>
                    <a:pt x="1168" y="11609"/>
                  </a:cubicBezTo>
                  <a:cubicBezTo>
                    <a:pt x="2269" y="12243"/>
                    <a:pt x="3436" y="12776"/>
                    <a:pt x="4637" y="13210"/>
                  </a:cubicBezTo>
                  <a:cubicBezTo>
                    <a:pt x="5505" y="13544"/>
                    <a:pt x="6405" y="13744"/>
                    <a:pt x="7339" y="13877"/>
                  </a:cubicBezTo>
                  <a:cubicBezTo>
                    <a:pt x="7478" y="13886"/>
                    <a:pt x="7617" y="13890"/>
                    <a:pt x="7755" y="13890"/>
                  </a:cubicBezTo>
                  <a:cubicBezTo>
                    <a:pt x="8716" y="13890"/>
                    <a:pt x="9667" y="13689"/>
                    <a:pt x="10541" y="13310"/>
                  </a:cubicBezTo>
                  <a:cubicBezTo>
                    <a:pt x="11709" y="12876"/>
                    <a:pt x="12810" y="12276"/>
                    <a:pt x="13844" y="11542"/>
                  </a:cubicBezTo>
                  <a:cubicBezTo>
                    <a:pt x="15011" y="10742"/>
                    <a:pt x="16079" y="9874"/>
                    <a:pt x="17079" y="8874"/>
                  </a:cubicBezTo>
                  <a:cubicBezTo>
                    <a:pt x="17713" y="8073"/>
                    <a:pt x="18447" y="7339"/>
                    <a:pt x="19248" y="6705"/>
                  </a:cubicBezTo>
                  <a:cubicBezTo>
                    <a:pt x="19648" y="6338"/>
                    <a:pt x="20082" y="6038"/>
                    <a:pt x="20549" y="5738"/>
                  </a:cubicBezTo>
                  <a:cubicBezTo>
                    <a:pt x="20982" y="5471"/>
                    <a:pt x="21483" y="5238"/>
                    <a:pt x="22016" y="5104"/>
                  </a:cubicBezTo>
                  <a:cubicBezTo>
                    <a:pt x="22294" y="5037"/>
                    <a:pt x="22575" y="5004"/>
                    <a:pt x="22855" y="5004"/>
                  </a:cubicBezTo>
                  <a:cubicBezTo>
                    <a:pt x="23686" y="5004"/>
                    <a:pt x="24503" y="5298"/>
                    <a:pt x="25152" y="5871"/>
                  </a:cubicBezTo>
                  <a:cubicBezTo>
                    <a:pt x="26019" y="6605"/>
                    <a:pt x="26553" y="7739"/>
                    <a:pt x="27020" y="8840"/>
                  </a:cubicBezTo>
                  <a:cubicBezTo>
                    <a:pt x="27454" y="10041"/>
                    <a:pt x="27987" y="11175"/>
                    <a:pt x="28688" y="12243"/>
                  </a:cubicBezTo>
                  <a:cubicBezTo>
                    <a:pt x="29055" y="12810"/>
                    <a:pt x="29522" y="13277"/>
                    <a:pt x="30055" y="13644"/>
                  </a:cubicBezTo>
                  <a:cubicBezTo>
                    <a:pt x="30356" y="13844"/>
                    <a:pt x="30689" y="13944"/>
                    <a:pt x="31056" y="13944"/>
                  </a:cubicBezTo>
                  <a:cubicBezTo>
                    <a:pt x="31423" y="13944"/>
                    <a:pt x="31757" y="13777"/>
                    <a:pt x="32023" y="13544"/>
                  </a:cubicBezTo>
                  <a:cubicBezTo>
                    <a:pt x="32457" y="13010"/>
                    <a:pt x="32791" y="12409"/>
                    <a:pt x="33024" y="11776"/>
                  </a:cubicBezTo>
                  <a:cubicBezTo>
                    <a:pt x="33258" y="11142"/>
                    <a:pt x="33458" y="10508"/>
                    <a:pt x="33625" y="9841"/>
                  </a:cubicBezTo>
                  <a:cubicBezTo>
                    <a:pt x="33958" y="8540"/>
                    <a:pt x="34258" y="7206"/>
                    <a:pt x="34559" y="5838"/>
                  </a:cubicBezTo>
                  <a:cubicBezTo>
                    <a:pt x="34759" y="5037"/>
                    <a:pt x="34926" y="4237"/>
                    <a:pt x="35159" y="3436"/>
                  </a:cubicBezTo>
                  <a:cubicBezTo>
                    <a:pt x="35393" y="2669"/>
                    <a:pt x="35693" y="1935"/>
                    <a:pt x="36060" y="1201"/>
                  </a:cubicBezTo>
                  <a:cubicBezTo>
                    <a:pt x="36260" y="868"/>
                    <a:pt x="36527" y="568"/>
                    <a:pt x="36860" y="367"/>
                  </a:cubicBezTo>
                  <a:cubicBezTo>
                    <a:pt x="37027" y="301"/>
                    <a:pt x="37194" y="267"/>
                    <a:pt x="37361" y="267"/>
                  </a:cubicBezTo>
                  <a:lnTo>
                    <a:pt x="37661" y="301"/>
                  </a:lnTo>
                  <a:cubicBezTo>
                    <a:pt x="37761" y="334"/>
                    <a:pt x="37828" y="367"/>
                    <a:pt x="37928" y="367"/>
                  </a:cubicBezTo>
                  <a:cubicBezTo>
                    <a:pt x="38261" y="534"/>
                    <a:pt x="38561" y="768"/>
                    <a:pt x="38762" y="1101"/>
                  </a:cubicBezTo>
                  <a:cubicBezTo>
                    <a:pt x="38962" y="1402"/>
                    <a:pt x="39129" y="1768"/>
                    <a:pt x="39262" y="2102"/>
                  </a:cubicBezTo>
                  <a:cubicBezTo>
                    <a:pt x="39562" y="2836"/>
                    <a:pt x="39762" y="3603"/>
                    <a:pt x="40063" y="4304"/>
                  </a:cubicBezTo>
                  <a:cubicBezTo>
                    <a:pt x="40196" y="4671"/>
                    <a:pt x="40396" y="5037"/>
                    <a:pt x="40630" y="5371"/>
                  </a:cubicBezTo>
                  <a:cubicBezTo>
                    <a:pt x="40863" y="5671"/>
                    <a:pt x="41163" y="5938"/>
                    <a:pt x="41530" y="6105"/>
                  </a:cubicBezTo>
                  <a:cubicBezTo>
                    <a:pt x="41850" y="6250"/>
                    <a:pt x="42195" y="6345"/>
                    <a:pt x="42543" y="6345"/>
                  </a:cubicBezTo>
                  <a:cubicBezTo>
                    <a:pt x="42594" y="6345"/>
                    <a:pt x="42646" y="6343"/>
                    <a:pt x="42698" y="6338"/>
                  </a:cubicBezTo>
                  <a:cubicBezTo>
                    <a:pt x="43065" y="6338"/>
                    <a:pt x="43432" y="6305"/>
                    <a:pt x="43799" y="6205"/>
                  </a:cubicBezTo>
                  <a:cubicBezTo>
                    <a:pt x="44499" y="6038"/>
                    <a:pt x="45233" y="5905"/>
                    <a:pt x="45967" y="5838"/>
                  </a:cubicBezTo>
                  <a:cubicBezTo>
                    <a:pt x="46022" y="5832"/>
                    <a:pt x="46078" y="5830"/>
                    <a:pt x="46133" y="5830"/>
                  </a:cubicBezTo>
                  <a:cubicBezTo>
                    <a:pt x="46411" y="5830"/>
                    <a:pt x="46684" y="5899"/>
                    <a:pt x="46934" y="6038"/>
                  </a:cubicBezTo>
                  <a:cubicBezTo>
                    <a:pt x="47201" y="6205"/>
                    <a:pt x="47434" y="6472"/>
                    <a:pt x="47568" y="6772"/>
                  </a:cubicBezTo>
                  <a:cubicBezTo>
                    <a:pt x="47801" y="7406"/>
                    <a:pt x="48002" y="8073"/>
                    <a:pt x="48135" y="8740"/>
                  </a:cubicBezTo>
                  <a:cubicBezTo>
                    <a:pt x="48268" y="9407"/>
                    <a:pt x="48469" y="10074"/>
                    <a:pt x="48769" y="10675"/>
                  </a:cubicBezTo>
                  <a:cubicBezTo>
                    <a:pt x="49036" y="11309"/>
                    <a:pt x="49569" y="11809"/>
                    <a:pt x="50236" y="12042"/>
                  </a:cubicBezTo>
                  <a:cubicBezTo>
                    <a:pt x="50469" y="12104"/>
                    <a:pt x="50706" y="12133"/>
                    <a:pt x="50942" y="12133"/>
                  </a:cubicBezTo>
                  <a:cubicBezTo>
                    <a:pt x="51351" y="12133"/>
                    <a:pt x="51758" y="12045"/>
                    <a:pt x="52138" y="11876"/>
                  </a:cubicBezTo>
                  <a:cubicBezTo>
                    <a:pt x="52705" y="11609"/>
                    <a:pt x="53205" y="11209"/>
                    <a:pt x="53606" y="10742"/>
                  </a:cubicBezTo>
                  <a:cubicBezTo>
                    <a:pt x="54406" y="9841"/>
                    <a:pt x="55040" y="8874"/>
                    <a:pt x="55874" y="8173"/>
                  </a:cubicBezTo>
                  <a:cubicBezTo>
                    <a:pt x="56241" y="7806"/>
                    <a:pt x="56708" y="7573"/>
                    <a:pt x="57208" y="7406"/>
                  </a:cubicBezTo>
                  <a:cubicBezTo>
                    <a:pt x="57471" y="7312"/>
                    <a:pt x="57745" y="7271"/>
                    <a:pt x="58023" y="7271"/>
                  </a:cubicBezTo>
                  <a:cubicBezTo>
                    <a:pt x="58239" y="7271"/>
                    <a:pt x="58457" y="7295"/>
                    <a:pt x="58676" y="7339"/>
                  </a:cubicBezTo>
                  <a:cubicBezTo>
                    <a:pt x="59543" y="7606"/>
                    <a:pt x="60310" y="8140"/>
                    <a:pt x="60877" y="8874"/>
                  </a:cubicBezTo>
                  <a:cubicBezTo>
                    <a:pt x="61378" y="9507"/>
                    <a:pt x="61811" y="10174"/>
                    <a:pt x="62178" y="10908"/>
                  </a:cubicBezTo>
                  <a:cubicBezTo>
                    <a:pt x="62479" y="11509"/>
                    <a:pt x="62912" y="12076"/>
                    <a:pt x="63413" y="12509"/>
                  </a:cubicBezTo>
                  <a:cubicBezTo>
                    <a:pt x="64146" y="13143"/>
                    <a:pt x="65014" y="13544"/>
                    <a:pt x="65948" y="13710"/>
                  </a:cubicBezTo>
                  <a:cubicBezTo>
                    <a:pt x="66181" y="13777"/>
                    <a:pt x="66448" y="13810"/>
                    <a:pt x="66682" y="13810"/>
                  </a:cubicBezTo>
                  <a:lnTo>
                    <a:pt x="66948" y="13810"/>
                  </a:lnTo>
                  <a:lnTo>
                    <a:pt x="66715" y="13777"/>
                  </a:lnTo>
                  <a:cubicBezTo>
                    <a:pt x="66481" y="13744"/>
                    <a:pt x="66248" y="13710"/>
                    <a:pt x="66014" y="13644"/>
                  </a:cubicBezTo>
                  <a:cubicBezTo>
                    <a:pt x="65080" y="13443"/>
                    <a:pt x="64246" y="13043"/>
                    <a:pt x="63513" y="12409"/>
                  </a:cubicBezTo>
                  <a:cubicBezTo>
                    <a:pt x="63012" y="11976"/>
                    <a:pt x="62612" y="11442"/>
                    <a:pt x="62312" y="10808"/>
                  </a:cubicBezTo>
                  <a:cubicBezTo>
                    <a:pt x="61945" y="10108"/>
                    <a:pt x="61511" y="9407"/>
                    <a:pt x="61011" y="8773"/>
                  </a:cubicBezTo>
                  <a:cubicBezTo>
                    <a:pt x="60444" y="8006"/>
                    <a:pt x="59643" y="7439"/>
                    <a:pt x="58743" y="7172"/>
                  </a:cubicBezTo>
                  <a:cubicBezTo>
                    <a:pt x="58523" y="7114"/>
                    <a:pt x="58297" y="7087"/>
                    <a:pt x="58071" y="7087"/>
                  </a:cubicBezTo>
                  <a:cubicBezTo>
                    <a:pt x="57781" y="7087"/>
                    <a:pt x="57489" y="7131"/>
                    <a:pt x="57208" y="7206"/>
                  </a:cubicBezTo>
                  <a:cubicBezTo>
                    <a:pt x="56674" y="7372"/>
                    <a:pt x="56207" y="7639"/>
                    <a:pt x="55774" y="8006"/>
                  </a:cubicBezTo>
                  <a:cubicBezTo>
                    <a:pt x="54940" y="8707"/>
                    <a:pt x="54306" y="9707"/>
                    <a:pt x="53505" y="10575"/>
                  </a:cubicBezTo>
                  <a:cubicBezTo>
                    <a:pt x="53139" y="11042"/>
                    <a:pt x="52638" y="11409"/>
                    <a:pt x="52104" y="11676"/>
                  </a:cubicBezTo>
                  <a:cubicBezTo>
                    <a:pt x="51751" y="11821"/>
                    <a:pt x="51386" y="11902"/>
                    <a:pt x="51015" y="11902"/>
                  </a:cubicBezTo>
                  <a:cubicBezTo>
                    <a:pt x="50790" y="11902"/>
                    <a:pt x="50563" y="11872"/>
                    <a:pt x="50337" y="11809"/>
                  </a:cubicBezTo>
                  <a:cubicBezTo>
                    <a:pt x="49736" y="11609"/>
                    <a:pt x="49236" y="11142"/>
                    <a:pt x="49002" y="10541"/>
                  </a:cubicBezTo>
                  <a:cubicBezTo>
                    <a:pt x="48735" y="9941"/>
                    <a:pt x="48535" y="9307"/>
                    <a:pt x="48402" y="8673"/>
                  </a:cubicBezTo>
                  <a:cubicBezTo>
                    <a:pt x="48268" y="7973"/>
                    <a:pt x="48068" y="7306"/>
                    <a:pt x="47801" y="6639"/>
                  </a:cubicBezTo>
                  <a:cubicBezTo>
                    <a:pt x="47668" y="6272"/>
                    <a:pt x="47401" y="5971"/>
                    <a:pt x="47101" y="5771"/>
                  </a:cubicBezTo>
                  <a:cubicBezTo>
                    <a:pt x="46795" y="5632"/>
                    <a:pt x="46489" y="5563"/>
                    <a:pt x="46184" y="5563"/>
                  </a:cubicBezTo>
                  <a:cubicBezTo>
                    <a:pt x="46122" y="5563"/>
                    <a:pt x="46061" y="5566"/>
                    <a:pt x="46000" y="5571"/>
                  </a:cubicBezTo>
                  <a:cubicBezTo>
                    <a:pt x="45266" y="5638"/>
                    <a:pt x="44532" y="5771"/>
                    <a:pt x="43799" y="5938"/>
                  </a:cubicBezTo>
                  <a:cubicBezTo>
                    <a:pt x="43448" y="6005"/>
                    <a:pt x="43090" y="6055"/>
                    <a:pt x="42731" y="6055"/>
                  </a:cubicBezTo>
                  <a:cubicBezTo>
                    <a:pt x="42373" y="6055"/>
                    <a:pt x="42014" y="6005"/>
                    <a:pt x="41664" y="5871"/>
                  </a:cubicBezTo>
                  <a:cubicBezTo>
                    <a:pt x="40997" y="5571"/>
                    <a:pt x="40630" y="4904"/>
                    <a:pt x="40329" y="4204"/>
                  </a:cubicBezTo>
                  <a:cubicBezTo>
                    <a:pt x="40029" y="3503"/>
                    <a:pt x="39829" y="2736"/>
                    <a:pt x="39529" y="2002"/>
                  </a:cubicBezTo>
                  <a:cubicBezTo>
                    <a:pt x="39395" y="1635"/>
                    <a:pt x="39229" y="1268"/>
                    <a:pt x="38995" y="901"/>
                  </a:cubicBezTo>
                  <a:cubicBezTo>
                    <a:pt x="38762" y="568"/>
                    <a:pt x="38428" y="301"/>
                    <a:pt x="38028" y="134"/>
                  </a:cubicBezTo>
                  <a:cubicBezTo>
                    <a:pt x="37928" y="101"/>
                    <a:pt x="37828" y="67"/>
                    <a:pt x="37728" y="34"/>
                  </a:cubicBezTo>
                  <a:lnTo>
                    <a:pt x="37427"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4"/>
            <p:cNvSpPr/>
            <p:nvPr/>
          </p:nvSpPr>
          <p:spPr>
            <a:xfrm>
              <a:off x="2338500" y="1327225"/>
              <a:ext cx="422000" cy="6700"/>
            </a:xfrm>
            <a:custGeom>
              <a:avLst/>
              <a:gdLst/>
              <a:ahLst/>
              <a:cxnLst/>
              <a:rect l="l" t="t" r="r" b="b"/>
              <a:pathLst>
                <a:path w="16880" h="268" extrusionOk="0">
                  <a:moveTo>
                    <a:pt x="8440" y="1"/>
                  </a:moveTo>
                  <a:cubicBezTo>
                    <a:pt x="3770" y="1"/>
                    <a:pt x="1" y="67"/>
                    <a:pt x="1" y="134"/>
                  </a:cubicBezTo>
                  <a:cubicBezTo>
                    <a:pt x="1" y="201"/>
                    <a:pt x="3770" y="267"/>
                    <a:pt x="8440" y="267"/>
                  </a:cubicBezTo>
                  <a:cubicBezTo>
                    <a:pt x="13110" y="267"/>
                    <a:pt x="16880" y="201"/>
                    <a:pt x="16880" y="134"/>
                  </a:cubicBezTo>
                  <a:cubicBezTo>
                    <a:pt x="16880" y="67"/>
                    <a:pt x="13110" y="1"/>
                    <a:pt x="84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4"/>
            <p:cNvSpPr/>
            <p:nvPr/>
          </p:nvSpPr>
          <p:spPr>
            <a:xfrm>
              <a:off x="2178400" y="2360475"/>
              <a:ext cx="668825" cy="572225"/>
            </a:xfrm>
            <a:custGeom>
              <a:avLst/>
              <a:gdLst/>
              <a:ahLst/>
              <a:cxnLst/>
              <a:rect l="l" t="t" r="r" b="b"/>
              <a:pathLst>
                <a:path w="26753" h="22889" extrusionOk="0">
                  <a:moveTo>
                    <a:pt x="15430" y="4226"/>
                  </a:moveTo>
                  <a:cubicBezTo>
                    <a:pt x="19038" y="4226"/>
                    <a:pt x="22494" y="7033"/>
                    <a:pt x="22516" y="11275"/>
                  </a:cubicBezTo>
                  <a:cubicBezTo>
                    <a:pt x="22516" y="15144"/>
                    <a:pt x="19347" y="18313"/>
                    <a:pt x="15478" y="18313"/>
                  </a:cubicBezTo>
                  <a:cubicBezTo>
                    <a:pt x="9207" y="18313"/>
                    <a:pt x="6071" y="10741"/>
                    <a:pt x="10508" y="6305"/>
                  </a:cubicBezTo>
                  <a:cubicBezTo>
                    <a:pt x="11944" y="4869"/>
                    <a:pt x="13704" y="4226"/>
                    <a:pt x="15430" y="4226"/>
                  </a:cubicBezTo>
                  <a:close/>
                  <a:moveTo>
                    <a:pt x="15278" y="0"/>
                  </a:moveTo>
                  <a:cubicBezTo>
                    <a:pt x="5104" y="0"/>
                    <a:pt x="0" y="12342"/>
                    <a:pt x="7205" y="19547"/>
                  </a:cubicBezTo>
                  <a:cubicBezTo>
                    <a:pt x="9389" y="21731"/>
                    <a:pt x="12318" y="22888"/>
                    <a:pt x="15294" y="22888"/>
                  </a:cubicBezTo>
                  <a:cubicBezTo>
                    <a:pt x="16773" y="22888"/>
                    <a:pt x="18264" y="22603"/>
                    <a:pt x="19681" y="22016"/>
                  </a:cubicBezTo>
                  <a:cubicBezTo>
                    <a:pt x="23951" y="20248"/>
                    <a:pt x="26753" y="16045"/>
                    <a:pt x="26753" y="11442"/>
                  </a:cubicBezTo>
                  <a:cubicBezTo>
                    <a:pt x="26719" y="5104"/>
                    <a:pt x="21616" y="0"/>
                    <a:pt x="152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4"/>
            <p:cNvSpPr/>
            <p:nvPr/>
          </p:nvSpPr>
          <p:spPr>
            <a:xfrm>
              <a:off x="2565325" y="2360475"/>
              <a:ext cx="321925" cy="363600"/>
            </a:xfrm>
            <a:custGeom>
              <a:avLst/>
              <a:gdLst/>
              <a:ahLst/>
              <a:cxnLst/>
              <a:rect l="l" t="t" r="r" b="b"/>
              <a:pathLst>
                <a:path w="12877" h="14544" extrusionOk="0">
                  <a:moveTo>
                    <a:pt x="1" y="0"/>
                  </a:moveTo>
                  <a:lnTo>
                    <a:pt x="1" y="4236"/>
                  </a:lnTo>
                  <a:cubicBezTo>
                    <a:pt x="3870" y="4236"/>
                    <a:pt x="7039" y="7372"/>
                    <a:pt x="7039" y="11275"/>
                  </a:cubicBezTo>
                  <a:cubicBezTo>
                    <a:pt x="7039" y="12009"/>
                    <a:pt x="6906" y="12709"/>
                    <a:pt x="6672" y="13410"/>
                  </a:cubicBezTo>
                  <a:lnTo>
                    <a:pt x="10842" y="14544"/>
                  </a:lnTo>
                  <a:cubicBezTo>
                    <a:pt x="12877" y="7305"/>
                    <a:pt x="7506" y="100"/>
                    <a:pt x="1"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4"/>
            <p:cNvSpPr/>
            <p:nvPr/>
          </p:nvSpPr>
          <p:spPr>
            <a:xfrm>
              <a:off x="2274300" y="2382975"/>
              <a:ext cx="219350" cy="275225"/>
            </a:xfrm>
            <a:custGeom>
              <a:avLst/>
              <a:gdLst/>
              <a:ahLst/>
              <a:cxnLst/>
              <a:rect l="l" t="t" r="r" b="b"/>
              <a:pathLst>
                <a:path w="8774" h="11009" extrusionOk="0">
                  <a:moveTo>
                    <a:pt x="7005" y="1"/>
                  </a:moveTo>
                  <a:cubicBezTo>
                    <a:pt x="2769" y="1769"/>
                    <a:pt x="0" y="5938"/>
                    <a:pt x="0" y="10542"/>
                  </a:cubicBezTo>
                  <a:lnTo>
                    <a:pt x="0" y="11009"/>
                  </a:lnTo>
                  <a:lnTo>
                    <a:pt x="4604" y="11009"/>
                  </a:lnTo>
                  <a:cubicBezTo>
                    <a:pt x="4604" y="10808"/>
                    <a:pt x="4604" y="10608"/>
                    <a:pt x="4604" y="10375"/>
                  </a:cubicBezTo>
                  <a:cubicBezTo>
                    <a:pt x="4604" y="7606"/>
                    <a:pt x="6205" y="5071"/>
                    <a:pt x="8773" y="3937"/>
                  </a:cubicBezTo>
                  <a:lnTo>
                    <a:pt x="700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4"/>
            <p:cNvSpPr/>
            <p:nvPr/>
          </p:nvSpPr>
          <p:spPr>
            <a:xfrm>
              <a:off x="2508625" y="2695700"/>
              <a:ext cx="327775" cy="236875"/>
            </a:xfrm>
            <a:custGeom>
              <a:avLst/>
              <a:gdLst/>
              <a:ahLst/>
              <a:cxnLst/>
              <a:rect l="l" t="t" r="r" b="b"/>
              <a:pathLst>
                <a:path w="13111" h="9475" extrusionOk="0">
                  <a:moveTo>
                    <a:pt x="8974" y="1"/>
                  </a:moveTo>
                  <a:cubicBezTo>
                    <a:pt x="8040" y="2903"/>
                    <a:pt x="5304" y="4904"/>
                    <a:pt x="2269" y="4904"/>
                  </a:cubicBezTo>
                  <a:cubicBezTo>
                    <a:pt x="1769" y="4904"/>
                    <a:pt x="1268" y="4838"/>
                    <a:pt x="768" y="4737"/>
                  </a:cubicBezTo>
                  <a:cubicBezTo>
                    <a:pt x="601" y="5738"/>
                    <a:pt x="268" y="7740"/>
                    <a:pt x="1" y="9274"/>
                  </a:cubicBezTo>
                  <a:cubicBezTo>
                    <a:pt x="717" y="9409"/>
                    <a:pt x="1431" y="9474"/>
                    <a:pt x="2135" y="9474"/>
                  </a:cubicBezTo>
                  <a:cubicBezTo>
                    <a:pt x="7169" y="9474"/>
                    <a:pt x="11705" y="6139"/>
                    <a:pt x="13110" y="1135"/>
                  </a:cubicBezTo>
                  <a:lnTo>
                    <a:pt x="8974"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4"/>
            <p:cNvSpPr/>
            <p:nvPr/>
          </p:nvSpPr>
          <p:spPr>
            <a:xfrm>
              <a:off x="2508625" y="2695700"/>
              <a:ext cx="327775" cy="236875"/>
            </a:xfrm>
            <a:custGeom>
              <a:avLst/>
              <a:gdLst/>
              <a:ahLst/>
              <a:cxnLst/>
              <a:rect l="l" t="t" r="r" b="b"/>
              <a:pathLst>
                <a:path w="13111" h="9475" extrusionOk="0">
                  <a:moveTo>
                    <a:pt x="8974" y="1"/>
                  </a:moveTo>
                  <a:cubicBezTo>
                    <a:pt x="8040" y="2903"/>
                    <a:pt x="5304" y="4904"/>
                    <a:pt x="2269" y="4904"/>
                  </a:cubicBezTo>
                  <a:cubicBezTo>
                    <a:pt x="1769" y="4904"/>
                    <a:pt x="1268" y="4838"/>
                    <a:pt x="768" y="4737"/>
                  </a:cubicBezTo>
                  <a:cubicBezTo>
                    <a:pt x="601" y="5738"/>
                    <a:pt x="268" y="7740"/>
                    <a:pt x="1" y="9274"/>
                  </a:cubicBezTo>
                  <a:cubicBezTo>
                    <a:pt x="717" y="9409"/>
                    <a:pt x="1431" y="9474"/>
                    <a:pt x="2135" y="9474"/>
                  </a:cubicBezTo>
                  <a:cubicBezTo>
                    <a:pt x="7169" y="9474"/>
                    <a:pt x="11705" y="6139"/>
                    <a:pt x="13110" y="1135"/>
                  </a:cubicBezTo>
                  <a:lnTo>
                    <a:pt x="897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4"/>
            <p:cNvSpPr/>
            <p:nvPr/>
          </p:nvSpPr>
          <p:spPr>
            <a:xfrm>
              <a:off x="2466925" y="2604800"/>
              <a:ext cx="60075" cy="65075"/>
            </a:xfrm>
            <a:custGeom>
              <a:avLst/>
              <a:gdLst/>
              <a:ahLst/>
              <a:cxnLst/>
              <a:rect l="l" t="t" r="r" b="b"/>
              <a:pathLst>
                <a:path w="2403" h="2603" extrusionOk="0">
                  <a:moveTo>
                    <a:pt x="1235" y="1"/>
                  </a:moveTo>
                  <a:lnTo>
                    <a:pt x="1" y="1669"/>
                  </a:lnTo>
                  <a:lnTo>
                    <a:pt x="1" y="2069"/>
                  </a:lnTo>
                  <a:lnTo>
                    <a:pt x="1402" y="2069"/>
                  </a:lnTo>
                  <a:lnTo>
                    <a:pt x="1402" y="2603"/>
                  </a:lnTo>
                  <a:lnTo>
                    <a:pt x="2002" y="2603"/>
                  </a:lnTo>
                  <a:lnTo>
                    <a:pt x="2002" y="2069"/>
                  </a:lnTo>
                  <a:lnTo>
                    <a:pt x="2403" y="2069"/>
                  </a:lnTo>
                  <a:lnTo>
                    <a:pt x="2403" y="1569"/>
                  </a:lnTo>
                  <a:lnTo>
                    <a:pt x="2002" y="1569"/>
                  </a:lnTo>
                  <a:lnTo>
                    <a:pt x="2002" y="1068"/>
                  </a:lnTo>
                  <a:lnTo>
                    <a:pt x="1435" y="1068"/>
                  </a:lnTo>
                  <a:lnTo>
                    <a:pt x="1435" y="1569"/>
                  </a:lnTo>
                  <a:lnTo>
                    <a:pt x="735" y="1569"/>
                  </a:lnTo>
                  <a:lnTo>
                    <a:pt x="18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4"/>
            <p:cNvSpPr/>
            <p:nvPr/>
          </p:nvSpPr>
          <p:spPr>
            <a:xfrm>
              <a:off x="2531975" y="2603975"/>
              <a:ext cx="55075" cy="67575"/>
            </a:xfrm>
            <a:custGeom>
              <a:avLst/>
              <a:gdLst/>
              <a:ahLst/>
              <a:cxnLst/>
              <a:rect l="l" t="t" r="r" b="b"/>
              <a:pathLst>
                <a:path w="2203" h="2703" extrusionOk="0">
                  <a:moveTo>
                    <a:pt x="1101" y="501"/>
                  </a:moveTo>
                  <a:cubicBezTo>
                    <a:pt x="1402" y="501"/>
                    <a:pt x="1602" y="768"/>
                    <a:pt x="1602" y="1335"/>
                  </a:cubicBezTo>
                  <a:cubicBezTo>
                    <a:pt x="1602" y="1935"/>
                    <a:pt x="1402" y="2169"/>
                    <a:pt x="1101" y="2169"/>
                  </a:cubicBezTo>
                  <a:cubicBezTo>
                    <a:pt x="801" y="2169"/>
                    <a:pt x="601" y="1935"/>
                    <a:pt x="601" y="1335"/>
                  </a:cubicBezTo>
                  <a:cubicBezTo>
                    <a:pt x="601" y="768"/>
                    <a:pt x="801" y="501"/>
                    <a:pt x="1101" y="501"/>
                  </a:cubicBezTo>
                  <a:close/>
                  <a:moveTo>
                    <a:pt x="1101" y="0"/>
                  </a:moveTo>
                  <a:cubicBezTo>
                    <a:pt x="468" y="0"/>
                    <a:pt x="1" y="501"/>
                    <a:pt x="1" y="1335"/>
                  </a:cubicBezTo>
                  <a:cubicBezTo>
                    <a:pt x="1" y="2202"/>
                    <a:pt x="468" y="2702"/>
                    <a:pt x="1101" y="2702"/>
                  </a:cubicBezTo>
                  <a:cubicBezTo>
                    <a:pt x="1735" y="2702"/>
                    <a:pt x="2202" y="2202"/>
                    <a:pt x="2202" y="1335"/>
                  </a:cubicBezTo>
                  <a:cubicBezTo>
                    <a:pt x="2202" y="501"/>
                    <a:pt x="1735" y="0"/>
                    <a:pt x="11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4"/>
            <p:cNvSpPr/>
            <p:nvPr/>
          </p:nvSpPr>
          <p:spPr>
            <a:xfrm>
              <a:off x="2592025" y="2604800"/>
              <a:ext cx="83425" cy="65900"/>
            </a:xfrm>
            <a:custGeom>
              <a:avLst/>
              <a:gdLst/>
              <a:ahLst/>
              <a:cxnLst/>
              <a:rect l="l" t="t" r="r" b="b"/>
              <a:pathLst>
                <a:path w="3337" h="2636" extrusionOk="0">
                  <a:moveTo>
                    <a:pt x="701" y="268"/>
                  </a:moveTo>
                  <a:cubicBezTo>
                    <a:pt x="868" y="268"/>
                    <a:pt x="968" y="434"/>
                    <a:pt x="968" y="701"/>
                  </a:cubicBezTo>
                  <a:cubicBezTo>
                    <a:pt x="968" y="968"/>
                    <a:pt x="868" y="1102"/>
                    <a:pt x="701" y="1102"/>
                  </a:cubicBezTo>
                  <a:cubicBezTo>
                    <a:pt x="534" y="1102"/>
                    <a:pt x="434" y="968"/>
                    <a:pt x="434" y="701"/>
                  </a:cubicBezTo>
                  <a:cubicBezTo>
                    <a:pt x="434" y="434"/>
                    <a:pt x="534" y="268"/>
                    <a:pt x="701" y="268"/>
                  </a:cubicBezTo>
                  <a:close/>
                  <a:moveTo>
                    <a:pt x="699" y="125"/>
                  </a:moveTo>
                  <a:cubicBezTo>
                    <a:pt x="400" y="125"/>
                    <a:pt x="110" y="337"/>
                    <a:pt x="67" y="701"/>
                  </a:cubicBezTo>
                  <a:cubicBezTo>
                    <a:pt x="0" y="1068"/>
                    <a:pt x="334" y="1402"/>
                    <a:pt x="701" y="1402"/>
                  </a:cubicBezTo>
                  <a:cubicBezTo>
                    <a:pt x="1268" y="1402"/>
                    <a:pt x="1568" y="735"/>
                    <a:pt x="1168" y="334"/>
                  </a:cubicBezTo>
                  <a:cubicBezTo>
                    <a:pt x="1036" y="191"/>
                    <a:pt x="866" y="125"/>
                    <a:pt x="699" y="125"/>
                  </a:cubicBezTo>
                  <a:close/>
                  <a:moveTo>
                    <a:pt x="2469" y="1502"/>
                  </a:moveTo>
                  <a:cubicBezTo>
                    <a:pt x="2636" y="1502"/>
                    <a:pt x="2736" y="1635"/>
                    <a:pt x="2736" y="1935"/>
                  </a:cubicBezTo>
                  <a:cubicBezTo>
                    <a:pt x="2736" y="2202"/>
                    <a:pt x="2636" y="2336"/>
                    <a:pt x="2469" y="2336"/>
                  </a:cubicBezTo>
                  <a:cubicBezTo>
                    <a:pt x="2335" y="2336"/>
                    <a:pt x="2202" y="2202"/>
                    <a:pt x="2202" y="1935"/>
                  </a:cubicBezTo>
                  <a:cubicBezTo>
                    <a:pt x="2202" y="1635"/>
                    <a:pt x="2302" y="1502"/>
                    <a:pt x="2469" y="1502"/>
                  </a:cubicBezTo>
                  <a:close/>
                  <a:moveTo>
                    <a:pt x="2269" y="1"/>
                  </a:moveTo>
                  <a:lnTo>
                    <a:pt x="501" y="2603"/>
                  </a:lnTo>
                  <a:lnTo>
                    <a:pt x="934" y="2603"/>
                  </a:lnTo>
                  <a:lnTo>
                    <a:pt x="2736" y="1"/>
                  </a:lnTo>
                  <a:close/>
                  <a:moveTo>
                    <a:pt x="2493" y="1344"/>
                  </a:moveTo>
                  <a:cubicBezTo>
                    <a:pt x="2183" y="1344"/>
                    <a:pt x="1878" y="1571"/>
                    <a:pt x="1835" y="1935"/>
                  </a:cubicBezTo>
                  <a:cubicBezTo>
                    <a:pt x="1768" y="2302"/>
                    <a:pt x="2102" y="2636"/>
                    <a:pt x="2469" y="2636"/>
                  </a:cubicBezTo>
                  <a:cubicBezTo>
                    <a:pt x="3036" y="2636"/>
                    <a:pt x="3336" y="1969"/>
                    <a:pt x="2969" y="1569"/>
                  </a:cubicBezTo>
                  <a:cubicBezTo>
                    <a:pt x="2838" y="1414"/>
                    <a:pt x="2665" y="1344"/>
                    <a:pt x="2493" y="134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4"/>
            <p:cNvSpPr/>
            <p:nvPr/>
          </p:nvSpPr>
          <p:spPr>
            <a:xfrm>
              <a:off x="2324325" y="3002600"/>
              <a:ext cx="472875" cy="5025"/>
            </a:xfrm>
            <a:custGeom>
              <a:avLst/>
              <a:gdLst/>
              <a:ahLst/>
              <a:cxnLst/>
              <a:rect l="l" t="t" r="r" b="b"/>
              <a:pathLst>
                <a:path w="18915" h="201" extrusionOk="0">
                  <a:moveTo>
                    <a:pt x="9441" y="0"/>
                  </a:moveTo>
                  <a:cubicBezTo>
                    <a:pt x="4237" y="0"/>
                    <a:pt x="1" y="34"/>
                    <a:pt x="1" y="100"/>
                  </a:cubicBezTo>
                  <a:cubicBezTo>
                    <a:pt x="1" y="167"/>
                    <a:pt x="4237" y="200"/>
                    <a:pt x="9441" y="200"/>
                  </a:cubicBezTo>
                  <a:cubicBezTo>
                    <a:pt x="14678" y="200"/>
                    <a:pt x="18914" y="167"/>
                    <a:pt x="18914" y="100"/>
                  </a:cubicBezTo>
                  <a:cubicBezTo>
                    <a:pt x="18914" y="34"/>
                    <a:pt x="14678" y="0"/>
                    <a:pt x="94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4"/>
            <p:cNvSpPr/>
            <p:nvPr/>
          </p:nvSpPr>
          <p:spPr>
            <a:xfrm>
              <a:off x="2429400" y="3045950"/>
              <a:ext cx="262725" cy="5025"/>
            </a:xfrm>
            <a:custGeom>
              <a:avLst/>
              <a:gdLst/>
              <a:ahLst/>
              <a:cxnLst/>
              <a:rect l="l" t="t" r="r" b="b"/>
              <a:pathLst>
                <a:path w="10509" h="201" extrusionOk="0">
                  <a:moveTo>
                    <a:pt x="5271" y="1"/>
                  </a:moveTo>
                  <a:cubicBezTo>
                    <a:pt x="2369" y="1"/>
                    <a:pt x="1" y="34"/>
                    <a:pt x="1" y="101"/>
                  </a:cubicBezTo>
                  <a:cubicBezTo>
                    <a:pt x="1" y="168"/>
                    <a:pt x="2369" y="201"/>
                    <a:pt x="5271" y="201"/>
                  </a:cubicBezTo>
                  <a:cubicBezTo>
                    <a:pt x="8173" y="201"/>
                    <a:pt x="10508" y="168"/>
                    <a:pt x="10508" y="101"/>
                  </a:cubicBezTo>
                  <a:cubicBezTo>
                    <a:pt x="10508" y="34"/>
                    <a:pt x="8173" y="1"/>
                    <a:pt x="52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4"/>
            <p:cNvSpPr/>
            <p:nvPr/>
          </p:nvSpPr>
          <p:spPr>
            <a:xfrm>
              <a:off x="2957275" y="2354625"/>
              <a:ext cx="668850" cy="572025"/>
            </a:xfrm>
            <a:custGeom>
              <a:avLst/>
              <a:gdLst/>
              <a:ahLst/>
              <a:cxnLst/>
              <a:rect l="l" t="t" r="r" b="b"/>
              <a:pathLst>
                <a:path w="26754" h="22881" extrusionOk="0">
                  <a:moveTo>
                    <a:pt x="15424" y="4218"/>
                  </a:moveTo>
                  <a:cubicBezTo>
                    <a:pt x="19032" y="4218"/>
                    <a:pt x="22484" y="7008"/>
                    <a:pt x="22484" y="11242"/>
                  </a:cubicBezTo>
                  <a:cubicBezTo>
                    <a:pt x="22484" y="15111"/>
                    <a:pt x="19348" y="18280"/>
                    <a:pt x="15479" y="18280"/>
                  </a:cubicBezTo>
                  <a:cubicBezTo>
                    <a:pt x="9207" y="18280"/>
                    <a:pt x="6072" y="10708"/>
                    <a:pt x="10475" y="6305"/>
                  </a:cubicBezTo>
                  <a:cubicBezTo>
                    <a:pt x="11916" y="4864"/>
                    <a:pt x="13688" y="4218"/>
                    <a:pt x="15424" y="4218"/>
                  </a:cubicBezTo>
                  <a:close/>
                  <a:moveTo>
                    <a:pt x="15278" y="1"/>
                  </a:moveTo>
                  <a:cubicBezTo>
                    <a:pt x="5104" y="1"/>
                    <a:pt x="1" y="12309"/>
                    <a:pt x="7206" y="19515"/>
                  </a:cubicBezTo>
                  <a:cubicBezTo>
                    <a:pt x="9399" y="21708"/>
                    <a:pt x="12328" y="22880"/>
                    <a:pt x="15318" y="22880"/>
                  </a:cubicBezTo>
                  <a:cubicBezTo>
                    <a:pt x="16785" y="22880"/>
                    <a:pt x="18266" y="22598"/>
                    <a:pt x="19682" y="22016"/>
                  </a:cubicBezTo>
                  <a:cubicBezTo>
                    <a:pt x="23951" y="20248"/>
                    <a:pt x="26753" y="16045"/>
                    <a:pt x="26753" y="11442"/>
                  </a:cubicBezTo>
                  <a:cubicBezTo>
                    <a:pt x="26753" y="5104"/>
                    <a:pt x="21616" y="1"/>
                    <a:pt x="152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4"/>
            <p:cNvSpPr/>
            <p:nvPr/>
          </p:nvSpPr>
          <p:spPr>
            <a:xfrm>
              <a:off x="3344225" y="2353800"/>
              <a:ext cx="321925" cy="363600"/>
            </a:xfrm>
            <a:custGeom>
              <a:avLst/>
              <a:gdLst/>
              <a:ahLst/>
              <a:cxnLst/>
              <a:rect l="l" t="t" r="r" b="b"/>
              <a:pathLst>
                <a:path w="12877" h="14544" extrusionOk="0">
                  <a:moveTo>
                    <a:pt x="1" y="0"/>
                  </a:moveTo>
                  <a:lnTo>
                    <a:pt x="1" y="34"/>
                  </a:lnTo>
                  <a:lnTo>
                    <a:pt x="1" y="4270"/>
                  </a:lnTo>
                  <a:cubicBezTo>
                    <a:pt x="3870" y="4270"/>
                    <a:pt x="7006" y="7406"/>
                    <a:pt x="7006" y="11275"/>
                  </a:cubicBezTo>
                  <a:cubicBezTo>
                    <a:pt x="7006" y="12009"/>
                    <a:pt x="6905" y="12709"/>
                    <a:pt x="6672" y="13410"/>
                  </a:cubicBezTo>
                  <a:lnTo>
                    <a:pt x="10842" y="14544"/>
                  </a:lnTo>
                  <a:cubicBezTo>
                    <a:pt x="12876" y="7305"/>
                    <a:pt x="7506" y="100"/>
                    <a:pt x="1"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4"/>
            <p:cNvSpPr/>
            <p:nvPr/>
          </p:nvSpPr>
          <p:spPr>
            <a:xfrm>
              <a:off x="3053175" y="2376300"/>
              <a:ext cx="219350" cy="276075"/>
            </a:xfrm>
            <a:custGeom>
              <a:avLst/>
              <a:gdLst/>
              <a:ahLst/>
              <a:cxnLst/>
              <a:rect l="l" t="t" r="r" b="b"/>
              <a:pathLst>
                <a:path w="8774" h="11043" extrusionOk="0">
                  <a:moveTo>
                    <a:pt x="7006" y="1"/>
                  </a:moveTo>
                  <a:cubicBezTo>
                    <a:pt x="2770" y="1802"/>
                    <a:pt x="1" y="5938"/>
                    <a:pt x="1" y="10542"/>
                  </a:cubicBezTo>
                  <a:lnTo>
                    <a:pt x="1" y="11042"/>
                  </a:lnTo>
                  <a:lnTo>
                    <a:pt x="4604" y="11042"/>
                  </a:lnTo>
                  <a:cubicBezTo>
                    <a:pt x="4604" y="10809"/>
                    <a:pt x="4604" y="10608"/>
                    <a:pt x="4604" y="10375"/>
                  </a:cubicBezTo>
                  <a:cubicBezTo>
                    <a:pt x="4604" y="7606"/>
                    <a:pt x="6239" y="5071"/>
                    <a:pt x="8774" y="3970"/>
                  </a:cubicBezTo>
                  <a:lnTo>
                    <a:pt x="70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4"/>
            <p:cNvSpPr/>
            <p:nvPr/>
          </p:nvSpPr>
          <p:spPr>
            <a:xfrm>
              <a:off x="3287525" y="2689025"/>
              <a:ext cx="327750" cy="237450"/>
            </a:xfrm>
            <a:custGeom>
              <a:avLst/>
              <a:gdLst/>
              <a:ahLst/>
              <a:cxnLst/>
              <a:rect l="l" t="t" r="r" b="b"/>
              <a:pathLst>
                <a:path w="13110" h="9498" extrusionOk="0">
                  <a:moveTo>
                    <a:pt x="8940" y="1"/>
                  </a:moveTo>
                  <a:cubicBezTo>
                    <a:pt x="8006" y="2903"/>
                    <a:pt x="5304" y="4904"/>
                    <a:pt x="2269" y="4904"/>
                  </a:cubicBezTo>
                  <a:cubicBezTo>
                    <a:pt x="1768" y="4904"/>
                    <a:pt x="1268" y="4838"/>
                    <a:pt x="767" y="4738"/>
                  </a:cubicBezTo>
                  <a:cubicBezTo>
                    <a:pt x="601" y="5772"/>
                    <a:pt x="267" y="7740"/>
                    <a:pt x="0" y="9308"/>
                  </a:cubicBezTo>
                  <a:cubicBezTo>
                    <a:pt x="695" y="9435"/>
                    <a:pt x="1389" y="9497"/>
                    <a:pt x="2074" y="9497"/>
                  </a:cubicBezTo>
                  <a:cubicBezTo>
                    <a:pt x="7112" y="9497"/>
                    <a:pt x="11700" y="6156"/>
                    <a:pt x="13110" y="1135"/>
                  </a:cubicBezTo>
                  <a:lnTo>
                    <a:pt x="8940"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4"/>
            <p:cNvSpPr/>
            <p:nvPr/>
          </p:nvSpPr>
          <p:spPr>
            <a:xfrm>
              <a:off x="3287525" y="2689025"/>
              <a:ext cx="327750" cy="237450"/>
            </a:xfrm>
            <a:custGeom>
              <a:avLst/>
              <a:gdLst/>
              <a:ahLst/>
              <a:cxnLst/>
              <a:rect l="l" t="t" r="r" b="b"/>
              <a:pathLst>
                <a:path w="13110" h="9498" extrusionOk="0">
                  <a:moveTo>
                    <a:pt x="8940" y="1"/>
                  </a:moveTo>
                  <a:cubicBezTo>
                    <a:pt x="8006" y="2903"/>
                    <a:pt x="5304" y="4904"/>
                    <a:pt x="2269" y="4904"/>
                  </a:cubicBezTo>
                  <a:cubicBezTo>
                    <a:pt x="1768" y="4904"/>
                    <a:pt x="1268" y="4838"/>
                    <a:pt x="767" y="4738"/>
                  </a:cubicBezTo>
                  <a:cubicBezTo>
                    <a:pt x="601" y="5772"/>
                    <a:pt x="267" y="7740"/>
                    <a:pt x="0" y="9308"/>
                  </a:cubicBezTo>
                  <a:cubicBezTo>
                    <a:pt x="695" y="9435"/>
                    <a:pt x="1389" y="9497"/>
                    <a:pt x="2074" y="9497"/>
                  </a:cubicBezTo>
                  <a:cubicBezTo>
                    <a:pt x="7112" y="9497"/>
                    <a:pt x="11700" y="6156"/>
                    <a:pt x="13110" y="1135"/>
                  </a:cubicBezTo>
                  <a:lnTo>
                    <a:pt x="894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4"/>
            <p:cNvSpPr/>
            <p:nvPr/>
          </p:nvSpPr>
          <p:spPr>
            <a:xfrm>
              <a:off x="3242475" y="2597300"/>
              <a:ext cx="52575" cy="65900"/>
            </a:xfrm>
            <a:custGeom>
              <a:avLst/>
              <a:gdLst/>
              <a:ahLst/>
              <a:cxnLst/>
              <a:rect l="l" t="t" r="r" b="b"/>
              <a:pathLst>
                <a:path w="2103" h="2636" extrusionOk="0">
                  <a:moveTo>
                    <a:pt x="1035" y="1"/>
                  </a:moveTo>
                  <a:cubicBezTo>
                    <a:pt x="635" y="1"/>
                    <a:pt x="268" y="167"/>
                    <a:pt x="1" y="501"/>
                  </a:cubicBezTo>
                  <a:lnTo>
                    <a:pt x="468" y="768"/>
                  </a:lnTo>
                  <a:cubicBezTo>
                    <a:pt x="568" y="601"/>
                    <a:pt x="768" y="501"/>
                    <a:pt x="1002" y="501"/>
                  </a:cubicBezTo>
                  <a:cubicBezTo>
                    <a:pt x="1269" y="501"/>
                    <a:pt x="1402" y="634"/>
                    <a:pt x="1402" y="834"/>
                  </a:cubicBezTo>
                  <a:cubicBezTo>
                    <a:pt x="1402" y="968"/>
                    <a:pt x="1369" y="1101"/>
                    <a:pt x="1135" y="1301"/>
                  </a:cubicBezTo>
                  <a:lnTo>
                    <a:pt x="134" y="2269"/>
                  </a:lnTo>
                  <a:lnTo>
                    <a:pt x="134" y="2636"/>
                  </a:lnTo>
                  <a:lnTo>
                    <a:pt x="2102" y="2636"/>
                  </a:lnTo>
                  <a:lnTo>
                    <a:pt x="2102" y="2169"/>
                  </a:lnTo>
                  <a:lnTo>
                    <a:pt x="968" y="2169"/>
                  </a:lnTo>
                  <a:lnTo>
                    <a:pt x="1569" y="1602"/>
                  </a:lnTo>
                  <a:cubicBezTo>
                    <a:pt x="1836" y="1435"/>
                    <a:pt x="2002" y="1101"/>
                    <a:pt x="2002" y="768"/>
                  </a:cubicBezTo>
                  <a:cubicBezTo>
                    <a:pt x="2002" y="301"/>
                    <a:pt x="1635" y="1"/>
                    <a:pt x="10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4"/>
            <p:cNvSpPr/>
            <p:nvPr/>
          </p:nvSpPr>
          <p:spPr>
            <a:xfrm>
              <a:off x="3300850" y="2597300"/>
              <a:ext cx="55900" cy="67575"/>
            </a:xfrm>
            <a:custGeom>
              <a:avLst/>
              <a:gdLst/>
              <a:ahLst/>
              <a:cxnLst/>
              <a:rect l="l" t="t" r="r" b="b"/>
              <a:pathLst>
                <a:path w="2236" h="2703" extrusionOk="0">
                  <a:moveTo>
                    <a:pt x="1135" y="534"/>
                  </a:moveTo>
                  <a:cubicBezTo>
                    <a:pt x="1435" y="534"/>
                    <a:pt x="1635" y="768"/>
                    <a:pt x="1635" y="1368"/>
                  </a:cubicBezTo>
                  <a:cubicBezTo>
                    <a:pt x="1635" y="1969"/>
                    <a:pt x="1402" y="2202"/>
                    <a:pt x="1135" y="2202"/>
                  </a:cubicBezTo>
                  <a:cubicBezTo>
                    <a:pt x="835" y="2202"/>
                    <a:pt x="601" y="1935"/>
                    <a:pt x="601" y="1368"/>
                  </a:cubicBezTo>
                  <a:cubicBezTo>
                    <a:pt x="601" y="768"/>
                    <a:pt x="835" y="534"/>
                    <a:pt x="1135" y="534"/>
                  </a:cubicBezTo>
                  <a:close/>
                  <a:moveTo>
                    <a:pt x="1135" y="1"/>
                  </a:moveTo>
                  <a:cubicBezTo>
                    <a:pt x="468" y="1"/>
                    <a:pt x="1" y="501"/>
                    <a:pt x="1" y="1368"/>
                  </a:cubicBezTo>
                  <a:cubicBezTo>
                    <a:pt x="1" y="2202"/>
                    <a:pt x="468" y="2702"/>
                    <a:pt x="1135" y="2702"/>
                  </a:cubicBezTo>
                  <a:cubicBezTo>
                    <a:pt x="1769" y="2702"/>
                    <a:pt x="2236" y="2202"/>
                    <a:pt x="2236" y="1368"/>
                  </a:cubicBezTo>
                  <a:cubicBezTo>
                    <a:pt x="2236" y="501"/>
                    <a:pt x="1769" y="1"/>
                    <a:pt x="11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4"/>
            <p:cNvSpPr/>
            <p:nvPr/>
          </p:nvSpPr>
          <p:spPr>
            <a:xfrm>
              <a:off x="3361750" y="2598975"/>
              <a:ext cx="83400" cy="65125"/>
            </a:xfrm>
            <a:custGeom>
              <a:avLst/>
              <a:gdLst/>
              <a:ahLst/>
              <a:cxnLst/>
              <a:rect l="l" t="t" r="r" b="b"/>
              <a:pathLst>
                <a:path w="3336" h="2605" extrusionOk="0">
                  <a:moveTo>
                    <a:pt x="701" y="267"/>
                  </a:moveTo>
                  <a:cubicBezTo>
                    <a:pt x="867" y="267"/>
                    <a:pt x="967" y="401"/>
                    <a:pt x="967" y="667"/>
                  </a:cubicBezTo>
                  <a:cubicBezTo>
                    <a:pt x="967" y="968"/>
                    <a:pt x="867" y="1101"/>
                    <a:pt x="701" y="1101"/>
                  </a:cubicBezTo>
                  <a:cubicBezTo>
                    <a:pt x="534" y="1101"/>
                    <a:pt x="434" y="968"/>
                    <a:pt x="434" y="667"/>
                  </a:cubicBezTo>
                  <a:cubicBezTo>
                    <a:pt x="434" y="401"/>
                    <a:pt x="534" y="267"/>
                    <a:pt x="701" y="267"/>
                  </a:cubicBezTo>
                  <a:close/>
                  <a:moveTo>
                    <a:pt x="705" y="99"/>
                  </a:moveTo>
                  <a:cubicBezTo>
                    <a:pt x="390" y="99"/>
                    <a:pt x="77" y="319"/>
                    <a:pt x="33" y="667"/>
                  </a:cubicBezTo>
                  <a:cubicBezTo>
                    <a:pt x="0" y="1068"/>
                    <a:pt x="300" y="1401"/>
                    <a:pt x="701" y="1401"/>
                  </a:cubicBezTo>
                  <a:cubicBezTo>
                    <a:pt x="1234" y="1401"/>
                    <a:pt x="1534" y="734"/>
                    <a:pt x="1168" y="300"/>
                  </a:cubicBezTo>
                  <a:cubicBezTo>
                    <a:pt x="1040" y="161"/>
                    <a:pt x="872" y="99"/>
                    <a:pt x="705" y="99"/>
                  </a:cubicBezTo>
                  <a:close/>
                  <a:moveTo>
                    <a:pt x="2468" y="1468"/>
                  </a:moveTo>
                  <a:cubicBezTo>
                    <a:pt x="2635" y="1468"/>
                    <a:pt x="2735" y="1635"/>
                    <a:pt x="2735" y="1902"/>
                  </a:cubicBezTo>
                  <a:cubicBezTo>
                    <a:pt x="2735" y="2168"/>
                    <a:pt x="2635" y="2302"/>
                    <a:pt x="2468" y="2302"/>
                  </a:cubicBezTo>
                  <a:cubicBezTo>
                    <a:pt x="2302" y="2302"/>
                    <a:pt x="2202" y="2168"/>
                    <a:pt x="2202" y="1902"/>
                  </a:cubicBezTo>
                  <a:cubicBezTo>
                    <a:pt x="2202" y="1635"/>
                    <a:pt x="2302" y="1468"/>
                    <a:pt x="2468" y="1468"/>
                  </a:cubicBezTo>
                  <a:close/>
                  <a:moveTo>
                    <a:pt x="2235" y="0"/>
                  </a:moveTo>
                  <a:lnTo>
                    <a:pt x="467" y="2602"/>
                  </a:lnTo>
                  <a:lnTo>
                    <a:pt x="901" y="2602"/>
                  </a:lnTo>
                  <a:lnTo>
                    <a:pt x="2702" y="0"/>
                  </a:lnTo>
                  <a:close/>
                  <a:moveTo>
                    <a:pt x="2467" y="1325"/>
                  </a:moveTo>
                  <a:cubicBezTo>
                    <a:pt x="2168" y="1325"/>
                    <a:pt x="1877" y="1538"/>
                    <a:pt x="1835" y="1902"/>
                  </a:cubicBezTo>
                  <a:lnTo>
                    <a:pt x="1801" y="1902"/>
                  </a:lnTo>
                  <a:cubicBezTo>
                    <a:pt x="1769" y="2253"/>
                    <a:pt x="2043" y="2604"/>
                    <a:pt x="2418" y="2604"/>
                  </a:cubicBezTo>
                  <a:cubicBezTo>
                    <a:pt x="2435" y="2604"/>
                    <a:pt x="2451" y="2604"/>
                    <a:pt x="2468" y="2602"/>
                  </a:cubicBezTo>
                  <a:cubicBezTo>
                    <a:pt x="3036" y="2602"/>
                    <a:pt x="3336" y="1968"/>
                    <a:pt x="2935" y="1535"/>
                  </a:cubicBezTo>
                  <a:cubicBezTo>
                    <a:pt x="2804" y="1391"/>
                    <a:pt x="2634" y="1325"/>
                    <a:pt x="2467" y="132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4"/>
            <p:cNvSpPr/>
            <p:nvPr/>
          </p:nvSpPr>
          <p:spPr>
            <a:xfrm>
              <a:off x="3103225" y="3012600"/>
              <a:ext cx="472850" cy="5025"/>
            </a:xfrm>
            <a:custGeom>
              <a:avLst/>
              <a:gdLst/>
              <a:ahLst/>
              <a:cxnLst/>
              <a:rect l="l" t="t" r="r" b="b"/>
              <a:pathLst>
                <a:path w="18914" h="201" extrusionOk="0">
                  <a:moveTo>
                    <a:pt x="9440" y="0"/>
                  </a:moveTo>
                  <a:cubicBezTo>
                    <a:pt x="4237" y="0"/>
                    <a:pt x="0" y="34"/>
                    <a:pt x="0" y="101"/>
                  </a:cubicBezTo>
                  <a:cubicBezTo>
                    <a:pt x="0" y="167"/>
                    <a:pt x="4237" y="201"/>
                    <a:pt x="9440" y="201"/>
                  </a:cubicBezTo>
                  <a:cubicBezTo>
                    <a:pt x="14677" y="201"/>
                    <a:pt x="18914" y="167"/>
                    <a:pt x="18914" y="101"/>
                  </a:cubicBezTo>
                  <a:cubicBezTo>
                    <a:pt x="18914" y="34"/>
                    <a:pt x="14677" y="0"/>
                    <a:pt x="94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4"/>
            <p:cNvSpPr/>
            <p:nvPr/>
          </p:nvSpPr>
          <p:spPr>
            <a:xfrm>
              <a:off x="3208300" y="3055975"/>
              <a:ext cx="262700" cy="5850"/>
            </a:xfrm>
            <a:custGeom>
              <a:avLst/>
              <a:gdLst/>
              <a:ahLst/>
              <a:cxnLst/>
              <a:rect l="l" t="t" r="r" b="b"/>
              <a:pathLst>
                <a:path w="10508" h="234" extrusionOk="0">
                  <a:moveTo>
                    <a:pt x="5237" y="0"/>
                  </a:moveTo>
                  <a:cubicBezTo>
                    <a:pt x="2335" y="0"/>
                    <a:pt x="0" y="33"/>
                    <a:pt x="0" y="100"/>
                  </a:cubicBezTo>
                  <a:cubicBezTo>
                    <a:pt x="0" y="167"/>
                    <a:pt x="2335" y="234"/>
                    <a:pt x="5237" y="234"/>
                  </a:cubicBezTo>
                  <a:cubicBezTo>
                    <a:pt x="8139" y="234"/>
                    <a:pt x="10508" y="167"/>
                    <a:pt x="10508" y="100"/>
                  </a:cubicBezTo>
                  <a:cubicBezTo>
                    <a:pt x="10508" y="67"/>
                    <a:pt x="8139" y="0"/>
                    <a:pt x="52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4"/>
            <p:cNvSpPr/>
            <p:nvPr/>
          </p:nvSpPr>
          <p:spPr>
            <a:xfrm>
              <a:off x="3657775" y="2342950"/>
              <a:ext cx="668850" cy="572225"/>
            </a:xfrm>
            <a:custGeom>
              <a:avLst/>
              <a:gdLst/>
              <a:ahLst/>
              <a:cxnLst/>
              <a:rect l="l" t="t" r="r" b="b"/>
              <a:pathLst>
                <a:path w="26754" h="22889" extrusionOk="0">
                  <a:moveTo>
                    <a:pt x="15419" y="4235"/>
                  </a:moveTo>
                  <a:cubicBezTo>
                    <a:pt x="19041" y="4235"/>
                    <a:pt x="22517" y="7060"/>
                    <a:pt x="22517" y="11309"/>
                  </a:cubicBezTo>
                  <a:cubicBezTo>
                    <a:pt x="22517" y="15178"/>
                    <a:pt x="19348" y="18314"/>
                    <a:pt x="15479" y="18314"/>
                  </a:cubicBezTo>
                  <a:cubicBezTo>
                    <a:pt x="9207" y="18314"/>
                    <a:pt x="6072" y="10708"/>
                    <a:pt x="10508" y="6305"/>
                  </a:cubicBezTo>
                  <a:cubicBezTo>
                    <a:pt x="11939" y="4875"/>
                    <a:pt x="13695" y="4235"/>
                    <a:pt x="15419" y="4235"/>
                  </a:cubicBezTo>
                  <a:close/>
                  <a:moveTo>
                    <a:pt x="15312" y="1"/>
                  </a:moveTo>
                  <a:cubicBezTo>
                    <a:pt x="5104" y="1"/>
                    <a:pt x="1" y="12309"/>
                    <a:pt x="7206" y="19548"/>
                  </a:cubicBezTo>
                  <a:cubicBezTo>
                    <a:pt x="9390" y="21732"/>
                    <a:pt x="12318" y="22889"/>
                    <a:pt x="15295" y="22889"/>
                  </a:cubicBezTo>
                  <a:cubicBezTo>
                    <a:pt x="16774" y="22889"/>
                    <a:pt x="18264" y="22603"/>
                    <a:pt x="19682" y="22016"/>
                  </a:cubicBezTo>
                  <a:cubicBezTo>
                    <a:pt x="23951" y="20248"/>
                    <a:pt x="26753" y="16079"/>
                    <a:pt x="26753" y="11442"/>
                  </a:cubicBezTo>
                  <a:cubicBezTo>
                    <a:pt x="26753" y="5138"/>
                    <a:pt x="21616" y="1"/>
                    <a:pt x="153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4"/>
            <p:cNvSpPr/>
            <p:nvPr/>
          </p:nvSpPr>
          <p:spPr>
            <a:xfrm>
              <a:off x="4044725" y="2342950"/>
              <a:ext cx="321925" cy="363625"/>
            </a:xfrm>
            <a:custGeom>
              <a:avLst/>
              <a:gdLst/>
              <a:ahLst/>
              <a:cxnLst/>
              <a:rect l="l" t="t" r="r" b="b"/>
              <a:pathLst>
                <a:path w="12877" h="14545" extrusionOk="0">
                  <a:moveTo>
                    <a:pt x="1" y="1"/>
                  </a:moveTo>
                  <a:lnTo>
                    <a:pt x="1" y="4237"/>
                  </a:lnTo>
                  <a:cubicBezTo>
                    <a:pt x="4771" y="4237"/>
                    <a:pt x="8173" y="8874"/>
                    <a:pt x="6705" y="13410"/>
                  </a:cubicBezTo>
                  <a:lnTo>
                    <a:pt x="10875" y="14544"/>
                  </a:lnTo>
                  <a:cubicBezTo>
                    <a:pt x="12876" y="7306"/>
                    <a:pt x="7506" y="134"/>
                    <a:pt x="34"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4"/>
            <p:cNvSpPr/>
            <p:nvPr/>
          </p:nvSpPr>
          <p:spPr>
            <a:xfrm>
              <a:off x="3754525" y="2366300"/>
              <a:ext cx="219350" cy="275225"/>
            </a:xfrm>
            <a:custGeom>
              <a:avLst/>
              <a:gdLst/>
              <a:ahLst/>
              <a:cxnLst/>
              <a:rect l="l" t="t" r="r" b="b"/>
              <a:pathLst>
                <a:path w="8774" h="11009" extrusionOk="0">
                  <a:moveTo>
                    <a:pt x="7005" y="1"/>
                  </a:moveTo>
                  <a:cubicBezTo>
                    <a:pt x="2769" y="1769"/>
                    <a:pt x="0" y="5905"/>
                    <a:pt x="0" y="10508"/>
                  </a:cubicBezTo>
                  <a:lnTo>
                    <a:pt x="0" y="11008"/>
                  </a:lnTo>
                  <a:lnTo>
                    <a:pt x="4604" y="11008"/>
                  </a:lnTo>
                  <a:lnTo>
                    <a:pt x="4604" y="10375"/>
                  </a:lnTo>
                  <a:cubicBezTo>
                    <a:pt x="4604" y="7573"/>
                    <a:pt x="6238" y="5071"/>
                    <a:pt x="8773" y="3937"/>
                  </a:cubicBezTo>
                  <a:lnTo>
                    <a:pt x="70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4"/>
            <p:cNvSpPr/>
            <p:nvPr/>
          </p:nvSpPr>
          <p:spPr>
            <a:xfrm>
              <a:off x="3988025" y="2678200"/>
              <a:ext cx="327750" cy="236850"/>
            </a:xfrm>
            <a:custGeom>
              <a:avLst/>
              <a:gdLst/>
              <a:ahLst/>
              <a:cxnLst/>
              <a:rect l="l" t="t" r="r" b="b"/>
              <a:pathLst>
                <a:path w="13110" h="9474" extrusionOk="0">
                  <a:moveTo>
                    <a:pt x="8973" y="0"/>
                  </a:moveTo>
                  <a:cubicBezTo>
                    <a:pt x="8039" y="2902"/>
                    <a:pt x="5337" y="4904"/>
                    <a:pt x="2269" y="4904"/>
                  </a:cubicBezTo>
                  <a:cubicBezTo>
                    <a:pt x="1768" y="4904"/>
                    <a:pt x="1268" y="4837"/>
                    <a:pt x="801" y="4737"/>
                  </a:cubicBezTo>
                  <a:cubicBezTo>
                    <a:pt x="601" y="5771"/>
                    <a:pt x="267" y="7739"/>
                    <a:pt x="0" y="9274"/>
                  </a:cubicBezTo>
                  <a:cubicBezTo>
                    <a:pt x="717" y="9409"/>
                    <a:pt x="1430" y="9474"/>
                    <a:pt x="2135" y="9474"/>
                  </a:cubicBezTo>
                  <a:cubicBezTo>
                    <a:pt x="7168" y="9474"/>
                    <a:pt x="11705" y="6138"/>
                    <a:pt x="13110" y="1134"/>
                  </a:cubicBezTo>
                  <a:lnTo>
                    <a:pt x="89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4"/>
            <p:cNvSpPr/>
            <p:nvPr/>
          </p:nvSpPr>
          <p:spPr>
            <a:xfrm>
              <a:off x="3944650" y="2587300"/>
              <a:ext cx="27550" cy="65075"/>
            </a:xfrm>
            <a:custGeom>
              <a:avLst/>
              <a:gdLst/>
              <a:ahLst/>
              <a:cxnLst/>
              <a:rect l="l" t="t" r="r" b="b"/>
              <a:pathLst>
                <a:path w="1102" h="2603" extrusionOk="0">
                  <a:moveTo>
                    <a:pt x="1" y="0"/>
                  </a:moveTo>
                  <a:lnTo>
                    <a:pt x="1" y="501"/>
                  </a:lnTo>
                  <a:lnTo>
                    <a:pt x="501" y="501"/>
                  </a:lnTo>
                  <a:lnTo>
                    <a:pt x="501" y="2602"/>
                  </a:lnTo>
                  <a:lnTo>
                    <a:pt x="1101" y="2602"/>
                  </a:lnTo>
                  <a:lnTo>
                    <a:pt x="11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4"/>
            <p:cNvSpPr/>
            <p:nvPr/>
          </p:nvSpPr>
          <p:spPr>
            <a:xfrm>
              <a:off x="3983850" y="2586450"/>
              <a:ext cx="55900" cy="67575"/>
            </a:xfrm>
            <a:custGeom>
              <a:avLst/>
              <a:gdLst/>
              <a:ahLst/>
              <a:cxnLst/>
              <a:rect l="l" t="t" r="r" b="b"/>
              <a:pathLst>
                <a:path w="2236" h="2703" extrusionOk="0">
                  <a:moveTo>
                    <a:pt x="1101" y="501"/>
                  </a:moveTo>
                  <a:cubicBezTo>
                    <a:pt x="1401" y="501"/>
                    <a:pt x="1635" y="768"/>
                    <a:pt x="1635" y="1335"/>
                  </a:cubicBezTo>
                  <a:cubicBezTo>
                    <a:pt x="1635" y="1936"/>
                    <a:pt x="1401" y="2169"/>
                    <a:pt x="1101" y="2169"/>
                  </a:cubicBezTo>
                  <a:cubicBezTo>
                    <a:pt x="801" y="2169"/>
                    <a:pt x="601" y="1936"/>
                    <a:pt x="601" y="1335"/>
                  </a:cubicBezTo>
                  <a:cubicBezTo>
                    <a:pt x="601" y="768"/>
                    <a:pt x="801" y="501"/>
                    <a:pt x="1101" y="501"/>
                  </a:cubicBezTo>
                  <a:close/>
                  <a:moveTo>
                    <a:pt x="1101" y="1"/>
                  </a:moveTo>
                  <a:cubicBezTo>
                    <a:pt x="467" y="1"/>
                    <a:pt x="0" y="501"/>
                    <a:pt x="0" y="1335"/>
                  </a:cubicBezTo>
                  <a:cubicBezTo>
                    <a:pt x="0" y="2202"/>
                    <a:pt x="467" y="2703"/>
                    <a:pt x="1101" y="2703"/>
                  </a:cubicBezTo>
                  <a:cubicBezTo>
                    <a:pt x="1768" y="2703"/>
                    <a:pt x="2235" y="2202"/>
                    <a:pt x="2235" y="1335"/>
                  </a:cubicBezTo>
                  <a:cubicBezTo>
                    <a:pt x="2235" y="501"/>
                    <a:pt x="1768" y="1"/>
                    <a:pt x="1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4"/>
            <p:cNvSpPr/>
            <p:nvPr/>
          </p:nvSpPr>
          <p:spPr>
            <a:xfrm>
              <a:off x="4044725" y="2587300"/>
              <a:ext cx="82575" cy="65900"/>
            </a:xfrm>
            <a:custGeom>
              <a:avLst/>
              <a:gdLst/>
              <a:ahLst/>
              <a:cxnLst/>
              <a:rect l="l" t="t" r="r" b="b"/>
              <a:pathLst>
                <a:path w="3303" h="2636" extrusionOk="0">
                  <a:moveTo>
                    <a:pt x="701" y="267"/>
                  </a:moveTo>
                  <a:cubicBezTo>
                    <a:pt x="834" y="267"/>
                    <a:pt x="968" y="401"/>
                    <a:pt x="968" y="701"/>
                  </a:cubicBezTo>
                  <a:cubicBezTo>
                    <a:pt x="968" y="968"/>
                    <a:pt x="834" y="1101"/>
                    <a:pt x="701" y="1101"/>
                  </a:cubicBezTo>
                  <a:cubicBezTo>
                    <a:pt x="534" y="1101"/>
                    <a:pt x="401" y="968"/>
                    <a:pt x="401" y="701"/>
                  </a:cubicBezTo>
                  <a:cubicBezTo>
                    <a:pt x="401" y="401"/>
                    <a:pt x="534" y="267"/>
                    <a:pt x="701" y="267"/>
                  </a:cubicBezTo>
                  <a:close/>
                  <a:moveTo>
                    <a:pt x="692" y="109"/>
                  </a:moveTo>
                  <a:cubicBezTo>
                    <a:pt x="382" y="109"/>
                    <a:pt x="77" y="336"/>
                    <a:pt x="34" y="701"/>
                  </a:cubicBezTo>
                  <a:cubicBezTo>
                    <a:pt x="1" y="1068"/>
                    <a:pt x="301" y="1401"/>
                    <a:pt x="701" y="1401"/>
                  </a:cubicBezTo>
                  <a:cubicBezTo>
                    <a:pt x="1235" y="1401"/>
                    <a:pt x="1535" y="734"/>
                    <a:pt x="1168" y="334"/>
                  </a:cubicBezTo>
                  <a:cubicBezTo>
                    <a:pt x="1037" y="179"/>
                    <a:pt x="864" y="109"/>
                    <a:pt x="692" y="109"/>
                  </a:cubicBezTo>
                  <a:close/>
                  <a:moveTo>
                    <a:pt x="2469" y="1501"/>
                  </a:moveTo>
                  <a:cubicBezTo>
                    <a:pt x="2636" y="1501"/>
                    <a:pt x="2736" y="1635"/>
                    <a:pt x="2736" y="1902"/>
                  </a:cubicBezTo>
                  <a:lnTo>
                    <a:pt x="2736" y="1935"/>
                  </a:lnTo>
                  <a:cubicBezTo>
                    <a:pt x="2736" y="2202"/>
                    <a:pt x="2602" y="2335"/>
                    <a:pt x="2469" y="2335"/>
                  </a:cubicBezTo>
                  <a:cubicBezTo>
                    <a:pt x="2302" y="2335"/>
                    <a:pt x="2202" y="2202"/>
                    <a:pt x="2202" y="1902"/>
                  </a:cubicBezTo>
                  <a:cubicBezTo>
                    <a:pt x="2202" y="1635"/>
                    <a:pt x="2302" y="1501"/>
                    <a:pt x="2469" y="1501"/>
                  </a:cubicBezTo>
                  <a:close/>
                  <a:moveTo>
                    <a:pt x="2235" y="0"/>
                  </a:moveTo>
                  <a:lnTo>
                    <a:pt x="468" y="2602"/>
                  </a:lnTo>
                  <a:lnTo>
                    <a:pt x="901" y="2602"/>
                  </a:lnTo>
                  <a:lnTo>
                    <a:pt x="2669" y="0"/>
                  </a:lnTo>
                  <a:close/>
                  <a:moveTo>
                    <a:pt x="2473" y="1333"/>
                  </a:moveTo>
                  <a:cubicBezTo>
                    <a:pt x="2159" y="1333"/>
                    <a:pt x="1845" y="1553"/>
                    <a:pt x="1802" y="1902"/>
                  </a:cubicBezTo>
                  <a:lnTo>
                    <a:pt x="1802" y="1935"/>
                  </a:lnTo>
                  <a:cubicBezTo>
                    <a:pt x="1768" y="2302"/>
                    <a:pt x="2069" y="2635"/>
                    <a:pt x="2469" y="2635"/>
                  </a:cubicBezTo>
                  <a:cubicBezTo>
                    <a:pt x="3003" y="2635"/>
                    <a:pt x="3303" y="1968"/>
                    <a:pt x="2936" y="1535"/>
                  </a:cubicBezTo>
                  <a:cubicBezTo>
                    <a:pt x="2808" y="1396"/>
                    <a:pt x="2641" y="1333"/>
                    <a:pt x="2473" y="1333"/>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4"/>
            <p:cNvSpPr/>
            <p:nvPr/>
          </p:nvSpPr>
          <p:spPr>
            <a:xfrm>
              <a:off x="3803725" y="2989250"/>
              <a:ext cx="473700" cy="5025"/>
            </a:xfrm>
            <a:custGeom>
              <a:avLst/>
              <a:gdLst/>
              <a:ahLst/>
              <a:cxnLst/>
              <a:rect l="l" t="t" r="r" b="b"/>
              <a:pathLst>
                <a:path w="18948" h="201" extrusionOk="0">
                  <a:moveTo>
                    <a:pt x="9474" y="0"/>
                  </a:moveTo>
                  <a:cubicBezTo>
                    <a:pt x="4237" y="0"/>
                    <a:pt x="0" y="34"/>
                    <a:pt x="0" y="101"/>
                  </a:cubicBezTo>
                  <a:cubicBezTo>
                    <a:pt x="0" y="167"/>
                    <a:pt x="4237" y="201"/>
                    <a:pt x="9474" y="201"/>
                  </a:cubicBezTo>
                  <a:cubicBezTo>
                    <a:pt x="14711" y="201"/>
                    <a:pt x="18947" y="167"/>
                    <a:pt x="18947" y="101"/>
                  </a:cubicBezTo>
                  <a:cubicBezTo>
                    <a:pt x="18947" y="34"/>
                    <a:pt x="14711" y="0"/>
                    <a:pt x="94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4"/>
            <p:cNvSpPr/>
            <p:nvPr/>
          </p:nvSpPr>
          <p:spPr>
            <a:xfrm>
              <a:off x="3908800" y="3032625"/>
              <a:ext cx="262700" cy="5025"/>
            </a:xfrm>
            <a:custGeom>
              <a:avLst/>
              <a:gdLst/>
              <a:ahLst/>
              <a:cxnLst/>
              <a:rect l="l" t="t" r="r" b="b"/>
              <a:pathLst>
                <a:path w="10508" h="201" extrusionOk="0">
                  <a:moveTo>
                    <a:pt x="5271" y="0"/>
                  </a:moveTo>
                  <a:cubicBezTo>
                    <a:pt x="2369" y="0"/>
                    <a:pt x="0" y="33"/>
                    <a:pt x="0" y="100"/>
                  </a:cubicBezTo>
                  <a:cubicBezTo>
                    <a:pt x="0" y="167"/>
                    <a:pt x="2369" y="200"/>
                    <a:pt x="5271" y="200"/>
                  </a:cubicBezTo>
                  <a:cubicBezTo>
                    <a:pt x="8173" y="200"/>
                    <a:pt x="10508" y="167"/>
                    <a:pt x="10508" y="100"/>
                  </a:cubicBezTo>
                  <a:cubicBezTo>
                    <a:pt x="10508" y="33"/>
                    <a:pt x="8173" y="0"/>
                    <a:pt x="52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4"/>
            <p:cNvSpPr/>
            <p:nvPr/>
          </p:nvSpPr>
          <p:spPr>
            <a:xfrm>
              <a:off x="4671850" y="4857250"/>
              <a:ext cx="230175" cy="169325"/>
            </a:xfrm>
            <a:custGeom>
              <a:avLst/>
              <a:gdLst/>
              <a:ahLst/>
              <a:cxnLst/>
              <a:rect l="l" t="t" r="r" b="b"/>
              <a:pathLst>
                <a:path w="9207" h="6773" extrusionOk="0">
                  <a:moveTo>
                    <a:pt x="534" y="1"/>
                  </a:moveTo>
                  <a:lnTo>
                    <a:pt x="0" y="4871"/>
                  </a:lnTo>
                  <a:lnTo>
                    <a:pt x="3002" y="6772"/>
                  </a:lnTo>
                  <a:lnTo>
                    <a:pt x="8473" y="4270"/>
                  </a:lnTo>
                  <a:lnTo>
                    <a:pt x="9207" y="935"/>
                  </a:lnTo>
                  <a:lnTo>
                    <a:pt x="534" y="1"/>
                  </a:lnTo>
                  <a:close/>
                </a:path>
              </a:pathLst>
            </a:custGeom>
            <a:solidFill>
              <a:srgbClr val="FFCD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4"/>
            <p:cNvSpPr/>
            <p:nvPr/>
          </p:nvSpPr>
          <p:spPr>
            <a:xfrm>
              <a:off x="5415700" y="4715475"/>
              <a:ext cx="205175" cy="376975"/>
            </a:xfrm>
            <a:custGeom>
              <a:avLst/>
              <a:gdLst/>
              <a:ahLst/>
              <a:cxnLst/>
              <a:rect l="l" t="t" r="r" b="b"/>
              <a:pathLst>
                <a:path w="8207" h="15079" extrusionOk="0">
                  <a:moveTo>
                    <a:pt x="1" y="1"/>
                  </a:moveTo>
                  <a:lnTo>
                    <a:pt x="434" y="14144"/>
                  </a:lnTo>
                  <a:lnTo>
                    <a:pt x="7039" y="15078"/>
                  </a:lnTo>
                  <a:lnTo>
                    <a:pt x="8207" y="701"/>
                  </a:lnTo>
                  <a:lnTo>
                    <a:pt x="1" y="1"/>
                  </a:lnTo>
                  <a:close/>
                </a:path>
              </a:pathLst>
            </a:custGeom>
            <a:solidFill>
              <a:srgbClr val="FFCD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4"/>
            <p:cNvSpPr/>
            <p:nvPr/>
          </p:nvSpPr>
          <p:spPr>
            <a:xfrm>
              <a:off x="5395700" y="4997350"/>
              <a:ext cx="266875" cy="343725"/>
            </a:xfrm>
            <a:custGeom>
              <a:avLst/>
              <a:gdLst/>
              <a:ahLst/>
              <a:cxnLst/>
              <a:rect l="l" t="t" r="r" b="b"/>
              <a:pathLst>
                <a:path w="10675" h="13749" extrusionOk="0">
                  <a:moveTo>
                    <a:pt x="1201" y="1"/>
                  </a:moveTo>
                  <a:cubicBezTo>
                    <a:pt x="734" y="134"/>
                    <a:pt x="400" y="568"/>
                    <a:pt x="334" y="1068"/>
                  </a:cubicBezTo>
                  <a:lnTo>
                    <a:pt x="134" y="3436"/>
                  </a:lnTo>
                  <a:cubicBezTo>
                    <a:pt x="0" y="4304"/>
                    <a:pt x="6538" y="11409"/>
                    <a:pt x="8339" y="13343"/>
                  </a:cubicBezTo>
                  <a:cubicBezTo>
                    <a:pt x="8577" y="13605"/>
                    <a:pt x="8917" y="13748"/>
                    <a:pt x="9262" y="13748"/>
                  </a:cubicBezTo>
                  <a:cubicBezTo>
                    <a:pt x="9400" y="13748"/>
                    <a:pt x="9540" y="13725"/>
                    <a:pt x="9674" y="13677"/>
                  </a:cubicBezTo>
                  <a:cubicBezTo>
                    <a:pt x="10307" y="13477"/>
                    <a:pt x="10674" y="12843"/>
                    <a:pt x="10541" y="12209"/>
                  </a:cubicBezTo>
                  <a:lnTo>
                    <a:pt x="8606" y="2369"/>
                  </a:lnTo>
                  <a:lnTo>
                    <a:pt x="8106" y="968"/>
                  </a:lnTo>
                  <a:cubicBezTo>
                    <a:pt x="7445" y="1674"/>
                    <a:pt x="6643" y="1932"/>
                    <a:pt x="5822" y="1932"/>
                  </a:cubicBezTo>
                  <a:cubicBezTo>
                    <a:pt x="3579" y="1932"/>
                    <a:pt x="1201" y="1"/>
                    <a:pt x="1201"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4"/>
            <p:cNvSpPr/>
            <p:nvPr/>
          </p:nvSpPr>
          <p:spPr>
            <a:xfrm>
              <a:off x="5397350" y="5062400"/>
              <a:ext cx="234375" cy="278925"/>
            </a:xfrm>
            <a:custGeom>
              <a:avLst/>
              <a:gdLst/>
              <a:ahLst/>
              <a:cxnLst/>
              <a:rect l="l" t="t" r="r" b="b"/>
              <a:pathLst>
                <a:path w="9375" h="11157" extrusionOk="0">
                  <a:moveTo>
                    <a:pt x="134" y="0"/>
                  </a:moveTo>
                  <a:lnTo>
                    <a:pt x="101" y="534"/>
                  </a:lnTo>
                  <a:cubicBezTo>
                    <a:pt x="1" y="1068"/>
                    <a:pt x="234" y="1335"/>
                    <a:pt x="468" y="1702"/>
                  </a:cubicBezTo>
                  <a:cubicBezTo>
                    <a:pt x="1202" y="2836"/>
                    <a:pt x="3270" y="5371"/>
                    <a:pt x="8240" y="10741"/>
                  </a:cubicBezTo>
                  <a:cubicBezTo>
                    <a:pt x="8468" y="10997"/>
                    <a:pt x="8816" y="11156"/>
                    <a:pt x="9183" y="11156"/>
                  </a:cubicBezTo>
                  <a:cubicBezTo>
                    <a:pt x="9246" y="11156"/>
                    <a:pt x="9310" y="11152"/>
                    <a:pt x="9374" y="11142"/>
                  </a:cubicBezTo>
                  <a:lnTo>
                    <a:pt x="1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4"/>
            <p:cNvSpPr/>
            <p:nvPr/>
          </p:nvSpPr>
          <p:spPr>
            <a:xfrm>
              <a:off x="5404000" y="5024175"/>
              <a:ext cx="45075" cy="34450"/>
            </a:xfrm>
            <a:custGeom>
              <a:avLst/>
              <a:gdLst/>
              <a:ahLst/>
              <a:cxnLst/>
              <a:rect l="l" t="t" r="r" b="b"/>
              <a:pathLst>
                <a:path w="1803" h="1378" extrusionOk="0">
                  <a:moveTo>
                    <a:pt x="1143" y="0"/>
                  </a:moveTo>
                  <a:cubicBezTo>
                    <a:pt x="595" y="0"/>
                    <a:pt x="1" y="884"/>
                    <a:pt x="569" y="1263"/>
                  </a:cubicBezTo>
                  <a:cubicBezTo>
                    <a:pt x="697" y="1340"/>
                    <a:pt x="840" y="1377"/>
                    <a:pt x="982" y="1377"/>
                  </a:cubicBezTo>
                  <a:cubicBezTo>
                    <a:pt x="1211" y="1377"/>
                    <a:pt x="1439" y="1281"/>
                    <a:pt x="1603" y="1096"/>
                  </a:cubicBezTo>
                  <a:cubicBezTo>
                    <a:pt x="1803" y="796"/>
                    <a:pt x="1736" y="362"/>
                    <a:pt x="1436" y="95"/>
                  </a:cubicBezTo>
                  <a:lnTo>
                    <a:pt x="1436" y="95"/>
                  </a:lnTo>
                  <a:lnTo>
                    <a:pt x="1478" y="137"/>
                  </a:lnTo>
                  <a:lnTo>
                    <a:pt x="1478" y="137"/>
                  </a:lnTo>
                  <a:cubicBezTo>
                    <a:pt x="1377" y="41"/>
                    <a:pt x="1261" y="0"/>
                    <a:pt x="1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4"/>
            <p:cNvSpPr/>
            <p:nvPr/>
          </p:nvSpPr>
          <p:spPr>
            <a:xfrm>
              <a:off x="5568325" y="5170800"/>
              <a:ext cx="67550" cy="31750"/>
            </a:xfrm>
            <a:custGeom>
              <a:avLst/>
              <a:gdLst/>
              <a:ahLst/>
              <a:cxnLst/>
              <a:rect l="l" t="t" r="r" b="b"/>
              <a:pathLst>
                <a:path w="2702" h="1270" extrusionOk="0">
                  <a:moveTo>
                    <a:pt x="1869" y="1"/>
                  </a:moveTo>
                  <a:cubicBezTo>
                    <a:pt x="1605" y="1"/>
                    <a:pt x="1345" y="45"/>
                    <a:pt x="1101" y="134"/>
                  </a:cubicBezTo>
                  <a:cubicBezTo>
                    <a:pt x="767" y="268"/>
                    <a:pt x="434" y="535"/>
                    <a:pt x="234" y="835"/>
                  </a:cubicBezTo>
                  <a:cubicBezTo>
                    <a:pt x="33" y="1068"/>
                    <a:pt x="0" y="1268"/>
                    <a:pt x="33" y="1268"/>
                  </a:cubicBezTo>
                  <a:cubicBezTo>
                    <a:pt x="35" y="1269"/>
                    <a:pt x="37" y="1270"/>
                    <a:pt x="39" y="1270"/>
                  </a:cubicBezTo>
                  <a:cubicBezTo>
                    <a:pt x="120" y="1270"/>
                    <a:pt x="487" y="693"/>
                    <a:pt x="1201" y="401"/>
                  </a:cubicBezTo>
                  <a:cubicBezTo>
                    <a:pt x="1560" y="261"/>
                    <a:pt x="1897" y="230"/>
                    <a:pt x="2157" y="230"/>
                  </a:cubicBezTo>
                  <a:cubicBezTo>
                    <a:pt x="2363" y="230"/>
                    <a:pt x="2520" y="249"/>
                    <a:pt x="2604" y="249"/>
                  </a:cubicBezTo>
                  <a:cubicBezTo>
                    <a:pt x="2641" y="249"/>
                    <a:pt x="2663" y="245"/>
                    <a:pt x="2669" y="234"/>
                  </a:cubicBezTo>
                  <a:cubicBezTo>
                    <a:pt x="2702" y="168"/>
                    <a:pt x="2535" y="101"/>
                    <a:pt x="2268" y="34"/>
                  </a:cubicBezTo>
                  <a:cubicBezTo>
                    <a:pt x="2135" y="12"/>
                    <a:pt x="2001" y="1"/>
                    <a:pt x="1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4"/>
            <p:cNvSpPr/>
            <p:nvPr/>
          </p:nvSpPr>
          <p:spPr>
            <a:xfrm>
              <a:off x="5587500" y="5226175"/>
              <a:ext cx="62375" cy="19075"/>
            </a:xfrm>
            <a:custGeom>
              <a:avLst/>
              <a:gdLst/>
              <a:ahLst/>
              <a:cxnLst/>
              <a:rect l="l" t="t" r="r" b="b"/>
              <a:pathLst>
                <a:path w="2495" h="763" extrusionOk="0">
                  <a:moveTo>
                    <a:pt x="1663" y="0"/>
                  </a:moveTo>
                  <a:cubicBezTo>
                    <a:pt x="1512" y="0"/>
                    <a:pt x="1345" y="16"/>
                    <a:pt x="1168" y="54"/>
                  </a:cubicBezTo>
                  <a:cubicBezTo>
                    <a:pt x="434" y="188"/>
                    <a:pt x="0" y="721"/>
                    <a:pt x="67" y="755"/>
                  </a:cubicBezTo>
                  <a:cubicBezTo>
                    <a:pt x="72" y="760"/>
                    <a:pt x="80" y="763"/>
                    <a:pt x="91" y="763"/>
                  </a:cubicBezTo>
                  <a:cubicBezTo>
                    <a:pt x="206" y="763"/>
                    <a:pt x="619" y="441"/>
                    <a:pt x="1201" y="288"/>
                  </a:cubicBezTo>
                  <a:cubicBezTo>
                    <a:pt x="1448" y="238"/>
                    <a:pt x="1680" y="226"/>
                    <a:pt x="1878" y="226"/>
                  </a:cubicBezTo>
                  <a:cubicBezTo>
                    <a:pt x="2093" y="226"/>
                    <a:pt x="2267" y="241"/>
                    <a:pt x="2369" y="241"/>
                  </a:cubicBezTo>
                  <a:cubicBezTo>
                    <a:pt x="2426" y="241"/>
                    <a:pt x="2461" y="236"/>
                    <a:pt x="2469" y="221"/>
                  </a:cubicBezTo>
                  <a:cubicBezTo>
                    <a:pt x="2494" y="170"/>
                    <a:pt x="2165" y="0"/>
                    <a:pt x="16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4"/>
            <p:cNvSpPr/>
            <p:nvPr/>
          </p:nvSpPr>
          <p:spPr>
            <a:xfrm>
              <a:off x="5529950" y="5116150"/>
              <a:ext cx="91750" cy="31375"/>
            </a:xfrm>
            <a:custGeom>
              <a:avLst/>
              <a:gdLst/>
              <a:ahLst/>
              <a:cxnLst/>
              <a:rect l="l" t="t" r="r" b="b"/>
              <a:pathLst>
                <a:path w="3670" h="1255" extrusionOk="0">
                  <a:moveTo>
                    <a:pt x="2891" y="1"/>
                  </a:moveTo>
                  <a:cubicBezTo>
                    <a:pt x="2558" y="1"/>
                    <a:pt x="2144" y="47"/>
                    <a:pt x="1702" y="185"/>
                  </a:cubicBezTo>
                  <a:cubicBezTo>
                    <a:pt x="601" y="519"/>
                    <a:pt x="1" y="1186"/>
                    <a:pt x="67" y="1253"/>
                  </a:cubicBezTo>
                  <a:cubicBezTo>
                    <a:pt x="68" y="1254"/>
                    <a:pt x="70" y="1254"/>
                    <a:pt x="72" y="1254"/>
                  </a:cubicBezTo>
                  <a:cubicBezTo>
                    <a:pt x="139" y="1254"/>
                    <a:pt x="796" y="711"/>
                    <a:pt x="1769" y="419"/>
                  </a:cubicBezTo>
                  <a:cubicBezTo>
                    <a:pt x="2803" y="119"/>
                    <a:pt x="3670" y="219"/>
                    <a:pt x="3670" y="152"/>
                  </a:cubicBezTo>
                  <a:cubicBezTo>
                    <a:pt x="3670" y="94"/>
                    <a:pt x="3361" y="1"/>
                    <a:pt x="28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4"/>
            <p:cNvSpPr/>
            <p:nvPr/>
          </p:nvSpPr>
          <p:spPr>
            <a:xfrm>
              <a:off x="5530775" y="5063225"/>
              <a:ext cx="83425" cy="12800"/>
            </a:xfrm>
            <a:custGeom>
              <a:avLst/>
              <a:gdLst/>
              <a:ahLst/>
              <a:cxnLst/>
              <a:rect l="l" t="t" r="r" b="b"/>
              <a:pathLst>
                <a:path w="3337" h="512" extrusionOk="0">
                  <a:moveTo>
                    <a:pt x="1669" y="1"/>
                  </a:moveTo>
                  <a:cubicBezTo>
                    <a:pt x="701" y="1"/>
                    <a:pt x="1" y="334"/>
                    <a:pt x="34" y="401"/>
                  </a:cubicBezTo>
                  <a:cubicBezTo>
                    <a:pt x="39" y="410"/>
                    <a:pt x="53" y="413"/>
                    <a:pt x="78" y="413"/>
                  </a:cubicBezTo>
                  <a:cubicBezTo>
                    <a:pt x="235" y="413"/>
                    <a:pt x="787" y="264"/>
                    <a:pt x="1490" y="264"/>
                  </a:cubicBezTo>
                  <a:cubicBezTo>
                    <a:pt x="1549" y="264"/>
                    <a:pt x="1608" y="265"/>
                    <a:pt x="1669" y="268"/>
                  </a:cubicBezTo>
                  <a:cubicBezTo>
                    <a:pt x="2470" y="297"/>
                    <a:pt x="3113" y="512"/>
                    <a:pt x="3269" y="512"/>
                  </a:cubicBezTo>
                  <a:cubicBezTo>
                    <a:pt x="3288" y="512"/>
                    <a:pt x="3300" y="509"/>
                    <a:pt x="3303" y="501"/>
                  </a:cubicBezTo>
                  <a:cubicBezTo>
                    <a:pt x="3337" y="434"/>
                    <a:pt x="2636" y="34"/>
                    <a:pt x="1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4"/>
            <p:cNvSpPr/>
            <p:nvPr/>
          </p:nvSpPr>
          <p:spPr>
            <a:xfrm>
              <a:off x="5535800" y="5013825"/>
              <a:ext cx="95075" cy="56950"/>
            </a:xfrm>
            <a:custGeom>
              <a:avLst/>
              <a:gdLst/>
              <a:ahLst/>
              <a:cxnLst/>
              <a:rect l="l" t="t" r="r" b="b"/>
              <a:pathLst>
                <a:path w="3803" h="2278" extrusionOk="0">
                  <a:moveTo>
                    <a:pt x="573" y="230"/>
                  </a:moveTo>
                  <a:cubicBezTo>
                    <a:pt x="603" y="230"/>
                    <a:pt x="634" y="234"/>
                    <a:pt x="667" y="242"/>
                  </a:cubicBezTo>
                  <a:cubicBezTo>
                    <a:pt x="901" y="342"/>
                    <a:pt x="1134" y="509"/>
                    <a:pt x="1268" y="743"/>
                  </a:cubicBezTo>
                  <a:cubicBezTo>
                    <a:pt x="1444" y="990"/>
                    <a:pt x="1593" y="1246"/>
                    <a:pt x="1713" y="1517"/>
                  </a:cubicBezTo>
                  <a:lnTo>
                    <a:pt x="1713" y="1517"/>
                  </a:lnTo>
                  <a:cubicBezTo>
                    <a:pt x="1685" y="1570"/>
                    <a:pt x="1659" y="1623"/>
                    <a:pt x="1635" y="1677"/>
                  </a:cubicBezTo>
                  <a:cubicBezTo>
                    <a:pt x="1572" y="1761"/>
                    <a:pt x="1535" y="1858"/>
                    <a:pt x="1517" y="1951"/>
                  </a:cubicBezTo>
                  <a:lnTo>
                    <a:pt x="1517" y="1951"/>
                  </a:lnTo>
                  <a:cubicBezTo>
                    <a:pt x="908" y="1841"/>
                    <a:pt x="412" y="1380"/>
                    <a:pt x="267" y="743"/>
                  </a:cubicBezTo>
                  <a:cubicBezTo>
                    <a:pt x="234" y="609"/>
                    <a:pt x="267" y="442"/>
                    <a:pt x="367" y="342"/>
                  </a:cubicBezTo>
                  <a:cubicBezTo>
                    <a:pt x="417" y="267"/>
                    <a:pt x="486" y="230"/>
                    <a:pt x="573" y="230"/>
                  </a:cubicBezTo>
                  <a:close/>
                  <a:moveTo>
                    <a:pt x="3282" y="363"/>
                  </a:moveTo>
                  <a:cubicBezTo>
                    <a:pt x="3365" y="363"/>
                    <a:pt x="3453" y="401"/>
                    <a:pt x="3503" y="476"/>
                  </a:cubicBezTo>
                  <a:cubicBezTo>
                    <a:pt x="3536" y="609"/>
                    <a:pt x="3536" y="743"/>
                    <a:pt x="3503" y="876"/>
                  </a:cubicBezTo>
                  <a:cubicBezTo>
                    <a:pt x="3227" y="1488"/>
                    <a:pt x="2644" y="1903"/>
                    <a:pt x="1983" y="1968"/>
                  </a:cubicBezTo>
                  <a:lnTo>
                    <a:pt x="1983" y="1968"/>
                  </a:lnTo>
                  <a:cubicBezTo>
                    <a:pt x="1975" y="1912"/>
                    <a:pt x="1959" y="1859"/>
                    <a:pt x="1935" y="1810"/>
                  </a:cubicBezTo>
                  <a:cubicBezTo>
                    <a:pt x="1920" y="1714"/>
                    <a:pt x="1899" y="1620"/>
                    <a:pt x="1872" y="1528"/>
                  </a:cubicBezTo>
                  <a:lnTo>
                    <a:pt x="1872" y="1528"/>
                  </a:lnTo>
                  <a:cubicBezTo>
                    <a:pt x="2060" y="1263"/>
                    <a:pt x="2269" y="1008"/>
                    <a:pt x="2502" y="776"/>
                  </a:cubicBezTo>
                  <a:cubicBezTo>
                    <a:pt x="2702" y="609"/>
                    <a:pt x="2936" y="442"/>
                    <a:pt x="3202" y="376"/>
                  </a:cubicBezTo>
                  <a:cubicBezTo>
                    <a:pt x="3227" y="367"/>
                    <a:pt x="3255" y="363"/>
                    <a:pt x="3282" y="363"/>
                  </a:cubicBezTo>
                  <a:close/>
                  <a:moveTo>
                    <a:pt x="1776" y="1666"/>
                  </a:moveTo>
                  <a:cubicBezTo>
                    <a:pt x="1817" y="1767"/>
                    <a:pt x="1853" y="1870"/>
                    <a:pt x="1886" y="1975"/>
                  </a:cubicBezTo>
                  <a:lnTo>
                    <a:pt x="1886" y="1975"/>
                  </a:lnTo>
                  <a:cubicBezTo>
                    <a:pt x="1858" y="1976"/>
                    <a:pt x="1830" y="1977"/>
                    <a:pt x="1801" y="1977"/>
                  </a:cubicBezTo>
                  <a:cubicBezTo>
                    <a:pt x="1729" y="1977"/>
                    <a:pt x="1658" y="1972"/>
                    <a:pt x="1588" y="1963"/>
                  </a:cubicBezTo>
                  <a:lnTo>
                    <a:pt x="1588" y="1963"/>
                  </a:lnTo>
                  <a:cubicBezTo>
                    <a:pt x="1648" y="1863"/>
                    <a:pt x="1710" y="1764"/>
                    <a:pt x="1776" y="1666"/>
                  </a:cubicBezTo>
                  <a:close/>
                  <a:moveTo>
                    <a:pt x="632" y="0"/>
                  </a:moveTo>
                  <a:cubicBezTo>
                    <a:pt x="459" y="0"/>
                    <a:pt x="278" y="70"/>
                    <a:pt x="167" y="209"/>
                  </a:cubicBezTo>
                  <a:cubicBezTo>
                    <a:pt x="33" y="376"/>
                    <a:pt x="0" y="576"/>
                    <a:pt x="33" y="776"/>
                  </a:cubicBezTo>
                  <a:cubicBezTo>
                    <a:pt x="200" y="1610"/>
                    <a:pt x="934" y="2244"/>
                    <a:pt x="1801" y="2244"/>
                  </a:cubicBezTo>
                  <a:cubicBezTo>
                    <a:pt x="1854" y="2244"/>
                    <a:pt x="1907" y="2242"/>
                    <a:pt x="1959" y="2238"/>
                  </a:cubicBezTo>
                  <a:lnTo>
                    <a:pt x="1959" y="2238"/>
                  </a:lnTo>
                  <a:cubicBezTo>
                    <a:pt x="1962" y="2251"/>
                    <a:pt x="1965" y="2264"/>
                    <a:pt x="1968" y="2277"/>
                  </a:cubicBezTo>
                  <a:cubicBezTo>
                    <a:pt x="1971" y="2263"/>
                    <a:pt x="1973" y="2250"/>
                    <a:pt x="1976" y="2236"/>
                  </a:cubicBezTo>
                  <a:lnTo>
                    <a:pt x="1976" y="2236"/>
                  </a:lnTo>
                  <a:cubicBezTo>
                    <a:pt x="2741" y="2172"/>
                    <a:pt x="3426" y="1687"/>
                    <a:pt x="3736" y="943"/>
                  </a:cubicBezTo>
                  <a:cubicBezTo>
                    <a:pt x="3803" y="743"/>
                    <a:pt x="3803" y="542"/>
                    <a:pt x="3703" y="342"/>
                  </a:cubicBezTo>
                  <a:cubicBezTo>
                    <a:pt x="3598" y="211"/>
                    <a:pt x="3452" y="121"/>
                    <a:pt x="3281" y="121"/>
                  </a:cubicBezTo>
                  <a:cubicBezTo>
                    <a:pt x="3234" y="121"/>
                    <a:pt x="3186" y="128"/>
                    <a:pt x="3136" y="142"/>
                  </a:cubicBezTo>
                  <a:cubicBezTo>
                    <a:pt x="2835" y="242"/>
                    <a:pt x="2569" y="409"/>
                    <a:pt x="2368" y="643"/>
                  </a:cubicBezTo>
                  <a:cubicBezTo>
                    <a:pt x="2159" y="852"/>
                    <a:pt x="1966" y="1094"/>
                    <a:pt x="1812" y="1346"/>
                  </a:cubicBezTo>
                  <a:lnTo>
                    <a:pt x="1812" y="1346"/>
                  </a:lnTo>
                  <a:cubicBezTo>
                    <a:pt x="1716" y="1090"/>
                    <a:pt x="1582" y="853"/>
                    <a:pt x="1434" y="643"/>
                  </a:cubicBezTo>
                  <a:cubicBezTo>
                    <a:pt x="1268" y="376"/>
                    <a:pt x="1034" y="142"/>
                    <a:pt x="734" y="9"/>
                  </a:cubicBezTo>
                  <a:cubicBezTo>
                    <a:pt x="701" y="3"/>
                    <a:pt x="666" y="0"/>
                    <a:pt x="6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4"/>
            <p:cNvSpPr/>
            <p:nvPr/>
          </p:nvSpPr>
          <p:spPr>
            <a:xfrm>
              <a:off x="4684350" y="2630650"/>
              <a:ext cx="1193375" cy="2270000"/>
            </a:xfrm>
            <a:custGeom>
              <a:avLst/>
              <a:gdLst/>
              <a:ahLst/>
              <a:cxnLst/>
              <a:rect l="l" t="t" r="r" b="b"/>
              <a:pathLst>
                <a:path w="47735" h="90800" extrusionOk="0">
                  <a:moveTo>
                    <a:pt x="15311" y="1"/>
                  </a:moveTo>
                  <a:lnTo>
                    <a:pt x="12543" y="9374"/>
                  </a:lnTo>
                  <a:lnTo>
                    <a:pt x="10274" y="17680"/>
                  </a:lnTo>
                  <a:lnTo>
                    <a:pt x="7706" y="39296"/>
                  </a:lnTo>
                  <a:lnTo>
                    <a:pt x="5271" y="52572"/>
                  </a:lnTo>
                  <a:cubicBezTo>
                    <a:pt x="5271" y="52572"/>
                    <a:pt x="2569" y="66215"/>
                    <a:pt x="1735" y="70018"/>
                  </a:cubicBezTo>
                  <a:cubicBezTo>
                    <a:pt x="901" y="73820"/>
                    <a:pt x="0" y="89532"/>
                    <a:pt x="0" y="89532"/>
                  </a:cubicBezTo>
                  <a:lnTo>
                    <a:pt x="8607" y="90799"/>
                  </a:lnTo>
                  <a:cubicBezTo>
                    <a:pt x="8607" y="90799"/>
                    <a:pt x="11409" y="81826"/>
                    <a:pt x="12643" y="77623"/>
                  </a:cubicBezTo>
                  <a:cubicBezTo>
                    <a:pt x="13877" y="73420"/>
                    <a:pt x="16112" y="63446"/>
                    <a:pt x="16112" y="63446"/>
                  </a:cubicBezTo>
                  <a:lnTo>
                    <a:pt x="26753" y="31190"/>
                  </a:lnTo>
                  <a:lnTo>
                    <a:pt x="27320" y="56808"/>
                  </a:lnTo>
                  <a:lnTo>
                    <a:pt x="29221" y="89465"/>
                  </a:lnTo>
                  <a:lnTo>
                    <a:pt x="37194" y="89765"/>
                  </a:lnTo>
                  <a:cubicBezTo>
                    <a:pt x="37194" y="89765"/>
                    <a:pt x="37527" y="85862"/>
                    <a:pt x="38428" y="78557"/>
                  </a:cubicBezTo>
                  <a:cubicBezTo>
                    <a:pt x="39362" y="71252"/>
                    <a:pt x="40930" y="54340"/>
                    <a:pt x="40930" y="54340"/>
                  </a:cubicBezTo>
                  <a:cubicBezTo>
                    <a:pt x="40930" y="54340"/>
                    <a:pt x="45133" y="32157"/>
                    <a:pt x="46067" y="28588"/>
                  </a:cubicBezTo>
                  <a:cubicBezTo>
                    <a:pt x="47735" y="22150"/>
                    <a:pt x="42531" y="11743"/>
                    <a:pt x="42531" y="11743"/>
                  </a:cubicBezTo>
                  <a:cubicBezTo>
                    <a:pt x="42531" y="11743"/>
                    <a:pt x="39329" y="868"/>
                    <a:pt x="39329" y="568"/>
                  </a:cubicBezTo>
                  <a:lnTo>
                    <a:pt x="153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4"/>
            <p:cNvSpPr/>
            <p:nvPr/>
          </p:nvSpPr>
          <p:spPr>
            <a:xfrm>
              <a:off x="4186500" y="2262350"/>
              <a:ext cx="491200" cy="183200"/>
            </a:xfrm>
            <a:custGeom>
              <a:avLst/>
              <a:gdLst/>
              <a:ahLst/>
              <a:cxnLst/>
              <a:rect l="l" t="t" r="r" b="b"/>
              <a:pathLst>
                <a:path w="19648" h="7328" extrusionOk="0">
                  <a:moveTo>
                    <a:pt x="8422" y="0"/>
                  </a:moveTo>
                  <a:cubicBezTo>
                    <a:pt x="7943" y="0"/>
                    <a:pt x="7495" y="89"/>
                    <a:pt x="7172" y="356"/>
                  </a:cubicBezTo>
                  <a:cubicBezTo>
                    <a:pt x="7039" y="723"/>
                    <a:pt x="7272" y="1123"/>
                    <a:pt x="7639" y="1190"/>
                  </a:cubicBezTo>
                  <a:cubicBezTo>
                    <a:pt x="8807" y="1423"/>
                    <a:pt x="10908" y="1857"/>
                    <a:pt x="10808" y="2024"/>
                  </a:cubicBezTo>
                  <a:cubicBezTo>
                    <a:pt x="10796" y="2054"/>
                    <a:pt x="10665" y="2066"/>
                    <a:pt x="10455" y="2066"/>
                  </a:cubicBezTo>
                  <a:cubicBezTo>
                    <a:pt x="9786" y="2066"/>
                    <a:pt x="8311" y="1949"/>
                    <a:pt x="7285" y="1949"/>
                  </a:cubicBezTo>
                  <a:cubicBezTo>
                    <a:pt x="6865" y="1949"/>
                    <a:pt x="6521" y="1968"/>
                    <a:pt x="6338" y="2024"/>
                  </a:cubicBezTo>
                  <a:lnTo>
                    <a:pt x="968" y="1890"/>
                  </a:lnTo>
                  <a:cubicBezTo>
                    <a:pt x="968" y="1890"/>
                    <a:pt x="0" y="2791"/>
                    <a:pt x="901" y="3125"/>
                  </a:cubicBezTo>
                  <a:lnTo>
                    <a:pt x="901" y="3825"/>
                  </a:lnTo>
                  <a:cubicBezTo>
                    <a:pt x="1168" y="4025"/>
                    <a:pt x="1501" y="4192"/>
                    <a:pt x="1835" y="4259"/>
                  </a:cubicBezTo>
                  <a:cubicBezTo>
                    <a:pt x="2535" y="4459"/>
                    <a:pt x="1768" y="4892"/>
                    <a:pt x="2702" y="5093"/>
                  </a:cubicBezTo>
                  <a:cubicBezTo>
                    <a:pt x="3227" y="5203"/>
                    <a:pt x="3752" y="5268"/>
                    <a:pt x="4277" y="5268"/>
                  </a:cubicBezTo>
                  <a:cubicBezTo>
                    <a:pt x="4386" y="5268"/>
                    <a:pt x="4495" y="5265"/>
                    <a:pt x="4604" y="5259"/>
                  </a:cubicBezTo>
                  <a:lnTo>
                    <a:pt x="4704" y="5693"/>
                  </a:lnTo>
                  <a:cubicBezTo>
                    <a:pt x="4970" y="5826"/>
                    <a:pt x="5304" y="5927"/>
                    <a:pt x="5604" y="5960"/>
                  </a:cubicBezTo>
                  <a:cubicBezTo>
                    <a:pt x="5860" y="6015"/>
                    <a:pt x="6961" y="6034"/>
                    <a:pt x="8315" y="6034"/>
                  </a:cubicBezTo>
                  <a:cubicBezTo>
                    <a:pt x="11023" y="6034"/>
                    <a:pt x="14744" y="5960"/>
                    <a:pt x="14744" y="5960"/>
                  </a:cubicBezTo>
                  <a:lnTo>
                    <a:pt x="19047" y="7328"/>
                  </a:lnTo>
                  <a:lnTo>
                    <a:pt x="19648" y="3091"/>
                  </a:lnTo>
                  <a:lnTo>
                    <a:pt x="16412" y="2090"/>
                  </a:lnTo>
                  <a:cubicBezTo>
                    <a:pt x="16412" y="2090"/>
                    <a:pt x="16112" y="990"/>
                    <a:pt x="15411" y="623"/>
                  </a:cubicBezTo>
                  <a:cubicBezTo>
                    <a:pt x="14958" y="385"/>
                    <a:pt x="13485" y="343"/>
                    <a:pt x="12321" y="343"/>
                  </a:cubicBezTo>
                  <a:cubicBezTo>
                    <a:pt x="11686" y="343"/>
                    <a:pt x="11144" y="356"/>
                    <a:pt x="10908" y="356"/>
                  </a:cubicBezTo>
                  <a:cubicBezTo>
                    <a:pt x="10463" y="356"/>
                    <a:pt x="9381" y="0"/>
                    <a:pt x="8422" y="0"/>
                  </a:cubicBezTo>
                  <a:close/>
                </a:path>
              </a:pathLst>
            </a:custGeom>
            <a:solidFill>
              <a:srgbClr val="FFCD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4"/>
            <p:cNvSpPr/>
            <p:nvPr/>
          </p:nvSpPr>
          <p:spPr>
            <a:xfrm>
              <a:off x="4463350" y="2309050"/>
              <a:ext cx="90925" cy="58950"/>
            </a:xfrm>
            <a:custGeom>
              <a:avLst/>
              <a:gdLst/>
              <a:ahLst/>
              <a:cxnLst/>
              <a:rect l="l" t="t" r="r" b="b"/>
              <a:pathLst>
                <a:path w="3637" h="2358" extrusionOk="0">
                  <a:moveTo>
                    <a:pt x="3349" y="0"/>
                  </a:moveTo>
                  <a:cubicBezTo>
                    <a:pt x="3216" y="0"/>
                    <a:pt x="3087" y="17"/>
                    <a:pt x="2970" y="56"/>
                  </a:cubicBezTo>
                  <a:cubicBezTo>
                    <a:pt x="2436" y="156"/>
                    <a:pt x="1902" y="323"/>
                    <a:pt x="1435" y="589"/>
                  </a:cubicBezTo>
                  <a:cubicBezTo>
                    <a:pt x="968" y="890"/>
                    <a:pt x="535" y="1257"/>
                    <a:pt x="268" y="1724"/>
                  </a:cubicBezTo>
                  <a:cubicBezTo>
                    <a:pt x="101" y="1890"/>
                    <a:pt x="34" y="2124"/>
                    <a:pt x="1" y="2357"/>
                  </a:cubicBezTo>
                  <a:cubicBezTo>
                    <a:pt x="134" y="2191"/>
                    <a:pt x="268" y="1990"/>
                    <a:pt x="368" y="1824"/>
                  </a:cubicBezTo>
                  <a:cubicBezTo>
                    <a:pt x="701" y="1390"/>
                    <a:pt x="1102" y="1056"/>
                    <a:pt x="1535" y="790"/>
                  </a:cubicBezTo>
                  <a:cubicBezTo>
                    <a:pt x="2603" y="189"/>
                    <a:pt x="3637" y="89"/>
                    <a:pt x="3637" y="22"/>
                  </a:cubicBezTo>
                  <a:cubicBezTo>
                    <a:pt x="3540" y="8"/>
                    <a:pt x="3443" y="0"/>
                    <a:pt x="334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4"/>
            <p:cNvSpPr/>
            <p:nvPr/>
          </p:nvSpPr>
          <p:spPr>
            <a:xfrm>
              <a:off x="4303250" y="2380175"/>
              <a:ext cx="90075" cy="16175"/>
            </a:xfrm>
            <a:custGeom>
              <a:avLst/>
              <a:gdLst/>
              <a:ahLst/>
              <a:cxnLst/>
              <a:rect l="l" t="t" r="r" b="b"/>
              <a:pathLst>
                <a:path w="3603" h="647" extrusionOk="0">
                  <a:moveTo>
                    <a:pt x="2177" y="0"/>
                  </a:moveTo>
                  <a:cubicBezTo>
                    <a:pt x="2018" y="0"/>
                    <a:pt x="1860" y="4"/>
                    <a:pt x="1701" y="13"/>
                  </a:cubicBezTo>
                  <a:cubicBezTo>
                    <a:pt x="1627" y="7"/>
                    <a:pt x="1552" y="4"/>
                    <a:pt x="1476" y="4"/>
                  </a:cubicBezTo>
                  <a:cubicBezTo>
                    <a:pt x="1109" y="4"/>
                    <a:pt x="726" y="69"/>
                    <a:pt x="367" y="179"/>
                  </a:cubicBezTo>
                  <a:cubicBezTo>
                    <a:pt x="34" y="380"/>
                    <a:pt x="0" y="646"/>
                    <a:pt x="34" y="646"/>
                  </a:cubicBezTo>
                  <a:cubicBezTo>
                    <a:pt x="134" y="513"/>
                    <a:pt x="267" y="380"/>
                    <a:pt x="434" y="313"/>
                  </a:cubicBezTo>
                  <a:cubicBezTo>
                    <a:pt x="709" y="249"/>
                    <a:pt x="984" y="226"/>
                    <a:pt x="1259" y="226"/>
                  </a:cubicBezTo>
                  <a:cubicBezTo>
                    <a:pt x="1417" y="226"/>
                    <a:pt x="1576" y="234"/>
                    <a:pt x="1735" y="246"/>
                  </a:cubicBezTo>
                  <a:cubicBezTo>
                    <a:pt x="1841" y="252"/>
                    <a:pt x="1949" y="255"/>
                    <a:pt x="2057" y="255"/>
                  </a:cubicBezTo>
                  <a:cubicBezTo>
                    <a:pt x="2560" y="255"/>
                    <a:pt x="3081" y="195"/>
                    <a:pt x="3603" y="113"/>
                  </a:cubicBezTo>
                  <a:cubicBezTo>
                    <a:pt x="3127" y="38"/>
                    <a:pt x="2652" y="0"/>
                    <a:pt x="2177"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4"/>
            <p:cNvSpPr/>
            <p:nvPr/>
          </p:nvSpPr>
          <p:spPr>
            <a:xfrm>
              <a:off x="4241525" y="2352625"/>
              <a:ext cx="145125" cy="21200"/>
            </a:xfrm>
            <a:custGeom>
              <a:avLst/>
              <a:gdLst/>
              <a:ahLst/>
              <a:cxnLst/>
              <a:rect l="l" t="t" r="r" b="b"/>
              <a:pathLst>
                <a:path w="5805" h="848" extrusionOk="0">
                  <a:moveTo>
                    <a:pt x="5541" y="0"/>
                  </a:moveTo>
                  <a:cubicBezTo>
                    <a:pt x="5329" y="0"/>
                    <a:pt x="5117" y="24"/>
                    <a:pt x="4904" y="47"/>
                  </a:cubicBezTo>
                  <a:cubicBezTo>
                    <a:pt x="4494" y="86"/>
                    <a:pt x="4084" y="103"/>
                    <a:pt x="3673" y="103"/>
                  </a:cubicBezTo>
                  <a:cubicBezTo>
                    <a:pt x="3383" y="103"/>
                    <a:pt x="3093" y="94"/>
                    <a:pt x="2803" y="81"/>
                  </a:cubicBezTo>
                  <a:cubicBezTo>
                    <a:pt x="2403" y="47"/>
                    <a:pt x="2002" y="47"/>
                    <a:pt x="1602" y="47"/>
                  </a:cubicBezTo>
                  <a:cubicBezTo>
                    <a:pt x="1268" y="47"/>
                    <a:pt x="968" y="114"/>
                    <a:pt x="635" y="247"/>
                  </a:cubicBezTo>
                  <a:cubicBezTo>
                    <a:pt x="434" y="314"/>
                    <a:pt x="234" y="448"/>
                    <a:pt x="101" y="614"/>
                  </a:cubicBezTo>
                  <a:cubicBezTo>
                    <a:pt x="1" y="748"/>
                    <a:pt x="34" y="848"/>
                    <a:pt x="34" y="848"/>
                  </a:cubicBezTo>
                  <a:cubicBezTo>
                    <a:pt x="68" y="848"/>
                    <a:pt x="68" y="781"/>
                    <a:pt x="168" y="681"/>
                  </a:cubicBezTo>
                  <a:cubicBezTo>
                    <a:pt x="301" y="548"/>
                    <a:pt x="501" y="448"/>
                    <a:pt x="701" y="381"/>
                  </a:cubicBezTo>
                  <a:cubicBezTo>
                    <a:pt x="1118" y="277"/>
                    <a:pt x="1561" y="224"/>
                    <a:pt x="1998" y="224"/>
                  </a:cubicBezTo>
                  <a:cubicBezTo>
                    <a:pt x="2260" y="224"/>
                    <a:pt x="2519" y="243"/>
                    <a:pt x="2769" y="281"/>
                  </a:cubicBezTo>
                  <a:cubicBezTo>
                    <a:pt x="3029" y="304"/>
                    <a:pt x="3289" y="315"/>
                    <a:pt x="3548" y="315"/>
                  </a:cubicBezTo>
                  <a:cubicBezTo>
                    <a:pt x="4019" y="315"/>
                    <a:pt x="4485" y="279"/>
                    <a:pt x="4938" y="214"/>
                  </a:cubicBezTo>
                  <a:cubicBezTo>
                    <a:pt x="5238" y="181"/>
                    <a:pt x="5505" y="114"/>
                    <a:pt x="5805" y="14"/>
                  </a:cubicBezTo>
                  <a:cubicBezTo>
                    <a:pt x="5717" y="4"/>
                    <a:pt x="5629" y="0"/>
                    <a:pt x="554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4"/>
            <p:cNvSpPr/>
            <p:nvPr/>
          </p:nvSpPr>
          <p:spPr>
            <a:xfrm>
              <a:off x="4210675" y="2327100"/>
              <a:ext cx="156800" cy="15050"/>
            </a:xfrm>
            <a:custGeom>
              <a:avLst/>
              <a:gdLst/>
              <a:ahLst/>
              <a:cxnLst/>
              <a:rect l="l" t="t" r="r" b="b"/>
              <a:pathLst>
                <a:path w="6272" h="602" extrusionOk="0">
                  <a:moveTo>
                    <a:pt x="1835" y="1"/>
                  </a:moveTo>
                  <a:cubicBezTo>
                    <a:pt x="1502" y="1"/>
                    <a:pt x="1135" y="34"/>
                    <a:pt x="801" y="101"/>
                  </a:cubicBezTo>
                  <a:cubicBezTo>
                    <a:pt x="568" y="134"/>
                    <a:pt x="334" y="234"/>
                    <a:pt x="167" y="368"/>
                  </a:cubicBezTo>
                  <a:cubicBezTo>
                    <a:pt x="34" y="501"/>
                    <a:pt x="1" y="601"/>
                    <a:pt x="34" y="601"/>
                  </a:cubicBezTo>
                  <a:cubicBezTo>
                    <a:pt x="67" y="601"/>
                    <a:pt x="67" y="535"/>
                    <a:pt x="201" y="434"/>
                  </a:cubicBezTo>
                  <a:cubicBezTo>
                    <a:pt x="401" y="334"/>
                    <a:pt x="601" y="268"/>
                    <a:pt x="835" y="268"/>
                  </a:cubicBezTo>
                  <a:cubicBezTo>
                    <a:pt x="1079" y="219"/>
                    <a:pt x="1323" y="188"/>
                    <a:pt x="1567" y="188"/>
                  </a:cubicBezTo>
                  <a:cubicBezTo>
                    <a:pt x="1657" y="188"/>
                    <a:pt x="1746" y="192"/>
                    <a:pt x="1835" y="201"/>
                  </a:cubicBezTo>
                  <a:cubicBezTo>
                    <a:pt x="2236" y="201"/>
                    <a:pt x="2636" y="234"/>
                    <a:pt x="3069" y="234"/>
                  </a:cubicBezTo>
                  <a:cubicBezTo>
                    <a:pt x="3970" y="234"/>
                    <a:pt x="4771" y="201"/>
                    <a:pt x="5338" y="201"/>
                  </a:cubicBezTo>
                  <a:cubicBezTo>
                    <a:pt x="5671" y="201"/>
                    <a:pt x="5972" y="168"/>
                    <a:pt x="6272" y="134"/>
                  </a:cubicBezTo>
                  <a:cubicBezTo>
                    <a:pt x="6047" y="59"/>
                    <a:pt x="5821" y="22"/>
                    <a:pt x="5582" y="22"/>
                  </a:cubicBezTo>
                  <a:cubicBezTo>
                    <a:pt x="5502" y="22"/>
                    <a:pt x="5421" y="26"/>
                    <a:pt x="5338" y="34"/>
                  </a:cubicBezTo>
                  <a:cubicBezTo>
                    <a:pt x="4737" y="1"/>
                    <a:pt x="3970" y="1"/>
                    <a:pt x="306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4"/>
            <p:cNvSpPr/>
            <p:nvPr/>
          </p:nvSpPr>
          <p:spPr>
            <a:xfrm>
              <a:off x="5253100" y="1834250"/>
              <a:ext cx="381950" cy="249375"/>
            </a:xfrm>
            <a:custGeom>
              <a:avLst/>
              <a:gdLst/>
              <a:ahLst/>
              <a:cxnLst/>
              <a:rect l="l" t="t" r="r" b="b"/>
              <a:pathLst>
                <a:path w="15278" h="9975" extrusionOk="0">
                  <a:moveTo>
                    <a:pt x="14711" y="1"/>
                  </a:moveTo>
                  <a:lnTo>
                    <a:pt x="12776" y="67"/>
                  </a:lnTo>
                  <a:lnTo>
                    <a:pt x="4103" y="2502"/>
                  </a:lnTo>
                  <a:lnTo>
                    <a:pt x="0" y="7539"/>
                  </a:lnTo>
                  <a:lnTo>
                    <a:pt x="934" y="9608"/>
                  </a:lnTo>
                  <a:lnTo>
                    <a:pt x="5771" y="9975"/>
                  </a:lnTo>
                  <a:lnTo>
                    <a:pt x="10741" y="9141"/>
                  </a:lnTo>
                  <a:lnTo>
                    <a:pt x="13510" y="8173"/>
                  </a:lnTo>
                  <a:lnTo>
                    <a:pt x="15278" y="3603"/>
                  </a:lnTo>
                  <a:lnTo>
                    <a:pt x="14711" y="1"/>
                  </a:lnTo>
                  <a:close/>
                </a:path>
              </a:pathLst>
            </a:custGeom>
            <a:solidFill>
              <a:srgbClr val="FFCD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4"/>
            <p:cNvSpPr/>
            <p:nvPr/>
          </p:nvSpPr>
          <p:spPr>
            <a:xfrm>
              <a:off x="5014575" y="2012725"/>
              <a:ext cx="731400" cy="632125"/>
            </a:xfrm>
            <a:custGeom>
              <a:avLst/>
              <a:gdLst/>
              <a:ahLst/>
              <a:cxnLst/>
              <a:rect l="l" t="t" r="r" b="b"/>
              <a:pathLst>
                <a:path w="29256" h="25285" extrusionOk="0">
                  <a:moveTo>
                    <a:pt x="23051" y="0"/>
                  </a:moveTo>
                  <a:cubicBezTo>
                    <a:pt x="23051" y="0"/>
                    <a:pt x="15819" y="1705"/>
                    <a:pt x="12694" y="1705"/>
                  </a:cubicBezTo>
                  <a:cubicBezTo>
                    <a:pt x="12607" y="1705"/>
                    <a:pt x="12523" y="1704"/>
                    <a:pt x="12443" y="1701"/>
                  </a:cubicBezTo>
                  <a:cubicBezTo>
                    <a:pt x="9475" y="1601"/>
                    <a:pt x="9808" y="0"/>
                    <a:pt x="9808" y="0"/>
                  </a:cubicBezTo>
                  <a:lnTo>
                    <a:pt x="9808" y="0"/>
                  </a:lnTo>
                  <a:lnTo>
                    <a:pt x="1068" y="9707"/>
                  </a:lnTo>
                  <a:cubicBezTo>
                    <a:pt x="334" y="11775"/>
                    <a:pt x="1" y="13943"/>
                    <a:pt x="134" y="16145"/>
                  </a:cubicBezTo>
                  <a:cubicBezTo>
                    <a:pt x="334" y="19914"/>
                    <a:pt x="2102" y="21149"/>
                    <a:pt x="2102" y="21149"/>
                  </a:cubicBezTo>
                  <a:lnTo>
                    <a:pt x="2102" y="24718"/>
                  </a:lnTo>
                  <a:lnTo>
                    <a:pt x="22650" y="25285"/>
                  </a:lnTo>
                  <a:lnTo>
                    <a:pt x="29255" y="10941"/>
                  </a:lnTo>
                  <a:lnTo>
                    <a:pt x="230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4"/>
            <p:cNvSpPr/>
            <p:nvPr/>
          </p:nvSpPr>
          <p:spPr>
            <a:xfrm>
              <a:off x="4533400" y="1839250"/>
              <a:ext cx="814775" cy="1431050"/>
            </a:xfrm>
            <a:custGeom>
              <a:avLst/>
              <a:gdLst/>
              <a:ahLst/>
              <a:cxnLst/>
              <a:rect l="l" t="t" r="r" b="b"/>
              <a:pathLst>
                <a:path w="32591" h="57242" extrusionOk="0">
                  <a:moveTo>
                    <a:pt x="32591" y="1"/>
                  </a:moveTo>
                  <a:lnTo>
                    <a:pt x="31423" y="1235"/>
                  </a:lnTo>
                  <a:cubicBezTo>
                    <a:pt x="31423" y="1235"/>
                    <a:pt x="25753" y="2202"/>
                    <a:pt x="25052" y="2569"/>
                  </a:cubicBezTo>
                  <a:cubicBezTo>
                    <a:pt x="24318" y="2936"/>
                    <a:pt x="21483" y="6105"/>
                    <a:pt x="20616" y="8340"/>
                  </a:cubicBezTo>
                  <a:cubicBezTo>
                    <a:pt x="19715" y="10542"/>
                    <a:pt x="18948" y="15946"/>
                    <a:pt x="18948" y="15946"/>
                  </a:cubicBezTo>
                  <a:cubicBezTo>
                    <a:pt x="18948" y="15946"/>
                    <a:pt x="16746" y="19148"/>
                    <a:pt x="16746" y="19682"/>
                  </a:cubicBezTo>
                  <a:lnTo>
                    <a:pt x="16746" y="21083"/>
                  </a:lnTo>
                  <a:cubicBezTo>
                    <a:pt x="16746" y="21083"/>
                    <a:pt x="15078" y="23651"/>
                    <a:pt x="15078" y="23918"/>
                  </a:cubicBezTo>
                  <a:lnTo>
                    <a:pt x="15078" y="24185"/>
                  </a:lnTo>
                  <a:lnTo>
                    <a:pt x="4137" y="17980"/>
                  </a:lnTo>
                  <a:lnTo>
                    <a:pt x="1" y="25419"/>
                  </a:lnTo>
                  <a:cubicBezTo>
                    <a:pt x="1" y="25419"/>
                    <a:pt x="9608" y="32291"/>
                    <a:pt x="14178" y="35093"/>
                  </a:cubicBezTo>
                  <a:cubicBezTo>
                    <a:pt x="14611" y="35345"/>
                    <a:pt x="15088" y="35468"/>
                    <a:pt x="15558" y="35468"/>
                  </a:cubicBezTo>
                  <a:cubicBezTo>
                    <a:pt x="16390" y="35468"/>
                    <a:pt x="17202" y="35084"/>
                    <a:pt x="17713" y="34359"/>
                  </a:cubicBezTo>
                  <a:lnTo>
                    <a:pt x="17713" y="34359"/>
                  </a:lnTo>
                  <a:lnTo>
                    <a:pt x="14111" y="56875"/>
                  </a:lnTo>
                  <a:lnTo>
                    <a:pt x="16379" y="57242"/>
                  </a:lnTo>
                  <a:lnTo>
                    <a:pt x="21416" y="31690"/>
                  </a:lnTo>
                  <a:lnTo>
                    <a:pt x="21416" y="28088"/>
                  </a:lnTo>
                  <a:cubicBezTo>
                    <a:pt x="21416" y="28088"/>
                    <a:pt x="17780" y="24352"/>
                    <a:pt x="20849" y="19248"/>
                  </a:cubicBezTo>
                  <a:cubicBezTo>
                    <a:pt x="21916" y="17480"/>
                    <a:pt x="25019" y="12677"/>
                    <a:pt x="26687" y="10308"/>
                  </a:cubicBezTo>
                  <a:cubicBezTo>
                    <a:pt x="28354" y="7907"/>
                    <a:pt x="32591" y="2769"/>
                    <a:pt x="32591" y="2769"/>
                  </a:cubicBezTo>
                  <a:lnTo>
                    <a:pt x="32591"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4"/>
            <p:cNvSpPr/>
            <p:nvPr/>
          </p:nvSpPr>
          <p:spPr>
            <a:xfrm>
              <a:off x="5316475" y="1812575"/>
              <a:ext cx="640475" cy="1486075"/>
            </a:xfrm>
            <a:custGeom>
              <a:avLst/>
              <a:gdLst/>
              <a:ahLst/>
              <a:cxnLst/>
              <a:rect l="l" t="t" r="r" b="b"/>
              <a:pathLst>
                <a:path w="25619" h="59443" extrusionOk="0">
                  <a:moveTo>
                    <a:pt x="11742" y="0"/>
                  </a:moveTo>
                  <a:cubicBezTo>
                    <a:pt x="11742" y="1"/>
                    <a:pt x="11942" y="3103"/>
                    <a:pt x="11942" y="3369"/>
                  </a:cubicBezTo>
                  <a:cubicBezTo>
                    <a:pt x="11942" y="3636"/>
                    <a:pt x="7439" y="12509"/>
                    <a:pt x="5671" y="16612"/>
                  </a:cubicBezTo>
                  <a:cubicBezTo>
                    <a:pt x="3903" y="20715"/>
                    <a:pt x="1301" y="30522"/>
                    <a:pt x="634" y="34358"/>
                  </a:cubicBezTo>
                  <a:cubicBezTo>
                    <a:pt x="0" y="38194"/>
                    <a:pt x="634" y="59443"/>
                    <a:pt x="634" y="59443"/>
                  </a:cubicBezTo>
                  <a:lnTo>
                    <a:pt x="21816" y="53138"/>
                  </a:lnTo>
                  <a:cubicBezTo>
                    <a:pt x="21449" y="47001"/>
                    <a:pt x="16879" y="34525"/>
                    <a:pt x="16879" y="34525"/>
                  </a:cubicBezTo>
                  <a:lnTo>
                    <a:pt x="19848" y="21949"/>
                  </a:lnTo>
                  <a:cubicBezTo>
                    <a:pt x="19848" y="21949"/>
                    <a:pt x="25619" y="6505"/>
                    <a:pt x="24685" y="5271"/>
                  </a:cubicBezTo>
                  <a:cubicBezTo>
                    <a:pt x="23751" y="4070"/>
                    <a:pt x="15845" y="2069"/>
                    <a:pt x="15845" y="2069"/>
                  </a:cubicBezTo>
                  <a:lnTo>
                    <a:pt x="14544" y="467"/>
                  </a:lnTo>
                  <a:lnTo>
                    <a:pt x="11742"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4"/>
            <p:cNvSpPr/>
            <p:nvPr/>
          </p:nvSpPr>
          <p:spPr>
            <a:xfrm>
              <a:off x="5342325" y="2596625"/>
              <a:ext cx="407800" cy="157000"/>
            </a:xfrm>
            <a:custGeom>
              <a:avLst/>
              <a:gdLst/>
              <a:ahLst/>
              <a:cxnLst/>
              <a:rect l="l" t="t" r="r" b="b"/>
              <a:pathLst>
                <a:path w="16312" h="6280" extrusionOk="0">
                  <a:moveTo>
                    <a:pt x="3072" y="1"/>
                  </a:moveTo>
                  <a:cubicBezTo>
                    <a:pt x="2828" y="1"/>
                    <a:pt x="2583" y="20"/>
                    <a:pt x="2335" y="61"/>
                  </a:cubicBezTo>
                  <a:cubicBezTo>
                    <a:pt x="1468" y="194"/>
                    <a:pt x="1034" y="194"/>
                    <a:pt x="167" y="361"/>
                  </a:cubicBezTo>
                  <a:lnTo>
                    <a:pt x="0" y="1062"/>
                  </a:lnTo>
                  <a:cubicBezTo>
                    <a:pt x="1368" y="1762"/>
                    <a:pt x="3670" y="1095"/>
                    <a:pt x="4937" y="1929"/>
                  </a:cubicBezTo>
                  <a:cubicBezTo>
                    <a:pt x="5337" y="2262"/>
                    <a:pt x="5738" y="2629"/>
                    <a:pt x="6105" y="2996"/>
                  </a:cubicBezTo>
                  <a:cubicBezTo>
                    <a:pt x="6605" y="3397"/>
                    <a:pt x="7172" y="3730"/>
                    <a:pt x="7772" y="3964"/>
                  </a:cubicBezTo>
                  <a:cubicBezTo>
                    <a:pt x="8940" y="4531"/>
                    <a:pt x="10141" y="5064"/>
                    <a:pt x="11342" y="5531"/>
                  </a:cubicBezTo>
                  <a:cubicBezTo>
                    <a:pt x="12263" y="5927"/>
                    <a:pt x="13227" y="6280"/>
                    <a:pt x="14182" y="6280"/>
                  </a:cubicBezTo>
                  <a:cubicBezTo>
                    <a:pt x="14437" y="6280"/>
                    <a:pt x="14691" y="6255"/>
                    <a:pt x="14944" y="6199"/>
                  </a:cubicBezTo>
                  <a:cubicBezTo>
                    <a:pt x="15345" y="6132"/>
                    <a:pt x="15711" y="5898"/>
                    <a:pt x="15978" y="5598"/>
                  </a:cubicBezTo>
                  <a:cubicBezTo>
                    <a:pt x="16245" y="5298"/>
                    <a:pt x="16312" y="4864"/>
                    <a:pt x="16145" y="4497"/>
                  </a:cubicBezTo>
                  <a:cubicBezTo>
                    <a:pt x="15978" y="4197"/>
                    <a:pt x="15745" y="3997"/>
                    <a:pt x="15445" y="3897"/>
                  </a:cubicBezTo>
                  <a:cubicBezTo>
                    <a:pt x="13376" y="2796"/>
                    <a:pt x="10908" y="2663"/>
                    <a:pt x="8706" y="1862"/>
                  </a:cubicBezTo>
                  <a:cubicBezTo>
                    <a:pt x="6841" y="1181"/>
                    <a:pt x="5002" y="1"/>
                    <a:pt x="30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4"/>
            <p:cNvSpPr/>
            <p:nvPr/>
          </p:nvSpPr>
          <p:spPr>
            <a:xfrm>
              <a:off x="5496600" y="1909775"/>
              <a:ext cx="606275" cy="856000"/>
            </a:xfrm>
            <a:custGeom>
              <a:avLst/>
              <a:gdLst/>
              <a:ahLst/>
              <a:cxnLst/>
              <a:rect l="l" t="t" r="r" b="b"/>
              <a:pathLst>
                <a:path w="24251" h="34240" extrusionOk="0">
                  <a:moveTo>
                    <a:pt x="14900" y="0"/>
                  </a:moveTo>
                  <a:cubicBezTo>
                    <a:pt x="14794" y="0"/>
                    <a:pt x="14697" y="16"/>
                    <a:pt x="14611" y="49"/>
                  </a:cubicBezTo>
                  <a:cubicBezTo>
                    <a:pt x="14311" y="182"/>
                    <a:pt x="10841" y="6753"/>
                    <a:pt x="10007" y="10056"/>
                  </a:cubicBezTo>
                  <a:cubicBezTo>
                    <a:pt x="9207" y="13358"/>
                    <a:pt x="13076" y="23399"/>
                    <a:pt x="13076" y="23399"/>
                  </a:cubicBezTo>
                  <a:lnTo>
                    <a:pt x="1134" y="22598"/>
                  </a:lnTo>
                  <a:lnTo>
                    <a:pt x="0" y="28502"/>
                  </a:lnTo>
                  <a:cubicBezTo>
                    <a:pt x="0" y="28502"/>
                    <a:pt x="10975" y="32472"/>
                    <a:pt x="14611" y="33339"/>
                  </a:cubicBezTo>
                  <a:cubicBezTo>
                    <a:pt x="16638" y="33841"/>
                    <a:pt x="18675" y="34240"/>
                    <a:pt x="20260" y="34240"/>
                  </a:cubicBezTo>
                  <a:cubicBezTo>
                    <a:pt x="21519" y="34240"/>
                    <a:pt x="22492" y="33989"/>
                    <a:pt x="22950" y="33339"/>
                  </a:cubicBezTo>
                  <a:cubicBezTo>
                    <a:pt x="23617" y="32472"/>
                    <a:pt x="24051" y="31438"/>
                    <a:pt x="24251" y="30370"/>
                  </a:cubicBezTo>
                  <a:lnTo>
                    <a:pt x="22650" y="17995"/>
                  </a:lnTo>
                  <a:lnTo>
                    <a:pt x="21115" y="10156"/>
                  </a:lnTo>
                  <a:cubicBezTo>
                    <a:pt x="21115" y="10156"/>
                    <a:pt x="20949" y="6653"/>
                    <a:pt x="20148" y="4652"/>
                  </a:cubicBezTo>
                  <a:cubicBezTo>
                    <a:pt x="19372" y="2759"/>
                    <a:pt x="16316" y="0"/>
                    <a:pt x="14900"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4"/>
            <p:cNvSpPr/>
            <p:nvPr/>
          </p:nvSpPr>
          <p:spPr>
            <a:xfrm>
              <a:off x="5042100" y="2033575"/>
              <a:ext cx="223525" cy="611275"/>
            </a:xfrm>
            <a:custGeom>
              <a:avLst/>
              <a:gdLst/>
              <a:ahLst/>
              <a:cxnLst/>
              <a:rect l="l" t="t" r="r" b="b"/>
              <a:pathLst>
                <a:path w="8941" h="24451" extrusionOk="0">
                  <a:moveTo>
                    <a:pt x="8940" y="0"/>
                  </a:moveTo>
                  <a:lnTo>
                    <a:pt x="8940" y="0"/>
                  </a:lnTo>
                  <a:cubicBezTo>
                    <a:pt x="8874" y="67"/>
                    <a:pt x="8807" y="134"/>
                    <a:pt x="8740" y="200"/>
                  </a:cubicBezTo>
                  <a:cubicBezTo>
                    <a:pt x="8640" y="334"/>
                    <a:pt x="8440" y="534"/>
                    <a:pt x="8207" y="801"/>
                  </a:cubicBezTo>
                  <a:cubicBezTo>
                    <a:pt x="7573" y="1535"/>
                    <a:pt x="7006" y="2335"/>
                    <a:pt x="6472" y="3136"/>
                  </a:cubicBezTo>
                  <a:cubicBezTo>
                    <a:pt x="5771" y="4170"/>
                    <a:pt x="4971" y="5404"/>
                    <a:pt x="4104" y="6772"/>
                  </a:cubicBezTo>
                  <a:cubicBezTo>
                    <a:pt x="3070" y="8206"/>
                    <a:pt x="2136" y="9740"/>
                    <a:pt x="1302" y="11308"/>
                  </a:cubicBezTo>
                  <a:cubicBezTo>
                    <a:pt x="434" y="12876"/>
                    <a:pt x="1" y="14644"/>
                    <a:pt x="1" y="16445"/>
                  </a:cubicBezTo>
                  <a:cubicBezTo>
                    <a:pt x="34" y="17246"/>
                    <a:pt x="268" y="18013"/>
                    <a:pt x="735" y="18647"/>
                  </a:cubicBezTo>
                  <a:cubicBezTo>
                    <a:pt x="935" y="18947"/>
                    <a:pt x="1101" y="19214"/>
                    <a:pt x="1268" y="19547"/>
                  </a:cubicBezTo>
                  <a:cubicBezTo>
                    <a:pt x="1368" y="19814"/>
                    <a:pt x="1468" y="20148"/>
                    <a:pt x="1468" y="20448"/>
                  </a:cubicBezTo>
                  <a:cubicBezTo>
                    <a:pt x="1568" y="21682"/>
                    <a:pt x="1602" y="22650"/>
                    <a:pt x="1669" y="23383"/>
                  </a:cubicBezTo>
                  <a:cubicBezTo>
                    <a:pt x="1702" y="23684"/>
                    <a:pt x="1735" y="23951"/>
                    <a:pt x="1735" y="24151"/>
                  </a:cubicBezTo>
                  <a:cubicBezTo>
                    <a:pt x="1735" y="24251"/>
                    <a:pt x="1735" y="24351"/>
                    <a:pt x="1769" y="24451"/>
                  </a:cubicBezTo>
                  <a:cubicBezTo>
                    <a:pt x="1769" y="24351"/>
                    <a:pt x="1769" y="24251"/>
                    <a:pt x="1769" y="24151"/>
                  </a:cubicBezTo>
                  <a:cubicBezTo>
                    <a:pt x="1735" y="23951"/>
                    <a:pt x="1735" y="23684"/>
                    <a:pt x="1735" y="23350"/>
                  </a:cubicBezTo>
                  <a:cubicBezTo>
                    <a:pt x="1702" y="22683"/>
                    <a:pt x="1669" y="21682"/>
                    <a:pt x="1635" y="20448"/>
                  </a:cubicBezTo>
                  <a:cubicBezTo>
                    <a:pt x="1602" y="20114"/>
                    <a:pt x="1535" y="19781"/>
                    <a:pt x="1402" y="19481"/>
                  </a:cubicBezTo>
                  <a:cubicBezTo>
                    <a:pt x="1268" y="19147"/>
                    <a:pt x="1068" y="18847"/>
                    <a:pt x="868" y="18547"/>
                  </a:cubicBezTo>
                  <a:cubicBezTo>
                    <a:pt x="434" y="17946"/>
                    <a:pt x="201" y="17179"/>
                    <a:pt x="201" y="16445"/>
                  </a:cubicBezTo>
                  <a:cubicBezTo>
                    <a:pt x="201" y="14677"/>
                    <a:pt x="668" y="12943"/>
                    <a:pt x="1502" y="11375"/>
                  </a:cubicBezTo>
                  <a:cubicBezTo>
                    <a:pt x="2336" y="9840"/>
                    <a:pt x="3236" y="8339"/>
                    <a:pt x="4270" y="6872"/>
                  </a:cubicBezTo>
                  <a:cubicBezTo>
                    <a:pt x="5138" y="5504"/>
                    <a:pt x="5905" y="4236"/>
                    <a:pt x="6572" y="3236"/>
                  </a:cubicBezTo>
                  <a:cubicBezTo>
                    <a:pt x="7273" y="2202"/>
                    <a:pt x="7873" y="1401"/>
                    <a:pt x="8273" y="834"/>
                  </a:cubicBezTo>
                  <a:lnTo>
                    <a:pt x="8774" y="234"/>
                  </a:lnTo>
                  <a:cubicBezTo>
                    <a:pt x="8840" y="167"/>
                    <a:pt x="8907" y="100"/>
                    <a:pt x="89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4"/>
            <p:cNvSpPr/>
            <p:nvPr/>
          </p:nvSpPr>
          <p:spPr>
            <a:xfrm>
              <a:off x="5118825" y="2055250"/>
              <a:ext cx="199325" cy="585450"/>
            </a:xfrm>
            <a:custGeom>
              <a:avLst/>
              <a:gdLst/>
              <a:ahLst/>
              <a:cxnLst/>
              <a:rect l="l" t="t" r="r" b="b"/>
              <a:pathLst>
                <a:path w="7973" h="23418" extrusionOk="0">
                  <a:moveTo>
                    <a:pt x="7973" y="0"/>
                  </a:moveTo>
                  <a:cubicBezTo>
                    <a:pt x="7940" y="0"/>
                    <a:pt x="7806" y="334"/>
                    <a:pt x="7439" y="868"/>
                  </a:cubicBezTo>
                  <a:cubicBezTo>
                    <a:pt x="6939" y="1635"/>
                    <a:pt x="6338" y="2369"/>
                    <a:pt x="5705" y="3003"/>
                  </a:cubicBezTo>
                  <a:cubicBezTo>
                    <a:pt x="4704" y="3970"/>
                    <a:pt x="3837" y="5037"/>
                    <a:pt x="3036" y="6138"/>
                  </a:cubicBezTo>
                  <a:cubicBezTo>
                    <a:pt x="2102" y="7572"/>
                    <a:pt x="1368" y="9107"/>
                    <a:pt x="901" y="10708"/>
                  </a:cubicBezTo>
                  <a:cubicBezTo>
                    <a:pt x="634" y="11542"/>
                    <a:pt x="434" y="12376"/>
                    <a:pt x="267" y="13210"/>
                  </a:cubicBezTo>
                  <a:cubicBezTo>
                    <a:pt x="67" y="14010"/>
                    <a:pt x="1" y="14844"/>
                    <a:pt x="1" y="15645"/>
                  </a:cubicBezTo>
                  <a:cubicBezTo>
                    <a:pt x="134" y="16379"/>
                    <a:pt x="334" y="17079"/>
                    <a:pt x="601" y="17780"/>
                  </a:cubicBezTo>
                  <a:cubicBezTo>
                    <a:pt x="768" y="18380"/>
                    <a:pt x="834" y="19014"/>
                    <a:pt x="801" y="19648"/>
                  </a:cubicBezTo>
                  <a:cubicBezTo>
                    <a:pt x="801" y="20815"/>
                    <a:pt x="868" y="21749"/>
                    <a:pt x="935" y="22416"/>
                  </a:cubicBezTo>
                  <a:cubicBezTo>
                    <a:pt x="968" y="22750"/>
                    <a:pt x="968" y="22983"/>
                    <a:pt x="1001" y="23150"/>
                  </a:cubicBezTo>
                  <a:cubicBezTo>
                    <a:pt x="1001" y="23250"/>
                    <a:pt x="1035" y="23350"/>
                    <a:pt x="1035" y="23417"/>
                  </a:cubicBezTo>
                  <a:cubicBezTo>
                    <a:pt x="1068" y="23350"/>
                    <a:pt x="1068" y="23250"/>
                    <a:pt x="1035" y="23150"/>
                  </a:cubicBezTo>
                  <a:cubicBezTo>
                    <a:pt x="1035" y="22950"/>
                    <a:pt x="1035" y="22717"/>
                    <a:pt x="1001" y="22416"/>
                  </a:cubicBezTo>
                  <a:cubicBezTo>
                    <a:pt x="968" y="21749"/>
                    <a:pt x="935" y="20815"/>
                    <a:pt x="968" y="19648"/>
                  </a:cubicBezTo>
                  <a:cubicBezTo>
                    <a:pt x="1001" y="19014"/>
                    <a:pt x="935" y="18347"/>
                    <a:pt x="801" y="17713"/>
                  </a:cubicBezTo>
                  <a:cubicBezTo>
                    <a:pt x="601" y="17046"/>
                    <a:pt x="267" y="16412"/>
                    <a:pt x="234" y="15645"/>
                  </a:cubicBezTo>
                  <a:cubicBezTo>
                    <a:pt x="201" y="14844"/>
                    <a:pt x="301" y="14044"/>
                    <a:pt x="501" y="13277"/>
                  </a:cubicBezTo>
                  <a:cubicBezTo>
                    <a:pt x="668" y="12409"/>
                    <a:pt x="868" y="11575"/>
                    <a:pt x="1135" y="10775"/>
                  </a:cubicBezTo>
                  <a:cubicBezTo>
                    <a:pt x="1635" y="9174"/>
                    <a:pt x="2336" y="7639"/>
                    <a:pt x="3236" y="6238"/>
                  </a:cubicBezTo>
                  <a:cubicBezTo>
                    <a:pt x="4003" y="5137"/>
                    <a:pt x="4871" y="4070"/>
                    <a:pt x="5838" y="3103"/>
                  </a:cubicBezTo>
                  <a:cubicBezTo>
                    <a:pt x="6472" y="2435"/>
                    <a:pt x="7039" y="1702"/>
                    <a:pt x="7539" y="934"/>
                  </a:cubicBezTo>
                  <a:cubicBezTo>
                    <a:pt x="7673" y="701"/>
                    <a:pt x="7773" y="467"/>
                    <a:pt x="7873" y="234"/>
                  </a:cubicBezTo>
                  <a:cubicBezTo>
                    <a:pt x="7906" y="167"/>
                    <a:pt x="7940" y="100"/>
                    <a:pt x="79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4"/>
            <p:cNvSpPr/>
            <p:nvPr/>
          </p:nvSpPr>
          <p:spPr>
            <a:xfrm>
              <a:off x="5221400" y="2044400"/>
              <a:ext cx="183500" cy="592950"/>
            </a:xfrm>
            <a:custGeom>
              <a:avLst/>
              <a:gdLst/>
              <a:ahLst/>
              <a:cxnLst/>
              <a:rect l="l" t="t" r="r" b="b"/>
              <a:pathLst>
                <a:path w="7340" h="23718" extrusionOk="0">
                  <a:moveTo>
                    <a:pt x="7339" y="1"/>
                  </a:moveTo>
                  <a:cubicBezTo>
                    <a:pt x="7272" y="67"/>
                    <a:pt x="7239" y="134"/>
                    <a:pt x="7172" y="201"/>
                  </a:cubicBezTo>
                  <a:cubicBezTo>
                    <a:pt x="7106" y="368"/>
                    <a:pt x="7005" y="601"/>
                    <a:pt x="6872" y="868"/>
                  </a:cubicBezTo>
                  <a:cubicBezTo>
                    <a:pt x="6438" y="1669"/>
                    <a:pt x="5938" y="2436"/>
                    <a:pt x="5404" y="3170"/>
                  </a:cubicBezTo>
                  <a:cubicBezTo>
                    <a:pt x="4704" y="4137"/>
                    <a:pt x="3837" y="5204"/>
                    <a:pt x="3036" y="6505"/>
                  </a:cubicBezTo>
                  <a:cubicBezTo>
                    <a:pt x="2135" y="7906"/>
                    <a:pt x="1435" y="9441"/>
                    <a:pt x="901" y="11009"/>
                  </a:cubicBezTo>
                  <a:cubicBezTo>
                    <a:pt x="367" y="12610"/>
                    <a:pt x="101" y="14244"/>
                    <a:pt x="67" y="15912"/>
                  </a:cubicBezTo>
                  <a:cubicBezTo>
                    <a:pt x="0" y="17447"/>
                    <a:pt x="67" y="18848"/>
                    <a:pt x="101" y="19982"/>
                  </a:cubicBezTo>
                  <a:cubicBezTo>
                    <a:pt x="134" y="21149"/>
                    <a:pt x="134" y="22083"/>
                    <a:pt x="134" y="22717"/>
                  </a:cubicBezTo>
                  <a:lnTo>
                    <a:pt x="134" y="23484"/>
                  </a:lnTo>
                  <a:cubicBezTo>
                    <a:pt x="134" y="23551"/>
                    <a:pt x="134" y="23651"/>
                    <a:pt x="134" y="23718"/>
                  </a:cubicBezTo>
                  <a:cubicBezTo>
                    <a:pt x="167" y="23651"/>
                    <a:pt x="167" y="23551"/>
                    <a:pt x="167" y="23484"/>
                  </a:cubicBezTo>
                  <a:cubicBezTo>
                    <a:pt x="201" y="23317"/>
                    <a:pt x="234" y="23051"/>
                    <a:pt x="234" y="22717"/>
                  </a:cubicBezTo>
                  <a:cubicBezTo>
                    <a:pt x="267" y="22083"/>
                    <a:pt x="267" y="21116"/>
                    <a:pt x="267" y="19982"/>
                  </a:cubicBezTo>
                  <a:cubicBezTo>
                    <a:pt x="267" y="18848"/>
                    <a:pt x="201" y="17447"/>
                    <a:pt x="267" y="15945"/>
                  </a:cubicBezTo>
                  <a:cubicBezTo>
                    <a:pt x="301" y="14278"/>
                    <a:pt x="601" y="12643"/>
                    <a:pt x="1101" y="11075"/>
                  </a:cubicBezTo>
                  <a:cubicBezTo>
                    <a:pt x="1635" y="9508"/>
                    <a:pt x="2335" y="8006"/>
                    <a:pt x="3236" y="6605"/>
                  </a:cubicBezTo>
                  <a:cubicBezTo>
                    <a:pt x="4003" y="5305"/>
                    <a:pt x="4871" y="4237"/>
                    <a:pt x="5538" y="3270"/>
                  </a:cubicBezTo>
                  <a:cubicBezTo>
                    <a:pt x="6071" y="2536"/>
                    <a:pt x="6538" y="1769"/>
                    <a:pt x="6972" y="935"/>
                  </a:cubicBezTo>
                  <a:cubicBezTo>
                    <a:pt x="7072" y="701"/>
                    <a:pt x="7172" y="468"/>
                    <a:pt x="7239" y="234"/>
                  </a:cubicBezTo>
                  <a:cubicBezTo>
                    <a:pt x="7272" y="168"/>
                    <a:pt x="7306" y="67"/>
                    <a:pt x="73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4"/>
            <p:cNvSpPr/>
            <p:nvPr/>
          </p:nvSpPr>
          <p:spPr>
            <a:xfrm>
              <a:off x="5288950" y="2034400"/>
              <a:ext cx="190150" cy="599625"/>
            </a:xfrm>
            <a:custGeom>
              <a:avLst/>
              <a:gdLst/>
              <a:ahLst/>
              <a:cxnLst/>
              <a:rect l="l" t="t" r="r" b="b"/>
              <a:pathLst>
                <a:path w="7606" h="23985" extrusionOk="0">
                  <a:moveTo>
                    <a:pt x="7606" y="0"/>
                  </a:moveTo>
                  <a:lnTo>
                    <a:pt x="7606" y="0"/>
                  </a:lnTo>
                  <a:cubicBezTo>
                    <a:pt x="7572" y="0"/>
                    <a:pt x="7506" y="334"/>
                    <a:pt x="7306" y="934"/>
                  </a:cubicBezTo>
                  <a:cubicBezTo>
                    <a:pt x="7039" y="1802"/>
                    <a:pt x="6739" y="2669"/>
                    <a:pt x="6338" y="3470"/>
                  </a:cubicBezTo>
                  <a:cubicBezTo>
                    <a:pt x="5871" y="4504"/>
                    <a:pt x="5237" y="5738"/>
                    <a:pt x="4537" y="7072"/>
                  </a:cubicBezTo>
                  <a:cubicBezTo>
                    <a:pt x="3736" y="8507"/>
                    <a:pt x="3069" y="10041"/>
                    <a:pt x="2536" y="11575"/>
                  </a:cubicBezTo>
                  <a:cubicBezTo>
                    <a:pt x="1568" y="14444"/>
                    <a:pt x="901" y="17380"/>
                    <a:pt x="501" y="20348"/>
                  </a:cubicBezTo>
                  <a:cubicBezTo>
                    <a:pt x="367" y="21482"/>
                    <a:pt x="301" y="22416"/>
                    <a:pt x="301" y="23050"/>
                  </a:cubicBezTo>
                  <a:cubicBezTo>
                    <a:pt x="301" y="23317"/>
                    <a:pt x="234" y="23551"/>
                    <a:pt x="134" y="23751"/>
                  </a:cubicBezTo>
                  <a:cubicBezTo>
                    <a:pt x="67" y="23918"/>
                    <a:pt x="0" y="23984"/>
                    <a:pt x="0" y="23984"/>
                  </a:cubicBezTo>
                  <a:cubicBezTo>
                    <a:pt x="67" y="23918"/>
                    <a:pt x="134" y="23851"/>
                    <a:pt x="167" y="23784"/>
                  </a:cubicBezTo>
                  <a:cubicBezTo>
                    <a:pt x="301" y="23551"/>
                    <a:pt x="367" y="23317"/>
                    <a:pt x="367" y="23084"/>
                  </a:cubicBezTo>
                  <a:cubicBezTo>
                    <a:pt x="434" y="22416"/>
                    <a:pt x="501" y="21516"/>
                    <a:pt x="668" y="20382"/>
                  </a:cubicBezTo>
                  <a:cubicBezTo>
                    <a:pt x="1101" y="17413"/>
                    <a:pt x="1802" y="14511"/>
                    <a:pt x="2736" y="11675"/>
                  </a:cubicBezTo>
                  <a:cubicBezTo>
                    <a:pt x="3269" y="10108"/>
                    <a:pt x="3937" y="8607"/>
                    <a:pt x="4704" y="7172"/>
                  </a:cubicBezTo>
                  <a:cubicBezTo>
                    <a:pt x="5404" y="5838"/>
                    <a:pt x="6038" y="4604"/>
                    <a:pt x="6505" y="3536"/>
                  </a:cubicBezTo>
                  <a:cubicBezTo>
                    <a:pt x="6872" y="2702"/>
                    <a:pt x="7172" y="1868"/>
                    <a:pt x="7406" y="968"/>
                  </a:cubicBezTo>
                  <a:cubicBezTo>
                    <a:pt x="7472" y="734"/>
                    <a:pt x="7506" y="501"/>
                    <a:pt x="7572" y="267"/>
                  </a:cubicBezTo>
                  <a:cubicBezTo>
                    <a:pt x="7572" y="167"/>
                    <a:pt x="7572" y="101"/>
                    <a:pt x="76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4"/>
            <p:cNvSpPr/>
            <p:nvPr/>
          </p:nvSpPr>
          <p:spPr>
            <a:xfrm>
              <a:off x="4907000" y="2446350"/>
              <a:ext cx="53400" cy="189325"/>
            </a:xfrm>
            <a:custGeom>
              <a:avLst/>
              <a:gdLst/>
              <a:ahLst/>
              <a:cxnLst/>
              <a:rect l="l" t="t" r="r" b="b"/>
              <a:pathLst>
                <a:path w="2136" h="7573" extrusionOk="0">
                  <a:moveTo>
                    <a:pt x="1" y="1"/>
                  </a:moveTo>
                  <a:cubicBezTo>
                    <a:pt x="301" y="234"/>
                    <a:pt x="568" y="501"/>
                    <a:pt x="801" y="835"/>
                  </a:cubicBezTo>
                  <a:cubicBezTo>
                    <a:pt x="1268" y="1635"/>
                    <a:pt x="1602" y="2569"/>
                    <a:pt x="1735" y="3503"/>
                  </a:cubicBezTo>
                  <a:cubicBezTo>
                    <a:pt x="1869" y="4471"/>
                    <a:pt x="1936" y="5405"/>
                    <a:pt x="1902" y="6372"/>
                  </a:cubicBezTo>
                  <a:cubicBezTo>
                    <a:pt x="1835" y="7106"/>
                    <a:pt x="1769" y="7573"/>
                    <a:pt x="1802" y="7573"/>
                  </a:cubicBezTo>
                  <a:cubicBezTo>
                    <a:pt x="1936" y="7206"/>
                    <a:pt x="2002" y="6806"/>
                    <a:pt x="2036" y="6405"/>
                  </a:cubicBezTo>
                  <a:cubicBezTo>
                    <a:pt x="2136" y="5438"/>
                    <a:pt x="2102" y="4437"/>
                    <a:pt x="1936" y="3503"/>
                  </a:cubicBezTo>
                  <a:cubicBezTo>
                    <a:pt x="1802" y="2503"/>
                    <a:pt x="1469" y="1569"/>
                    <a:pt x="935" y="735"/>
                  </a:cubicBezTo>
                  <a:cubicBezTo>
                    <a:pt x="768" y="501"/>
                    <a:pt x="535" y="301"/>
                    <a:pt x="301" y="134"/>
                  </a:cubicBezTo>
                  <a:cubicBezTo>
                    <a:pt x="201" y="68"/>
                    <a:pt x="101"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4"/>
            <p:cNvSpPr/>
            <p:nvPr/>
          </p:nvSpPr>
          <p:spPr>
            <a:xfrm>
              <a:off x="5000400" y="1869275"/>
              <a:ext cx="319425" cy="612975"/>
            </a:xfrm>
            <a:custGeom>
              <a:avLst/>
              <a:gdLst/>
              <a:ahLst/>
              <a:cxnLst/>
              <a:rect l="l" t="t" r="r" b="b"/>
              <a:pathLst>
                <a:path w="12777" h="24519" extrusionOk="0">
                  <a:moveTo>
                    <a:pt x="12777" y="1"/>
                  </a:moveTo>
                  <a:lnTo>
                    <a:pt x="12777" y="1"/>
                  </a:lnTo>
                  <a:cubicBezTo>
                    <a:pt x="12710" y="67"/>
                    <a:pt x="12643" y="134"/>
                    <a:pt x="12576" y="234"/>
                  </a:cubicBezTo>
                  <a:cubicBezTo>
                    <a:pt x="12443" y="368"/>
                    <a:pt x="12276" y="568"/>
                    <a:pt x="12043" y="835"/>
                  </a:cubicBezTo>
                  <a:cubicBezTo>
                    <a:pt x="11576" y="1402"/>
                    <a:pt x="10909" y="2202"/>
                    <a:pt x="10175" y="3270"/>
                  </a:cubicBezTo>
                  <a:cubicBezTo>
                    <a:pt x="9408" y="4304"/>
                    <a:pt x="8674" y="5638"/>
                    <a:pt x="7439" y="6806"/>
                  </a:cubicBezTo>
                  <a:cubicBezTo>
                    <a:pt x="6772" y="7439"/>
                    <a:pt x="6172" y="8107"/>
                    <a:pt x="5605" y="8774"/>
                  </a:cubicBezTo>
                  <a:cubicBezTo>
                    <a:pt x="5038" y="9541"/>
                    <a:pt x="4504" y="10341"/>
                    <a:pt x="4037" y="11209"/>
                  </a:cubicBezTo>
                  <a:cubicBezTo>
                    <a:pt x="3136" y="12943"/>
                    <a:pt x="2403" y="14678"/>
                    <a:pt x="1669" y="16212"/>
                  </a:cubicBezTo>
                  <a:cubicBezTo>
                    <a:pt x="1002" y="17547"/>
                    <a:pt x="468" y="18981"/>
                    <a:pt x="168" y="20482"/>
                  </a:cubicBezTo>
                  <a:cubicBezTo>
                    <a:pt x="1" y="21483"/>
                    <a:pt x="68" y="22517"/>
                    <a:pt x="401" y="23518"/>
                  </a:cubicBezTo>
                  <a:cubicBezTo>
                    <a:pt x="468" y="23784"/>
                    <a:pt x="601" y="24018"/>
                    <a:pt x="735" y="24285"/>
                  </a:cubicBezTo>
                  <a:cubicBezTo>
                    <a:pt x="768" y="24351"/>
                    <a:pt x="835" y="24418"/>
                    <a:pt x="901" y="24518"/>
                  </a:cubicBezTo>
                  <a:cubicBezTo>
                    <a:pt x="735" y="24185"/>
                    <a:pt x="568" y="23851"/>
                    <a:pt x="468" y="23484"/>
                  </a:cubicBezTo>
                  <a:cubicBezTo>
                    <a:pt x="168" y="22517"/>
                    <a:pt x="134" y="21483"/>
                    <a:pt x="334" y="20482"/>
                  </a:cubicBezTo>
                  <a:cubicBezTo>
                    <a:pt x="635" y="19048"/>
                    <a:pt x="1168" y="17613"/>
                    <a:pt x="1869" y="16279"/>
                  </a:cubicBezTo>
                  <a:cubicBezTo>
                    <a:pt x="2603" y="14745"/>
                    <a:pt x="3337" y="13043"/>
                    <a:pt x="4237" y="11309"/>
                  </a:cubicBezTo>
                  <a:cubicBezTo>
                    <a:pt x="4671" y="10475"/>
                    <a:pt x="5205" y="9674"/>
                    <a:pt x="5772" y="8907"/>
                  </a:cubicBezTo>
                  <a:cubicBezTo>
                    <a:pt x="6339" y="8240"/>
                    <a:pt x="6939" y="7573"/>
                    <a:pt x="7573" y="6972"/>
                  </a:cubicBezTo>
                  <a:cubicBezTo>
                    <a:pt x="8807" y="5772"/>
                    <a:pt x="9574" y="4404"/>
                    <a:pt x="10308" y="3336"/>
                  </a:cubicBezTo>
                  <a:cubicBezTo>
                    <a:pt x="11009" y="2269"/>
                    <a:pt x="11642" y="1468"/>
                    <a:pt x="12109" y="901"/>
                  </a:cubicBezTo>
                  <a:lnTo>
                    <a:pt x="12610" y="234"/>
                  </a:lnTo>
                  <a:cubicBezTo>
                    <a:pt x="12677" y="167"/>
                    <a:pt x="12743" y="101"/>
                    <a:pt x="127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4"/>
            <p:cNvSpPr/>
            <p:nvPr/>
          </p:nvSpPr>
          <p:spPr>
            <a:xfrm>
              <a:off x="4962050" y="2482225"/>
              <a:ext cx="46725" cy="296075"/>
            </a:xfrm>
            <a:custGeom>
              <a:avLst/>
              <a:gdLst/>
              <a:ahLst/>
              <a:cxnLst/>
              <a:rect l="l" t="t" r="r" b="b"/>
              <a:pathLst>
                <a:path w="1869" h="11843" extrusionOk="0">
                  <a:moveTo>
                    <a:pt x="1768" y="0"/>
                  </a:moveTo>
                  <a:cubicBezTo>
                    <a:pt x="1735" y="0"/>
                    <a:pt x="1802" y="667"/>
                    <a:pt x="1735" y="1768"/>
                  </a:cubicBezTo>
                  <a:cubicBezTo>
                    <a:pt x="1635" y="3169"/>
                    <a:pt x="1468" y="4570"/>
                    <a:pt x="1168" y="5971"/>
                  </a:cubicBezTo>
                  <a:cubicBezTo>
                    <a:pt x="834" y="7572"/>
                    <a:pt x="534" y="9007"/>
                    <a:pt x="301" y="10141"/>
                  </a:cubicBezTo>
                  <a:cubicBezTo>
                    <a:pt x="201" y="10641"/>
                    <a:pt x="100" y="11075"/>
                    <a:pt x="67" y="11375"/>
                  </a:cubicBezTo>
                  <a:cubicBezTo>
                    <a:pt x="34" y="11542"/>
                    <a:pt x="0" y="11675"/>
                    <a:pt x="0" y="11842"/>
                  </a:cubicBezTo>
                  <a:cubicBezTo>
                    <a:pt x="67" y="11709"/>
                    <a:pt x="134" y="11542"/>
                    <a:pt x="134" y="11375"/>
                  </a:cubicBezTo>
                  <a:cubicBezTo>
                    <a:pt x="234" y="11041"/>
                    <a:pt x="334" y="10641"/>
                    <a:pt x="434" y="10141"/>
                  </a:cubicBezTo>
                  <a:cubicBezTo>
                    <a:pt x="701" y="9073"/>
                    <a:pt x="1068" y="7639"/>
                    <a:pt x="1368" y="6005"/>
                  </a:cubicBezTo>
                  <a:cubicBezTo>
                    <a:pt x="1668" y="4604"/>
                    <a:pt x="1835" y="3169"/>
                    <a:pt x="1868" y="1768"/>
                  </a:cubicBezTo>
                  <a:cubicBezTo>
                    <a:pt x="1868" y="1501"/>
                    <a:pt x="1868" y="1234"/>
                    <a:pt x="1868" y="1034"/>
                  </a:cubicBezTo>
                  <a:cubicBezTo>
                    <a:pt x="1868" y="801"/>
                    <a:pt x="1868" y="634"/>
                    <a:pt x="1835" y="467"/>
                  </a:cubicBezTo>
                  <a:cubicBezTo>
                    <a:pt x="1835" y="300"/>
                    <a:pt x="1802" y="167"/>
                    <a:pt x="17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4"/>
            <p:cNvSpPr/>
            <p:nvPr/>
          </p:nvSpPr>
          <p:spPr>
            <a:xfrm>
              <a:off x="5402350" y="1868450"/>
              <a:ext cx="304425" cy="610450"/>
            </a:xfrm>
            <a:custGeom>
              <a:avLst/>
              <a:gdLst/>
              <a:ahLst/>
              <a:cxnLst/>
              <a:rect l="l" t="t" r="r" b="b"/>
              <a:pathLst>
                <a:path w="12177" h="24418" extrusionOk="0">
                  <a:moveTo>
                    <a:pt x="12176" y="0"/>
                  </a:moveTo>
                  <a:cubicBezTo>
                    <a:pt x="12143" y="134"/>
                    <a:pt x="12110" y="234"/>
                    <a:pt x="12143" y="334"/>
                  </a:cubicBezTo>
                  <a:cubicBezTo>
                    <a:pt x="12110" y="567"/>
                    <a:pt x="12043" y="868"/>
                    <a:pt x="12010" y="1235"/>
                  </a:cubicBezTo>
                  <a:cubicBezTo>
                    <a:pt x="11909" y="2002"/>
                    <a:pt x="11709" y="3103"/>
                    <a:pt x="11409" y="4437"/>
                  </a:cubicBezTo>
                  <a:cubicBezTo>
                    <a:pt x="11009" y="5971"/>
                    <a:pt x="10542" y="7506"/>
                    <a:pt x="9941" y="9007"/>
                  </a:cubicBezTo>
                  <a:cubicBezTo>
                    <a:pt x="9574" y="9841"/>
                    <a:pt x="9208" y="10708"/>
                    <a:pt x="8741" y="11609"/>
                  </a:cubicBezTo>
                  <a:cubicBezTo>
                    <a:pt x="8640" y="11809"/>
                    <a:pt x="8540" y="12042"/>
                    <a:pt x="8407" y="12242"/>
                  </a:cubicBezTo>
                  <a:cubicBezTo>
                    <a:pt x="8240" y="12409"/>
                    <a:pt x="8040" y="12543"/>
                    <a:pt x="7807" y="12543"/>
                  </a:cubicBezTo>
                  <a:lnTo>
                    <a:pt x="6305" y="12943"/>
                  </a:lnTo>
                  <a:lnTo>
                    <a:pt x="5805" y="13076"/>
                  </a:lnTo>
                  <a:lnTo>
                    <a:pt x="5572" y="13110"/>
                  </a:lnTo>
                  <a:lnTo>
                    <a:pt x="5772" y="13243"/>
                  </a:lnTo>
                  <a:lnTo>
                    <a:pt x="7453" y="14481"/>
                  </a:lnTo>
                  <a:lnTo>
                    <a:pt x="7453" y="14481"/>
                  </a:lnTo>
                  <a:lnTo>
                    <a:pt x="2136" y="21516"/>
                  </a:lnTo>
                  <a:lnTo>
                    <a:pt x="568" y="23651"/>
                  </a:lnTo>
                  <a:lnTo>
                    <a:pt x="134" y="24218"/>
                  </a:lnTo>
                  <a:cubicBezTo>
                    <a:pt x="101" y="24284"/>
                    <a:pt x="68" y="24351"/>
                    <a:pt x="1" y="24418"/>
                  </a:cubicBezTo>
                  <a:cubicBezTo>
                    <a:pt x="68" y="24384"/>
                    <a:pt x="134" y="24318"/>
                    <a:pt x="168" y="24251"/>
                  </a:cubicBezTo>
                  <a:lnTo>
                    <a:pt x="635" y="23684"/>
                  </a:lnTo>
                  <a:lnTo>
                    <a:pt x="2236" y="21616"/>
                  </a:lnTo>
                  <a:lnTo>
                    <a:pt x="7673" y="14511"/>
                  </a:lnTo>
                  <a:lnTo>
                    <a:pt x="7740" y="14444"/>
                  </a:lnTo>
                  <a:lnTo>
                    <a:pt x="7673" y="14377"/>
                  </a:lnTo>
                  <a:lnTo>
                    <a:pt x="6092" y="13214"/>
                  </a:lnTo>
                  <a:lnTo>
                    <a:pt x="6092" y="13214"/>
                  </a:lnTo>
                  <a:lnTo>
                    <a:pt x="6339" y="13143"/>
                  </a:lnTo>
                  <a:lnTo>
                    <a:pt x="7840" y="12776"/>
                  </a:lnTo>
                  <a:cubicBezTo>
                    <a:pt x="8140" y="12709"/>
                    <a:pt x="8374" y="12576"/>
                    <a:pt x="8574" y="12343"/>
                  </a:cubicBezTo>
                  <a:cubicBezTo>
                    <a:pt x="8707" y="12142"/>
                    <a:pt x="8841" y="11909"/>
                    <a:pt x="8941" y="11675"/>
                  </a:cubicBezTo>
                  <a:cubicBezTo>
                    <a:pt x="9374" y="10775"/>
                    <a:pt x="9775" y="9907"/>
                    <a:pt x="10108" y="9074"/>
                  </a:cubicBezTo>
                  <a:cubicBezTo>
                    <a:pt x="10709" y="7572"/>
                    <a:pt x="11176" y="6005"/>
                    <a:pt x="11543" y="4437"/>
                  </a:cubicBezTo>
                  <a:cubicBezTo>
                    <a:pt x="11776" y="3369"/>
                    <a:pt x="11976" y="2302"/>
                    <a:pt x="12076" y="1201"/>
                  </a:cubicBezTo>
                  <a:cubicBezTo>
                    <a:pt x="12143" y="834"/>
                    <a:pt x="12176" y="534"/>
                    <a:pt x="12176" y="334"/>
                  </a:cubicBezTo>
                  <a:cubicBezTo>
                    <a:pt x="12176" y="234"/>
                    <a:pt x="12176" y="100"/>
                    <a:pt x="121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4"/>
            <p:cNvSpPr/>
            <p:nvPr/>
          </p:nvSpPr>
          <p:spPr>
            <a:xfrm>
              <a:off x="5736775" y="1914525"/>
              <a:ext cx="139275" cy="531025"/>
            </a:xfrm>
            <a:custGeom>
              <a:avLst/>
              <a:gdLst/>
              <a:ahLst/>
              <a:cxnLst/>
              <a:rect l="l" t="t" r="r" b="b"/>
              <a:pathLst>
                <a:path w="5571" h="21241" extrusionOk="0">
                  <a:moveTo>
                    <a:pt x="5437" y="0"/>
                  </a:moveTo>
                  <a:cubicBezTo>
                    <a:pt x="5396" y="0"/>
                    <a:pt x="5354" y="9"/>
                    <a:pt x="5304" y="25"/>
                  </a:cubicBezTo>
                  <a:cubicBezTo>
                    <a:pt x="5241" y="16"/>
                    <a:pt x="5179" y="12"/>
                    <a:pt x="5116" y="12"/>
                  </a:cubicBezTo>
                  <a:cubicBezTo>
                    <a:pt x="4945" y="12"/>
                    <a:pt x="4774" y="43"/>
                    <a:pt x="4603" y="92"/>
                  </a:cubicBezTo>
                  <a:cubicBezTo>
                    <a:pt x="3803" y="392"/>
                    <a:pt x="3069" y="893"/>
                    <a:pt x="2569" y="1627"/>
                  </a:cubicBezTo>
                  <a:cubicBezTo>
                    <a:pt x="2202" y="2094"/>
                    <a:pt x="1868" y="2594"/>
                    <a:pt x="1601" y="3128"/>
                  </a:cubicBezTo>
                  <a:cubicBezTo>
                    <a:pt x="1301" y="3728"/>
                    <a:pt x="1034" y="4362"/>
                    <a:pt x="834" y="4996"/>
                  </a:cubicBezTo>
                  <a:cubicBezTo>
                    <a:pt x="300" y="6497"/>
                    <a:pt x="34" y="8031"/>
                    <a:pt x="0" y="9599"/>
                  </a:cubicBezTo>
                  <a:cubicBezTo>
                    <a:pt x="0" y="10399"/>
                    <a:pt x="100" y="11200"/>
                    <a:pt x="267" y="12001"/>
                  </a:cubicBezTo>
                  <a:cubicBezTo>
                    <a:pt x="434" y="12768"/>
                    <a:pt x="567" y="13502"/>
                    <a:pt x="734" y="14202"/>
                  </a:cubicBezTo>
                  <a:cubicBezTo>
                    <a:pt x="1034" y="15603"/>
                    <a:pt x="1334" y="16871"/>
                    <a:pt x="1635" y="17905"/>
                  </a:cubicBezTo>
                  <a:cubicBezTo>
                    <a:pt x="1902" y="18939"/>
                    <a:pt x="2168" y="19773"/>
                    <a:pt x="2369" y="20373"/>
                  </a:cubicBezTo>
                  <a:cubicBezTo>
                    <a:pt x="2469" y="20640"/>
                    <a:pt x="2535" y="20874"/>
                    <a:pt x="2635" y="21007"/>
                  </a:cubicBezTo>
                  <a:cubicBezTo>
                    <a:pt x="2635" y="21074"/>
                    <a:pt x="2702" y="21140"/>
                    <a:pt x="2735" y="21241"/>
                  </a:cubicBezTo>
                  <a:cubicBezTo>
                    <a:pt x="2702" y="21140"/>
                    <a:pt x="2702" y="21074"/>
                    <a:pt x="2669" y="21007"/>
                  </a:cubicBezTo>
                  <a:cubicBezTo>
                    <a:pt x="2602" y="20840"/>
                    <a:pt x="2535" y="20607"/>
                    <a:pt x="2435" y="20340"/>
                  </a:cubicBezTo>
                  <a:cubicBezTo>
                    <a:pt x="2268" y="19773"/>
                    <a:pt x="2035" y="18906"/>
                    <a:pt x="1768" y="17871"/>
                  </a:cubicBezTo>
                  <a:cubicBezTo>
                    <a:pt x="1535" y="16804"/>
                    <a:pt x="1234" y="15570"/>
                    <a:pt x="934" y="14169"/>
                  </a:cubicBezTo>
                  <a:cubicBezTo>
                    <a:pt x="667" y="12768"/>
                    <a:pt x="200" y="11233"/>
                    <a:pt x="234" y="9599"/>
                  </a:cubicBezTo>
                  <a:cubicBezTo>
                    <a:pt x="267" y="8064"/>
                    <a:pt x="534" y="6530"/>
                    <a:pt x="1034" y="5062"/>
                  </a:cubicBezTo>
                  <a:cubicBezTo>
                    <a:pt x="1234" y="4429"/>
                    <a:pt x="1501" y="3795"/>
                    <a:pt x="1801" y="3194"/>
                  </a:cubicBezTo>
                  <a:cubicBezTo>
                    <a:pt x="2035" y="2661"/>
                    <a:pt x="2335" y="2160"/>
                    <a:pt x="2702" y="1693"/>
                  </a:cubicBezTo>
                  <a:cubicBezTo>
                    <a:pt x="3169" y="993"/>
                    <a:pt x="3870" y="459"/>
                    <a:pt x="4670" y="192"/>
                  </a:cubicBezTo>
                  <a:cubicBezTo>
                    <a:pt x="4970" y="92"/>
                    <a:pt x="5271" y="25"/>
                    <a:pt x="5571" y="25"/>
                  </a:cubicBezTo>
                  <a:cubicBezTo>
                    <a:pt x="5521" y="9"/>
                    <a:pt x="5479" y="0"/>
                    <a:pt x="54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4"/>
            <p:cNvSpPr/>
            <p:nvPr/>
          </p:nvSpPr>
          <p:spPr>
            <a:xfrm>
              <a:off x="5493250" y="2472200"/>
              <a:ext cx="451200" cy="239375"/>
            </a:xfrm>
            <a:custGeom>
              <a:avLst/>
              <a:gdLst/>
              <a:ahLst/>
              <a:cxnLst/>
              <a:rect l="l" t="t" r="r" b="b"/>
              <a:pathLst>
                <a:path w="18048" h="9575" extrusionOk="0">
                  <a:moveTo>
                    <a:pt x="1202" y="1"/>
                  </a:moveTo>
                  <a:lnTo>
                    <a:pt x="1202" y="101"/>
                  </a:lnTo>
                  <a:lnTo>
                    <a:pt x="1202" y="168"/>
                  </a:lnTo>
                  <a:cubicBezTo>
                    <a:pt x="768" y="2269"/>
                    <a:pt x="368" y="4204"/>
                    <a:pt x="1" y="6005"/>
                  </a:cubicBezTo>
                  <a:lnTo>
                    <a:pt x="1" y="6105"/>
                  </a:lnTo>
                  <a:lnTo>
                    <a:pt x="101" y="6139"/>
                  </a:lnTo>
                  <a:lnTo>
                    <a:pt x="7506" y="8640"/>
                  </a:lnTo>
                  <a:lnTo>
                    <a:pt x="9674" y="9341"/>
                  </a:lnTo>
                  <a:lnTo>
                    <a:pt x="10242" y="9508"/>
                  </a:lnTo>
                  <a:cubicBezTo>
                    <a:pt x="10308" y="9541"/>
                    <a:pt x="10375" y="9574"/>
                    <a:pt x="10442" y="9574"/>
                  </a:cubicBezTo>
                  <a:cubicBezTo>
                    <a:pt x="10375" y="9541"/>
                    <a:pt x="10342" y="9541"/>
                    <a:pt x="10275" y="9508"/>
                  </a:cubicBezTo>
                  <a:lnTo>
                    <a:pt x="9708" y="9308"/>
                  </a:lnTo>
                  <a:lnTo>
                    <a:pt x="7606" y="8540"/>
                  </a:lnTo>
                  <a:lnTo>
                    <a:pt x="289" y="5969"/>
                  </a:lnTo>
                  <a:lnTo>
                    <a:pt x="289" y="5969"/>
                  </a:lnTo>
                  <a:lnTo>
                    <a:pt x="1468" y="236"/>
                  </a:lnTo>
                  <a:lnTo>
                    <a:pt x="1468" y="236"/>
                  </a:lnTo>
                  <a:cubicBezTo>
                    <a:pt x="6065" y="306"/>
                    <a:pt x="10197" y="637"/>
                    <a:pt x="13210" y="935"/>
                  </a:cubicBezTo>
                  <a:cubicBezTo>
                    <a:pt x="14711" y="1102"/>
                    <a:pt x="15946" y="1235"/>
                    <a:pt x="16780" y="1335"/>
                  </a:cubicBezTo>
                  <a:lnTo>
                    <a:pt x="17714" y="1435"/>
                  </a:lnTo>
                  <a:cubicBezTo>
                    <a:pt x="17814" y="1435"/>
                    <a:pt x="17914" y="1469"/>
                    <a:pt x="18047" y="1469"/>
                  </a:cubicBezTo>
                  <a:cubicBezTo>
                    <a:pt x="17914" y="1435"/>
                    <a:pt x="17814" y="1402"/>
                    <a:pt x="17714" y="1402"/>
                  </a:cubicBezTo>
                  <a:lnTo>
                    <a:pt x="16746" y="1235"/>
                  </a:lnTo>
                  <a:cubicBezTo>
                    <a:pt x="15912" y="1102"/>
                    <a:pt x="14678" y="935"/>
                    <a:pt x="13177" y="768"/>
                  </a:cubicBezTo>
                  <a:cubicBezTo>
                    <a:pt x="10175" y="401"/>
                    <a:pt x="5972" y="101"/>
                    <a:pt x="13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4"/>
            <p:cNvSpPr/>
            <p:nvPr/>
          </p:nvSpPr>
          <p:spPr>
            <a:xfrm>
              <a:off x="5818500" y="2478300"/>
              <a:ext cx="118425" cy="18400"/>
            </a:xfrm>
            <a:custGeom>
              <a:avLst/>
              <a:gdLst/>
              <a:ahLst/>
              <a:cxnLst/>
              <a:rect l="l" t="t" r="r" b="b"/>
              <a:pathLst>
                <a:path w="4737" h="736" extrusionOk="0">
                  <a:moveTo>
                    <a:pt x="3836" y="1"/>
                  </a:moveTo>
                  <a:cubicBezTo>
                    <a:pt x="3336" y="1"/>
                    <a:pt x="2836" y="53"/>
                    <a:pt x="2335" y="157"/>
                  </a:cubicBezTo>
                  <a:cubicBezTo>
                    <a:pt x="1535" y="224"/>
                    <a:pt x="734" y="424"/>
                    <a:pt x="0" y="724"/>
                  </a:cubicBezTo>
                  <a:cubicBezTo>
                    <a:pt x="0" y="732"/>
                    <a:pt x="15" y="736"/>
                    <a:pt x="44" y="736"/>
                  </a:cubicBezTo>
                  <a:cubicBezTo>
                    <a:pt x="258" y="736"/>
                    <a:pt x="1222" y="534"/>
                    <a:pt x="2369" y="357"/>
                  </a:cubicBezTo>
                  <a:cubicBezTo>
                    <a:pt x="3670" y="157"/>
                    <a:pt x="4737" y="91"/>
                    <a:pt x="4737" y="57"/>
                  </a:cubicBezTo>
                  <a:cubicBezTo>
                    <a:pt x="4437" y="20"/>
                    <a:pt x="4137" y="1"/>
                    <a:pt x="38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4"/>
            <p:cNvSpPr/>
            <p:nvPr/>
          </p:nvSpPr>
          <p:spPr>
            <a:xfrm>
              <a:off x="5357325" y="2980900"/>
              <a:ext cx="69250" cy="63425"/>
            </a:xfrm>
            <a:custGeom>
              <a:avLst/>
              <a:gdLst/>
              <a:ahLst/>
              <a:cxnLst/>
              <a:rect l="l" t="t" r="r" b="b"/>
              <a:pathLst>
                <a:path w="2770" h="2537" extrusionOk="0">
                  <a:moveTo>
                    <a:pt x="2736" y="1268"/>
                  </a:moveTo>
                  <a:cubicBezTo>
                    <a:pt x="2736" y="1268"/>
                    <a:pt x="2736" y="1268"/>
                    <a:pt x="2736" y="1268"/>
                  </a:cubicBezTo>
                  <a:cubicBezTo>
                    <a:pt x="2736" y="1268"/>
                    <a:pt x="2736" y="1268"/>
                    <a:pt x="2736" y="1268"/>
                  </a:cubicBezTo>
                  <a:close/>
                  <a:moveTo>
                    <a:pt x="1543" y="1"/>
                  </a:moveTo>
                  <a:cubicBezTo>
                    <a:pt x="1405" y="1"/>
                    <a:pt x="1268" y="23"/>
                    <a:pt x="1135" y="68"/>
                  </a:cubicBezTo>
                  <a:cubicBezTo>
                    <a:pt x="1" y="468"/>
                    <a:pt x="1" y="2069"/>
                    <a:pt x="1135" y="2469"/>
                  </a:cubicBezTo>
                  <a:cubicBezTo>
                    <a:pt x="1268" y="2514"/>
                    <a:pt x="1405" y="2536"/>
                    <a:pt x="1543" y="2536"/>
                  </a:cubicBezTo>
                  <a:cubicBezTo>
                    <a:pt x="1817" y="2536"/>
                    <a:pt x="2091" y="2447"/>
                    <a:pt x="2336" y="2269"/>
                  </a:cubicBezTo>
                  <a:cubicBezTo>
                    <a:pt x="2536" y="2102"/>
                    <a:pt x="2703" y="1836"/>
                    <a:pt x="2736" y="1569"/>
                  </a:cubicBezTo>
                  <a:cubicBezTo>
                    <a:pt x="2769" y="1369"/>
                    <a:pt x="2736" y="1268"/>
                    <a:pt x="2736" y="1268"/>
                  </a:cubicBezTo>
                  <a:cubicBezTo>
                    <a:pt x="2703" y="1369"/>
                    <a:pt x="2669" y="1469"/>
                    <a:pt x="2669" y="1535"/>
                  </a:cubicBezTo>
                  <a:cubicBezTo>
                    <a:pt x="2603" y="1802"/>
                    <a:pt x="2436" y="2002"/>
                    <a:pt x="2236" y="2136"/>
                  </a:cubicBezTo>
                  <a:cubicBezTo>
                    <a:pt x="2039" y="2289"/>
                    <a:pt x="1814" y="2356"/>
                    <a:pt x="1579" y="2356"/>
                  </a:cubicBezTo>
                  <a:cubicBezTo>
                    <a:pt x="1455" y="2356"/>
                    <a:pt x="1328" y="2337"/>
                    <a:pt x="1202" y="2303"/>
                  </a:cubicBezTo>
                  <a:cubicBezTo>
                    <a:pt x="268" y="1936"/>
                    <a:pt x="268" y="601"/>
                    <a:pt x="1202" y="268"/>
                  </a:cubicBezTo>
                  <a:cubicBezTo>
                    <a:pt x="1343" y="216"/>
                    <a:pt x="1484" y="190"/>
                    <a:pt x="1622" y="190"/>
                  </a:cubicBezTo>
                  <a:cubicBezTo>
                    <a:pt x="1841" y="190"/>
                    <a:pt x="2051" y="258"/>
                    <a:pt x="2236" y="401"/>
                  </a:cubicBezTo>
                  <a:cubicBezTo>
                    <a:pt x="2436" y="535"/>
                    <a:pt x="2603" y="768"/>
                    <a:pt x="2669" y="1002"/>
                  </a:cubicBezTo>
                  <a:cubicBezTo>
                    <a:pt x="2669" y="1102"/>
                    <a:pt x="2703" y="1168"/>
                    <a:pt x="2736" y="1268"/>
                  </a:cubicBezTo>
                  <a:cubicBezTo>
                    <a:pt x="2769" y="1268"/>
                    <a:pt x="2769" y="1168"/>
                    <a:pt x="2736" y="968"/>
                  </a:cubicBezTo>
                  <a:cubicBezTo>
                    <a:pt x="2703" y="701"/>
                    <a:pt x="2536" y="435"/>
                    <a:pt x="2336" y="268"/>
                  </a:cubicBezTo>
                  <a:cubicBezTo>
                    <a:pt x="2091" y="90"/>
                    <a:pt x="1817" y="1"/>
                    <a:pt x="15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4"/>
            <p:cNvSpPr/>
            <p:nvPr/>
          </p:nvSpPr>
          <p:spPr>
            <a:xfrm>
              <a:off x="5351500" y="2709050"/>
              <a:ext cx="69225" cy="64050"/>
            </a:xfrm>
            <a:custGeom>
              <a:avLst/>
              <a:gdLst/>
              <a:ahLst/>
              <a:cxnLst/>
              <a:rect l="l" t="t" r="r" b="b"/>
              <a:pathLst>
                <a:path w="2769" h="2562" extrusionOk="0">
                  <a:moveTo>
                    <a:pt x="1549" y="0"/>
                  </a:moveTo>
                  <a:cubicBezTo>
                    <a:pt x="1409" y="0"/>
                    <a:pt x="1268" y="23"/>
                    <a:pt x="1134" y="67"/>
                  </a:cubicBezTo>
                  <a:cubicBezTo>
                    <a:pt x="0" y="467"/>
                    <a:pt x="0" y="2102"/>
                    <a:pt x="1134" y="2502"/>
                  </a:cubicBezTo>
                  <a:cubicBezTo>
                    <a:pt x="1254" y="2542"/>
                    <a:pt x="1379" y="2561"/>
                    <a:pt x="1505" y="2561"/>
                  </a:cubicBezTo>
                  <a:cubicBezTo>
                    <a:pt x="1801" y="2561"/>
                    <a:pt x="2101" y="2456"/>
                    <a:pt x="2335" y="2269"/>
                  </a:cubicBezTo>
                  <a:cubicBezTo>
                    <a:pt x="2535" y="2102"/>
                    <a:pt x="2702" y="1868"/>
                    <a:pt x="2735" y="1568"/>
                  </a:cubicBezTo>
                  <a:cubicBezTo>
                    <a:pt x="2769" y="1468"/>
                    <a:pt x="2769" y="1368"/>
                    <a:pt x="2735" y="1268"/>
                  </a:cubicBezTo>
                  <a:cubicBezTo>
                    <a:pt x="2735" y="1268"/>
                    <a:pt x="2735" y="1401"/>
                    <a:pt x="2669" y="1568"/>
                  </a:cubicBezTo>
                  <a:cubicBezTo>
                    <a:pt x="2602" y="1802"/>
                    <a:pt x="2435" y="2002"/>
                    <a:pt x="2235" y="2169"/>
                  </a:cubicBezTo>
                  <a:cubicBezTo>
                    <a:pt x="2041" y="2298"/>
                    <a:pt x="1820" y="2371"/>
                    <a:pt x="1588" y="2371"/>
                  </a:cubicBezTo>
                  <a:cubicBezTo>
                    <a:pt x="1461" y="2371"/>
                    <a:pt x="1331" y="2349"/>
                    <a:pt x="1201" y="2302"/>
                  </a:cubicBezTo>
                  <a:cubicBezTo>
                    <a:pt x="267" y="1935"/>
                    <a:pt x="267" y="601"/>
                    <a:pt x="1201" y="267"/>
                  </a:cubicBezTo>
                  <a:cubicBezTo>
                    <a:pt x="1331" y="220"/>
                    <a:pt x="1461" y="198"/>
                    <a:pt x="1588" y="198"/>
                  </a:cubicBezTo>
                  <a:cubicBezTo>
                    <a:pt x="1820" y="198"/>
                    <a:pt x="2041" y="271"/>
                    <a:pt x="2235" y="401"/>
                  </a:cubicBezTo>
                  <a:cubicBezTo>
                    <a:pt x="2435" y="567"/>
                    <a:pt x="2602" y="768"/>
                    <a:pt x="2669" y="1001"/>
                  </a:cubicBezTo>
                  <a:cubicBezTo>
                    <a:pt x="2735" y="1168"/>
                    <a:pt x="2735" y="1268"/>
                    <a:pt x="2735" y="1268"/>
                  </a:cubicBezTo>
                  <a:cubicBezTo>
                    <a:pt x="2769" y="1168"/>
                    <a:pt x="2769" y="1068"/>
                    <a:pt x="2735" y="968"/>
                  </a:cubicBezTo>
                  <a:cubicBezTo>
                    <a:pt x="2702" y="701"/>
                    <a:pt x="2535" y="467"/>
                    <a:pt x="2335" y="267"/>
                  </a:cubicBezTo>
                  <a:cubicBezTo>
                    <a:pt x="2113" y="89"/>
                    <a:pt x="1831" y="0"/>
                    <a:pt x="15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4"/>
            <p:cNvSpPr/>
            <p:nvPr/>
          </p:nvSpPr>
          <p:spPr>
            <a:xfrm>
              <a:off x="4907850" y="2443850"/>
              <a:ext cx="76750" cy="167375"/>
            </a:xfrm>
            <a:custGeom>
              <a:avLst/>
              <a:gdLst/>
              <a:ahLst/>
              <a:cxnLst/>
              <a:rect l="l" t="t" r="r" b="b"/>
              <a:pathLst>
                <a:path w="3070" h="6695" extrusionOk="0">
                  <a:moveTo>
                    <a:pt x="0" y="1"/>
                  </a:moveTo>
                  <a:cubicBezTo>
                    <a:pt x="934" y="768"/>
                    <a:pt x="1168" y="1702"/>
                    <a:pt x="1435" y="2836"/>
                  </a:cubicBezTo>
                  <a:cubicBezTo>
                    <a:pt x="1668" y="4004"/>
                    <a:pt x="1735" y="5205"/>
                    <a:pt x="1935" y="6372"/>
                  </a:cubicBezTo>
                  <a:cubicBezTo>
                    <a:pt x="1935" y="6439"/>
                    <a:pt x="1968" y="6539"/>
                    <a:pt x="2002" y="6606"/>
                  </a:cubicBezTo>
                  <a:cubicBezTo>
                    <a:pt x="2064" y="6668"/>
                    <a:pt x="2143" y="6695"/>
                    <a:pt x="2226" y="6695"/>
                  </a:cubicBezTo>
                  <a:cubicBezTo>
                    <a:pt x="2408" y="6695"/>
                    <a:pt x="2610" y="6566"/>
                    <a:pt x="2702" y="6405"/>
                  </a:cubicBezTo>
                  <a:cubicBezTo>
                    <a:pt x="2969" y="5872"/>
                    <a:pt x="3069" y="5238"/>
                    <a:pt x="2936" y="4671"/>
                  </a:cubicBezTo>
                  <a:cubicBezTo>
                    <a:pt x="2836" y="3670"/>
                    <a:pt x="2569" y="2703"/>
                    <a:pt x="2168" y="1802"/>
                  </a:cubicBezTo>
                  <a:cubicBezTo>
                    <a:pt x="1735" y="935"/>
                    <a:pt x="968" y="268"/>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4"/>
            <p:cNvSpPr/>
            <p:nvPr/>
          </p:nvSpPr>
          <p:spPr>
            <a:xfrm>
              <a:off x="5404025" y="2056075"/>
              <a:ext cx="266050" cy="418675"/>
            </a:xfrm>
            <a:custGeom>
              <a:avLst/>
              <a:gdLst/>
              <a:ahLst/>
              <a:cxnLst/>
              <a:rect l="l" t="t" r="r" b="b"/>
              <a:pathLst>
                <a:path w="10642" h="16747" extrusionOk="0">
                  <a:moveTo>
                    <a:pt x="10642" y="1"/>
                  </a:moveTo>
                  <a:lnTo>
                    <a:pt x="10642" y="1"/>
                  </a:lnTo>
                  <a:cubicBezTo>
                    <a:pt x="10308" y="868"/>
                    <a:pt x="9574" y="2302"/>
                    <a:pt x="9241" y="3170"/>
                  </a:cubicBezTo>
                  <a:cubicBezTo>
                    <a:pt x="9007" y="3770"/>
                    <a:pt x="8774" y="4504"/>
                    <a:pt x="8273" y="4938"/>
                  </a:cubicBezTo>
                  <a:cubicBezTo>
                    <a:pt x="7473" y="5605"/>
                    <a:pt x="6672" y="5371"/>
                    <a:pt x="5738" y="5671"/>
                  </a:cubicBezTo>
                  <a:cubicBezTo>
                    <a:pt x="6339" y="5838"/>
                    <a:pt x="7072" y="6539"/>
                    <a:pt x="7506" y="6939"/>
                  </a:cubicBezTo>
                  <a:cubicBezTo>
                    <a:pt x="5204" y="10241"/>
                    <a:pt x="1" y="16746"/>
                    <a:pt x="1" y="16746"/>
                  </a:cubicBezTo>
                  <a:lnTo>
                    <a:pt x="34" y="16746"/>
                  </a:lnTo>
                  <a:cubicBezTo>
                    <a:pt x="3070" y="15445"/>
                    <a:pt x="5338" y="12643"/>
                    <a:pt x="7139" y="9874"/>
                  </a:cubicBezTo>
                  <a:cubicBezTo>
                    <a:pt x="7506" y="9274"/>
                    <a:pt x="7906" y="8674"/>
                    <a:pt x="8273" y="8073"/>
                  </a:cubicBezTo>
                  <a:cubicBezTo>
                    <a:pt x="8507" y="7740"/>
                    <a:pt x="8674" y="7373"/>
                    <a:pt x="8740" y="7006"/>
                  </a:cubicBezTo>
                  <a:cubicBezTo>
                    <a:pt x="8774" y="6572"/>
                    <a:pt x="8540" y="6205"/>
                    <a:pt x="8140" y="6072"/>
                  </a:cubicBezTo>
                  <a:lnTo>
                    <a:pt x="8140" y="6072"/>
                  </a:lnTo>
                  <a:cubicBezTo>
                    <a:pt x="8250" y="6109"/>
                    <a:pt x="8362" y="6126"/>
                    <a:pt x="8472" y="6126"/>
                  </a:cubicBezTo>
                  <a:cubicBezTo>
                    <a:pt x="8863" y="6126"/>
                    <a:pt x="9233" y="5909"/>
                    <a:pt x="9441" y="5571"/>
                  </a:cubicBezTo>
                  <a:cubicBezTo>
                    <a:pt x="9708" y="5138"/>
                    <a:pt x="9874" y="4671"/>
                    <a:pt x="9908" y="4170"/>
                  </a:cubicBezTo>
                  <a:cubicBezTo>
                    <a:pt x="10108" y="2936"/>
                    <a:pt x="10408" y="1168"/>
                    <a:pt x="106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4"/>
            <p:cNvSpPr/>
            <p:nvPr/>
          </p:nvSpPr>
          <p:spPr>
            <a:xfrm>
              <a:off x="5158025" y="1215475"/>
              <a:ext cx="216000" cy="621300"/>
            </a:xfrm>
            <a:custGeom>
              <a:avLst/>
              <a:gdLst/>
              <a:ahLst/>
              <a:cxnLst/>
              <a:rect l="l" t="t" r="r" b="b"/>
              <a:pathLst>
                <a:path w="8640" h="24852" extrusionOk="0">
                  <a:moveTo>
                    <a:pt x="7306" y="1"/>
                  </a:moveTo>
                  <a:cubicBezTo>
                    <a:pt x="6472" y="167"/>
                    <a:pt x="5571" y="34"/>
                    <a:pt x="4737" y="268"/>
                  </a:cubicBezTo>
                  <a:cubicBezTo>
                    <a:pt x="3536" y="601"/>
                    <a:pt x="2669" y="1669"/>
                    <a:pt x="2202" y="2836"/>
                  </a:cubicBezTo>
                  <a:cubicBezTo>
                    <a:pt x="1802" y="4004"/>
                    <a:pt x="1568" y="5238"/>
                    <a:pt x="1568" y="6505"/>
                  </a:cubicBezTo>
                  <a:lnTo>
                    <a:pt x="1335" y="9841"/>
                  </a:lnTo>
                  <a:cubicBezTo>
                    <a:pt x="1301" y="10542"/>
                    <a:pt x="1201" y="11275"/>
                    <a:pt x="1034" y="11976"/>
                  </a:cubicBezTo>
                  <a:cubicBezTo>
                    <a:pt x="801" y="12743"/>
                    <a:pt x="200" y="14778"/>
                    <a:pt x="167" y="15779"/>
                  </a:cubicBezTo>
                  <a:cubicBezTo>
                    <a:pt x="0" y="18547"/>
                    <a:pt x="901" y="21249"/>
                    <a:pt x="2669" y="23351"/>
                  </a:cubicBezTo>
                  <a:cubicBezTo>
                    <a:pt x="3436" y="24218"/>
                    <a:pt x="5037" y="24618"/>
                    <a:pt x="6171" y="24852"/>
                  </a:cubicBezTo>
                  <a:lnTo>
                    <a:pt x="8540" y="22750"/>
                  </a:lnTo>
                  <a:cubicBezTo>
                    <a:pt x="8640" y="22684"/>
                    <a:pt x="6772" y="20682"/>
                    <a:pt x="6805" y="20549"/>
                  </a:cubicBezTo>
                  <a:cubicBezTo>
                    <a:pt x="6872" y="20382"/>
                    <a:pt x="6839" y="20182"/>
                    <a:pt x="6772" y="20015"/>
                  </a:cubicBezTo>
                  <a:cubicBezTo>
                    <a:pt x="4570" y="13477"/>
                    <a:pt x="4971" y="6372"/>
                    <a:pt x="7906" y="134"/>
                  </a:cubicBezTo>
                  <a:lnTo>
                    <a:pt x="730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4"/>
            <p:cNvSpPr/>
            <p:nvPr/>
          </p:nvSpPr>
          <p:spPr>
            <a:xfrm>
              <a:off x="5224725" y="1239125"/>
              <a:ext cx="402000" cy="683550"/>
            </a:xfrm>
            <a:custGeom>
              <a:avLst/>
              <a:gdLst/>
              <a:ahLst/>
              <a:cxnLst/>
              <a:rect l="l" t="t" r="r" b="b"/>
              <a:pathLst>
                <a:path w="16080" h="27342" extrusionOk="0">
                  <a:moveTo>
                    <a:pt x="5032" y="0"/>
                  </a:moveTo>
                  <a:cubicBezTo>
                    <a:pt x="2335" y="0"/>
                    <a:pt x="526" y="3417"/>
                    <a:pt x="334" y="6193"/>
                  </a:cubicBezTo>
                  <a:cubicBezTo>
                    <a:pt x="134" y="9462"/>
                    <a:pt x="1" y="13465"/>
                    <a:pt x="368" y="15867"/>
                  </a:cubicBezTo>
                  <a:cubicBezTo>
                    <a:pt x="1133" y="20757"/>
                    <a:pt x="4885" y="21401"/>
                    <a:pt x="4904" y="21404"/>
                  </a:cubicBezTo>
                  <a:lnTo>
                    <a:pt x="4904" y="21404"/>
                  </a:lnTo>
                  <a:cubicBezTo>
                    <a:pt x="4902" y="21436"/>
                    <a:pt x="4839" y="23091"/>
                    <a:pt x="4904" y="27342"/>
                  </a:cubicBezTo>
                  <a:lnTo>
                    <a:pt x="15012" y="27275"/>
                  </a:lnTo>
                  <a:lnTo>
                    <a:pt x="16046" y="4058"/>
                  </a:lnTo>
                  <a:cubicBezTo>
                    <a:pt x="16079" y="3191"/>
                    <a:pt x="15412" y="2424"/>
                    <a:pt x="14511" y="2324"/>
                  </a:cubicBezTo>
                  <a:lnTo>
                    <a:pt x="5405" y="22"/>
                  </a:lnTo>
                  <a:cubicBezTo>
                    <a:pt x="5279" y="8"/>
                    <a:pt x="5154" y="0"/>
                    <a:pt x="5032" y="0"/>
                  </a:cubicBezTo>
                  <a:close/>
                </a:path>
              </a:pathLst>
            </a:custGeom>
            <a:solidFill>
              <a:srgbClr val="FFCD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4"/>
            <p:cNvSpPr/>
            <p:nvPr/>
          </p:nvSpPr>
          <p:spPr>
            <a:xfrm>
              <a:off x="5278100" y="1453900"/>
              <a:ext cx="31725" cy="30200"/>
            </a:xfrm>
            <a:custGeom>
              <a:avLst/>
              <a:gdLst/>
              <a:ahLst/>
              <a:cxnLst/>
              <a:rect l="l" t="t" r="r" b="b"/>
              <a:pathLst>
                <a:path w="1269" h="1208" extrusionOk="0">
                  <a:moveTo>
                    <a:pt x="606" y="1"/>
                  </a:moveTo>
                  <a:cubicBezTo>
                    <a:pt x="271" y="1"/>
                    <a:pt x="32" y="256"/>
                    <a:pt x="1" y="571"/>
                  </a:cubicBezTo>
                  <a:cubicBezTo>
                    <a:pt x="1" y="904"/>
                    <a:pt x="268" y="1205"/>
                    <a:pt x="601" y="1205"/>
                  </a:cubicBezTo>
                  <a:cubicBezTo>
                    <a:pt x="620" y="1207"/>
                    <a:pt x="639" y="1207"/>
                    <a:pt x="658" y="1207"/>
                  </a:cubicBezTo>
                  <a:cubicBezTo>
                    <a:pt x="968" y="1207"/>
                    <a:pt x="1237" y="952"/>
                    <a:pt x="1268" y="638"/>
                  </a:cubicBezTo>
                  <a:cubicBezTo>
                    <a:pt x="1268" y="304"/>
                    <a:pt x="1001" y="37"/>
                    <a:pt x="668" y="4"/>
                  </a:cubicBezTo>
                  <a:cubicBezTo>
                    <a:pt x="647" y="2"/>
                    <a:pt x="627" y="1"/>
                    <a:pt x="6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4"/>
            <p:cNvSpPr/>
            <p:nvPr/>
          </p:nvSpPr>
          <p:spPr>
            <a:xfrm>
              <a:off x="5260600" y="1429800"/>
              <a:ext cx="65075" cy="16925"/>
            </a:xfrm>
            <a:custGeom>
              <a:avLst/>
              <a:gdLst/>
              <a:ahLst/>
              <a:cxnLst/>
              <a:rect l="l" t="t" r="r" b="b"/>
              <a:pathLst>
                <a:path w="2603" h="677" extrusionOk="0">
                  <a:moveTo>
                    <a:pt x="1268" y="0"/>
                  </a:moveTo>
                  <a:cubicBezTo>
                    <a:pt x="934" y="0"/>
                    <a:pt x="601" y="101"/>
                    <a:pt x="300" y="301"/>
                  </a:cubicBezTo>
                  <a:cubicBezTo>
                    <a:pt x="67" y="467"/>
                    <a:pt x="0" y="634"/>
                    <a:pt x="67" y="668"/>
                  </a:cubicBezTo>
                  <a:cubicBezTo>
                    <a:pt x="73" y="674"/>
                    <a:pt x="82" y="676"/>
                    <a:pt x="95" y="676"/>
                  </a:cubicBezTo>
                  <a:cubicBezTo>
                    <a:pt x="220" y="676"/>
                    <a:pt x="661" y="401"/>
                    <a:pt x="1268" y="401"/>
                  </a:cubicBezTo>
                  <a:cubicBezTo>
                    <a:pt x="1905" y="401"/>
                    <a:pt x="2349" y="676"/>
                    <a:pt x="2499" y="676"/>
                  </a:cubicBezTo>
                  <a:cubicBezTo>
                    <a:pt x="2514" y="676"/>
                    <a:pt x="2526" y="674"/>
                    <a:pt x="2535" y="668"/>
                  </a:cubicBezTo>
                  <a:cubicBezTo>
                    <a:pt x="2602" y="568"/>
                    <a:pt x="2502" y="467"/>
                    <a:pt x="2269" y="301"/>
                  </a:cubicBezTo>
                  <a:cubicBezTo>
                    <a:pt x="1968" y="101"/>
                    <a:pt x="1635" y="0"/>
                    <a:pt x="12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4"/>
            <p:cNvSpPr/>
            <p:nvPr/>
          </p:nvSpPr>
          <p:spPr>
            <a:xfrm>
              <a:off x="5443225" y="1456425"/>
              <a:ext cx="31725" cy="30175"/>
            </a:xfrm>
            <a:custGeom>
              <a:avLst/>
              <a:gdLst/>
              <a:ahLst/>
              <a:cxnLst/>
              <a:rect l="l" t="t" r="r" b="b"/>
              <a:pathLst>
                <a:path w="1269" h="1207" extrusionOk="0">
                  <a:moveTo>
                    <a:pt x="606" y="0"/>
                  </a:moveTo>
                  <a:cubicBezTo>
                    <a:pt x="271" y="0"/>
                    <a:pt x="32" y="255"/>
                    <a:pt x="0" y="570"/>
                  </a:cubicBezTo>
                  <a:cubicBezTo>
                    <a:pt x="0" y="904"/>
                    <a:pt x="267" y="1170"/>
                    <a:pt x="601" y="1204"/>
                  </a:cubicBezTo>
                  <a:cubicBezTo>
                    <a:pt x="620" y="1206"/>
                    <a:pt x="639" y="1207"/>
                    <a:pt x="657" y="1207"/>
                  </a:cubicBezTo>
                  <a:cubicBezTo>
                    <a:pt x="968" y="1207"/>
                    <a:pt x="1237" y="951"/>
                    <a:pt x="1268" y="637"/>
                  </a:cubicBezTo>
                  <a:cubicBezTo>
                    <a:pt x="1268" y="303"/>
                    <a:pt x="1001" y="3"/>
                    <a:pt x="668" y="3"/>
                  </a:cubicBezTo>
                  <a:cubicBezTo>
                    <a:pt x="647" y="1"/>
                    <a:pt x="626" y="0"/>
                    <a:pt x="6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4"/>
            <p:cNvSpPr/>
            <p:nvPr/>
          </p:nvSpPr>
          <p:spPr>
            <a:xfrm>
              <a:off x="5426550" y="1433125"/>
              <a:ext cx="65075" cy="16925"/>
            </a:xfrm>
            <a:custGeom>
              <a:avLst/>
              <a:gdLst/>
              <a:ahLst/>
              <a:cxnLst/>
              <a:rect l="l" t="t" r="r" b="b"/>
              <a:pathLst>
                <a:path w="2603" h="677" extrusionOk="0">
                  <a:moveTo>
                    <a:pt x="1268" y="1"/>
                  </a:moveTo>
                  <a:cubicBezTo>
                    <a:pt x="901" y="1"/>
                    <a:pt x="567" y="101"/>
                    <a:pt x="301" y="334"/>
                  </a:cubicBezTo>
                  <a:cubicBezTo>
                    <a:pt x="67" y="468"/>
                    <a:pt x="0" y="635"/>
                    <a:pt x="34" y="668"/>
                  </a:cubicBezTo>
                  <a:cubicBezTo>
                    <a:pt x="40" y="674"/>
                    <a:pt x="49" y="677"/>
                    <a:pt x="62" y="677"/>
                  </a:cubicBezTo>
                  <a:cubicBezTo>
                    <a:pt x="193" y="677"/>
                    <a:pt x="661" y="401"/>
                    <a:pt x="1268" y="401"/>
                  </a:cubicBezTo>
                  <a:cubicBezTo>
                    <a:pt x="1874" y="401"/>
                    <a:pt x="2343" y="677"/>
                    <a:pt x="2473" y="677"/>
                  </a:cubicBezTo>
                  <a:cubicBezTo>
                    <a:pt x="2486" y="677"/>
                    <a:pt x="2496" y="674"/>
                    <a:pt x="2502" y="668"/>
                  </a:cubicBezTo>
                  <a:cubicBezTo>
                    <a:pt x="2602" y="568"/>
                    <a:pt x="2469" y="468"/>
                    <a:pt x="2269" y="334"/>
                  </a:cubicBezTo>
                  <a:cubicBezTo>
                    <a:pt x="1968" y="101"/>
                    <a:pt x="1635" y="1"/>
                    <a:pt x="12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4"/>
            <p:cNvSpPr/>
            <p:nvPr/>
          </p:nvSpPr>
          <p:spPr>
            <a:xfrm>
              <a:off x="5322300" y="1434800"/>
              <a:ext cx="53400" cy="141300"/>
            </a:xfrm>
            <a:custGeom>
              <a:avLst/>
              <a:gdLst/>
              <a:ahLst/>
              <a:cxnLst/>
              <a:rect l="l" t="t" r="r" b="b"/>
              <a:pathLst>
                <a:path w="2136" h="5652" extrusionOk="0">
                  <a:moveTo>
                    <a:pt x="2066" y="0"/>
                  </a:moveTo>
                  <a:cubicBezTo>
                    <a:pt x="1988" y="0"/>
                    <a:pt x="1360" y="1489"/>
                    <a:pt x="634" y="3336"/>
                  </a:cubicBezTo>
                  <a:lnTo>
                    <a:pt x="167" y="4637"/>
                  </a:lnTo>
                  <a:cubicBezTo>
                    <a:pt x="34" y="4871"/>
                    <a:pt x="1" y="5104"/>
                    <a:pt x="67" y="5338"/>
                  </a:cubicBezTo>
                  <a:cubicBezTo>
                    <a:pt x="101" y="5438"/>
                    <a:pt x="234" y="5538"/>
                    <a:pt x="334" y="5571"/>
                  </a:cubicBezTo>
                  <a:cubicBezTo>
                    <a:pt x="434" y="5605"/>
                    <a:pt x="534" y="5605"/>
                    <a:pt x="634" y="5638"/>
                  </a:cubicBezTo>
                  <a:cubicBezTo>
                    <a:pt x="733" y="5647"/>
                    <a:pt x="831" y="5651"/>
                    <a:pt x="929" y="5651"/>
                  </a:cubicBezTo>
                  <a:cubicBezTo>
                    <a:pt x="1198" y="5651"/>
                    <a:pt x="1467" y="5620"/>
                    <a:pt x="1735" y="5571"/>
                  </a:cubicBezTo>
                  <a:cubicBezTo>
                    <a:pt x="1402" y="5471"/>
                    <a:pt x="1035" y="5404"/>
                    <a:pt x="668" y="5371"/>
                  </a:cubicBezTo>
                  <a:cubicBezTo>
                    <a:pt x="468" y="5371"/>
                    <a:pt x="334" y="5338"/>
                    <a:pt x="301" y="5204"/>
                  </a:cubicBezTo>
                  <a:cubicBezTo>
                    <a:pt x="268" y="5038"/>
                    <a:pt x="301" y="4871"/>
                    <a:pt x="401" y="4704"/>
                  </a:cubicBezTo>
                  <a:lnTo>
                    <a:pt x="935" y="3436"/>
                  </a:lnTo>
                  <a:cubicBezTo>
                    <a:pt x="1635" y="1568"/>
                    <a:pt x="2136" y="34"/>
                    <a:pt x="2069" y="1"/>
                  </a:cubicBezTo>
                  <a:cubicBezTo>
                    <a:pt x="2068" y="0"/>
                    <a:pt x="2067" y="0"/>
                    <a:pt x="20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4"/>
            <p:cNvSpPr/>
            <p:nvPr/>
          </p:nvSpPr>
          <p:spPr>
            <a:xfrm>
              <a:off x="5347325" y="1730850"/>
              <a:ext cx="170150" cy="75325"/>
            </a:xfrm>
            <a:custGeom>
              <a:avLst/>
              <a:gdLst/>
              <a:ahLst/>
              <a:cxnLst/>
              <a:rect l="l" t="t" r="r" b="b"/>
              <a:pathLst>
                <a:path w="6806" h="3013" extrusionOk="0">
                  <a:moveTo>
                    <a:pt x="6805" y="0"/>
                  </a:moveTo>
                  <a:cubicBezTo>
                    <a:pt x="4792" y="1137"/>
                    <a:pt x="2493" y="1736"/>
                    <a:pt x="188" y="1736"/>
                  </a:cubicBezTo>
                  <a:cubicBezTo>
                    <a:pt x="125" y="1736"/>
                    <a:pt x="63" y="1736"/>
                    <a:pt x="0" y="1735"/>
                  </a:cubicBezTo>
                  <a:lnTo>
                    <a:pt x="0" y="2969"/>
                  </a:lnTo>
                  <a:cubicBezTo>
                    <a:pt x="310" y="2999"/>
                    <a:pt x="608" y="3013"/>
                    <a:pt x="895" y="3013"/>
                  </a:cubicBezTo>
                  <a:cubicBezTo>
                    <a:pt x="5109" y="3013"/>
                    <a:pt x="6805" y="1"/>
                    <a:pt x="680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4"/>
            <p:cNvSpPr/>
            <p:nvPr/>
          </p:nvSpPr>
          <p:spPr>
            <a:xfrm>
              <a:off x="5370675" y="1603725"/>
              <a:ext cx="54225" cy="37350"/>
            </a:xfrm>
            <a:custGeom>
              <a:avLst/>
              <a:gdLst/>
              <a:ahLst/>
              <a:cxnLst/>
              <a:rect l="l" t="t" r="r" b="b"/>
              <a:pathLst>
                <a:path w="2169" h="1494" extrusionOk="0">
                  <a:moveTo>
                    <a:pt x="1014" y="1"/>
                  </a:moveTo>
                  <a:cubicBezTo>
                    <a:pt x="654" y="1"/>
                    <a:pt x="328" y="164"/>
                    <a:pt x="100" y="449"/>
                  </a:cubicBezTo>
                  <a:lnTo>
                    <a:pt x="67" y="482"/>
                  </a:lnTo>
                  <a:cubicBezTo>
                    <a:pt x="0" y="549"/>
                    <a:pt x="0" y="649"/>
                    <a:pt x="67" y="749"/>
                  </a:cubicBezTo>
                  <a:cubicBezTo>
                    <a:pt x="100" y="816"/>
                    <a:pt x="167" y="882"/>
                    <a:pt x="267" y="949"/>
                  </a:cubicBezTo>
                  <a:cubicBezTo>
                    <a:pt x="501" y="1149"/>
                    <a:pt x="801" y="1349"/>
                    <a:pt x="1135" y="1449"/>
                  </a:cubicBezTo>
                  <a:cubicBezTo>
                    <a:pt x="1222" y="1479"/>
                    <a:pt x="1312" y="1494"/>
                    <a:pt x="1402" y="1494"/>
                  </a:cubicBezTo>
                  <a:cubicBezTo>
                    <a:pt x="1621" y="1494"/>
                    <a:pt x="1836" y="1405"/>
                    <a:pt x="2002" y="1216"/>
                  </a:cubicBezTo>
                  <a:cubicBezTo>
                    <a:pt x="2169" y="982"/>
                    <a:pt x="2135" y="649"/>
                    <a:pt x="1968" y="415"/>
                  </a:cubicBezTo>
                  <a:cubicBezTo>
                    <a:pt x="1768" y="182"/>
                    <a:pt x="1501" y="48"/>
                    <a:pt x="1201" y="15"/>
                  </a:cubicBezTo>
                  <a:cubicBezTo>
                    <a:pt x="1138" y="5"/>
                    <a:pt x="1075" y="1"/>
                    <a:pt x="1014"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4"/>
            <p:cNvSpPr/>
            <p:nvPr/>
          </p:nvSpPr>
          <p:spPr>
            <a:xfrm>
              <a:off x="5361500" y="1586575"/>
              <a:ext cx="57575" cy="48400"/>
            </a:xfrm>
            <a:custGeom>
              <a:avLst/>
              <a:gdLst/>
              <a:ahLst/>
              <a:cxnLst/>
              <a:rect l="l" t="t" r="r" b="b"/>
              <a:pathLst>
                <a:path w="2303" h="1936" extrusionOk="0">
                  <a:moveTo>
                    <a:pt x="2169" y="1"/>
                  </a:moveTo>
                  <a:cubicBezTo>
                    <a:pt x="2069" y="1"/>
                    <a:pt x="2069" y="701"/>
                    <a:pt x="1435" y="1235"/>
                  </a:cubicBezTo>
                  <a:cubicBezTo>
                    <a:pt x="801" y="1769"/>
                    <a:pt x="34" y="1668"/>
                    <a:pt x="0" y="1769"/>
                  </a:cubicBezTo>
                  <a:cubicBezTo>
                    <a:pt x="0" y="1869"/>
                    <a:pt x="201" y="1935"/>
                    <a:pt x="501" y="1935"/>
                  </a:cubicBezTo>
                  <a:cubicBezTo>
                    <a:pt x="934" y="1935"/>
                    <a:pt x="1368" y="1802"/>
                    <a:pt x="1702" y="1502"/>
                  </a:cubicBezTo>
                  <a:cubicBezTo>
                    <a:pt x="2002" y="1268"/>
                    <a:pt x="2202" y="868"/>
                    <a:pt x="2269" y="468"/>
                  </a:cubicBezTo>
                  <a:cubicBezTo>
                    <a:pt x="2302" y="167"/>
                    <a:pt x="2202" y="1"/>
                    <a:pt x="21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4"/>
            <p:cNvSpPr/>
            <p:nvPr/>
          </p:nvSpPr>
          <p:spPr>
            <a:xfrm>
              <a:off x="5419050" y="1388600"/>
              <a:ext cx="78400" cy="22675"/>
            </a:xfrm>
            <a:custGeom>
              <a:avLst/>
              <a:gdLst/>
              <a:ahLst/>
              <a:cxnLst/>
              <a:rect l="l" t="t" r="r" b="b"/>
              <a:pathLst>
                <a:path w="3136" h="907" extrusionOk="0">
                  <a:moveTo>
                    <a:pt x="1327" y="0"/>
                  </a:moveTo>
                  <a:cubicBezTo>
                    <a:pt x="1031" y="0"/>
                    <a:pt x="730" y="49"/>
                    <a:pt x="434" y="147"/>
                  </a:cubicBezTo>
                  <a:cubicBezTo>
                    <a:pt x="167" y="281"/>
                    <a:pt x="0" y="414"/>
                    <a:pt x="33" y="481"/>
                  </a:cubicBezTo>
                  <a:cubicBezTo>
                    <a:pt x="100" y="681"/>
                    <a:pt x="767" y="581"/>
                    <a:pt x="1568" y="681"/>
                  </a:cubicBezTo>
                  <a:cubicBezTo>
                    <a:pt x="2168" y="756"/>
                    <a:pt x="2675" y="906"/>
                    <a:pt x="2933" y="906"/>
                  </a:cubicBezTo>
                  <a:cubicBezTo>
                    <a:pt x="3019" y="906"/>
                    <a:pt x="3077" y="890"/>
                    <a:pt x="3102" y="848"/>
                  </a:cubicBezTo>
                  <a:cubicBezTo>
                    <a:pt x="3136" y="748"/>
                    <a:pt x="3036" y="581"/>
                    <a:pt x="2769" y="414"/>
                  </a:cubicBezTo>
                  <a:cubicBezTo>
                    <a:pt x="2327" y="141"/>
                    <a:pt x="1833" y="0"/>
                    <a:pt x="13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4"/>
            <p:cNvSpPr/>
            <p:nvPr/>
          </p:nvSpPr>
          <p:spPr>
            <a:xfrm>
              <a:off x="5267275" y="1398950"/>
              <a:ext cx="59225" cy="19025"/>
            </a:xfrm>
            <a:custGeom>
              <a:avLst/>
              <a:gdLst/>
              <a:ahLst/>
              <a:cxnLst/>
              <a:rect l="l" t="t" r="r" b="b"/>
              <a:pathLst>
                <a:path w="2369" h="761" extrusionOk="0">
                  <a:moveTo>
                    <a:pt x="1168" y="0"/>
                  </a:moveTo>
                  <a:cubicBezTo>
                    <a:pt x="834" y="0"/>
                    <a:pt x="500" y="100"/>
                    <a:pt x="234" y="300"/>
                  </a:cubicBezTo>
                  <a:cubicBezTo>
                    <a:pt x="33" y="434"/>
                    <a:pt x="0" y="601"/>
                    <a:pt x="33" y="701"/>
                  </a:cubicBezTo>
                  <a:cubicBezTo>
                    <a:pt x="67" y="745"/>
                    <a:pt x="145" y="760"/>
                    <a:pt x="253" y="760"/>
                  </a:cubicBezTo>
                  <a:cubicBezTo>
                    <a:pt x="471" y="760"/>
                    <a:pt x="812" y="701"/>
                    <a:pt x="1168" y="701"/>
                  </a:cubicBezTo>
                  <a:cubicBezTo>
                    <a:pt x="1477" y="701"/>
                    <a:pt x="1756" y="731"/>
                    <a:pt x="1963" y="731"/>
                  </a:cubicBezTo>
                  <a:cubicBezTo>
                    <a:pt x="2135" y="731"/>
                    <a:pt x="2256" y="710"/>
                    <a:pt x="2302" y="634"/>
                  </a:cubicBezTo>
                  <a:cubicBezTo>
                    <a:pt x="2368" y="567"/>
                    <a:pt x="2302" y="401"/>
                    <a:pt x="2102" y="267"/>
                  </a:cubicBezTo>
                  <a:cubicBezTo>
                    <a:pt x="1801" y="67"/>
                    <a:pt x="1468" y="0"/>
                    <a:pt x="11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4"/>
            <p:cNvSpPr/>
            <p:nvPr/>
          </p:nvSpPr>
          <p:spPr>
            <a:xfrm>
              <a:off x="5469075" y="1428800"/>
              <a:ext cx="44225" cy="21050"/>
            </a:xfrm>
            <a:custGeom>
              <a:avLst/>
              <a:gdLst/>
              <a:ahLst/>
              <a:cxnLst/>
              <a:rect l="l" t="t" r="r" b="b"/>
              <a:pathLst>
                <a:path w="1769" h="842" extrusionOk="0">
                  <a:moveTo>
                    <a:pt x="130" y="1"/>
                  </a:moveTo>
                  <a:cubicBezTo>
                    <a:pt x="87" y="1"/>
                    <a:pt x="44" y="3"/>
                    <a:pt x="1" y="7"/>
                  </a:cubicBezTo>
                  <a:cubicBezTo>
                    <a:pt x="334" y="74"/>
                    <a:pt x="634" y="174"/>
                    <a:pt x="935" y="307"/>
                  </a:cubicBezTo>
                  <a:cubicBezTo>
                    <a:pt x="1235" y="474"/>
                    <a:pt x="1502" y="641"/>
                    <a:pt x="1768" y="841"/>
                  </a:cubicBezTo>
                  <a:cubicBezTo>
                    <a:pt x="1568" y="574"/>
                    <a:pt x="1301" y="374"/>
                    <a:pt x="968" y="241"/>
                  </a:cubicBezTo>
                  <a:cubicBezTo>
                    <a:pt x="706" y="95"/>
                    <a:pt x="420" y="1"/>
                    <a:pt x="13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4"/>
            <p:cNvSpPr/>
            <p:nvPr/>
          </p:nvSpPr>
          <p:spPr>
            <a:xfrm>
              <a:off x="5249750" y="1427000"/>
              <a:ext cx="34225" cy="16175"/>
            </a:xfrm>
            <a:custGeom>
              <a:avLst/>
              <a:gdLst/>
              <a:ahLst/>
              <a:cxnLst/>
              <a:rect l="l" t="t" r="r" b="b"/>
              <a:pathLst>
                <a:path w="1369" h="647" extrusionOk="0">
                  <a:moveTo>
                    <a:pt x="1180" y="0"/>
                  </a:moveTo>
                  <a:cubicBezTo>
                    <a:pt x="977" y="0"/>
                    <a:pt x="779" y="44"/>
                    <a:pt x="601" y="146"/>
                  </a:cubicBezTo>
                  <a:cubicBezTo>
                    <a:pt x="334" y="246"/>
                    <a:pt x="134" y="413"/>
                    <a:pt x="1" y="646"/>
                  </a:cubicBezTo>
                  <a:cubicBezTo>
                    <a:pt x="201" y="479"/>
                    <a:pt x="401" y="346"/>
                    <a:pt x="634" y="213"/>
                  </a:cubicBezTo>
                  <a:cubicBezTo>
                    <a:pt x="868" y="112"/>
                    <a:pt x="1101" y="46"/>
                    <a:pt x="1368" y="12"/>
                  </a:cubicBezTo>
                  <a:cubicBezTo>
                    <a:pt x="1305" y="5"/>
                    <a:pt x="1242" y="0"/>
                    <a:pt x="118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4"/>
            <p:cNvSpPr/>
            <p:nvPr/>
          </p:nvSpPr>
          <p:spPr>
            <a:xfrm>
              <a:off x="5410700" y="1575725"/>
              <a:ext cx="17550" cy="19225"/>
            </a:xfrm>
            <a:custGeom>
              <a:avLst/>
              <a:gdLst/>
              <a:ahLst/>
              <a:cxnLst/>
              <a:rect l="l" t="t" r="r" b="b"/>
              <a:pathLst>
                <a:path w="702" h="769" extrusionOk="0">
                  <a:moveTo>
                    <a:pt x="1" y="1"/>
                  </a:moveTo>
                  <a:cubicBezTo>
                    <a:pt x="1" y="1"/>
                    <a:pt x="67" y="1"/>
                    <a:pt x="167" y="34"/>
                  </a:cubicBezTo>
                  <a:cubicBezTo>
                    <a:pt x="267" y="101"/>
                    <a:pt x="367" y="168"/>
                    <a:pt x="468" y="268"/>
                  </a:cubicBezTo>
                  <a:cubicBezTo>
                    <a:pt x="534" y="368"/>
                    <a:pt x="601" y="468"/>
                    <a:pt x="634" y="601"/>
                  </a:cubicBezTo>
                  <a:cubicBezTo>
                    <a:pt x="634" y="701"/>
                    <a:pt x="634" y="768"/>
                    <a:pt x="668" y="768"/>
                  </a:cubicBezTo>
                  <a:cubicBezTo>
                    <a:pt x="668" y="768"/>
                    <a:pt x="701" y="701"/>
                    <a:pt x="701" y="601"/>
                  </a:cubicBezTo>
                  <a:cubicBezTo>
                    <a:pt x="668" y="301"/>
                    <a:pt x="468" y="68"/>
                    <a:pt x="167"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4"/>
            <p:cNvSpPr/>
            <p:nvPr/>
          </p:nvSpPr>
          <p:spPr>
            <a:xfrm>
              <a:off x="5426550" y="1568225"/>
              <a:ext cx="23375" cy="34225"/>
            </a:xfrm>
            <a:custGeom>
              <a:avLst/>
              <a:gdLst/>
              <a:ahLst/>
              <a:cxnLst/>
              <a:rect l="l" t="t" r="r" b="b"/>
              <a:pathLst>
                <a:path w="935" h="1369" extrusionOk="0">
                  <a:moveTo>
                    <a:pt x="0" y="1"/>
                  </a:moveTo>
                  <a:cubicBezTo>
                    <a:pt x="0" y="1"/>
                    <a:pt x="67" y="34"/>
                    <a:pt x="234" y="101"/>
                  </a:cubicBezTo>
                  <a:cubicBezTo>
                    <a:pt x="601" y="301"/>
                    <a:pt x="868" y="701"/>
                    <a:pt x="868" y="1102"/>
                  </a:cubicBezTo>
                  <a:cubicBezTo>
                    <a:pt x="868" y="1268"/>
                    <a:pt x="834" y="1368"/>
                    <a:pt x="834" y="1368"/>
                  </a:cubicBezTo>
                  <a:cubicBezTo>
                    <a:pt x="834" y="1368"/>
                    <a:pt x="901" y="1302"/>
                    <a:pt x="934" y="1102"/>
                  </a:cubicBezTo>
                  <a:cubicBezTo>
                    <a:pt x="934" y="901"/>
                    <a:pt x="868" y="668"/>
                    <a:pt x="768" y="468"/>
                  </a:cubicBezTo>
                  <a:cubicBezTo>
                    <a:pt x="634" y="301"/>
                    <a:pt x="467" y="134"/>
                    <a:pt x="267" y="67"/>
                  </a:cubicBezTo>
                  <a:cubicBezTo>
                    <a:pt x="167" y="34"/>
                    <a:pt x="67" y="1"/>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4"/>
            <p:cNvSpPr/>
            <p:nvPr/>
          </p:nvSpPr>
          <p:spPr>
            <a:xfrm>
              <a:off x="5325500" y="1181050"/>
              <a:ext cx="406300" cy="646550"/>
            </a:xfrm>
            <a:custGeom>
              <a:avLst/>
              <a:gdLst/>
              <a:ahLst/>
              <a:cxnLst/>
              <a:rect l="l" t="t" r="r" b="b"/>
              <a:pathLst>
                <a:path w="16252" h="25862" extrusionOk="0">
                  <a:moveTo>
                    <a:pt x="46" y="1872"/>
                  </a:moveTo>
                  <a:cubicBezTo>
                    <a:pt x="30" y="1917"/>
                    <a:pt x="17" y="1963"/>
                    <a:pt x="6" y="2011"/>
                  </a:cubicBezTo>
                  <a:lnTo>
                    <a:pt x="46" y="1872"/>
                  </a:lnTo>
                  <a:close/>
                  <a:moveTo>
                    <a:pt x="4574" y="0"/>
                  </a:moveTo>
                  <a:cubicBezTo>
                    <a:pt x="3121" y="0"/>
                    <a:pt x="1702" y="453"/>
                    <a:pt x="506" y="1311"/>
                  </a:cubicBezTo>
                  <a:cubicBezTo>
                    <a:pt x="324" y="1425"/>
                    <a:pt x="189" y="1570"/>
                    <a:pt x="100" y="1745"/>
                  </a:cubicBezTo>
                  <a:lnTo>
                    <a:pt x="100" y="1745"/>
                  </a:lnTo>
                  <a:cubicBezTo>
                    <a:pt x="111" y="1678"/>
                    <a:pt x="124" y="1611"/>
                    <a:pt x="140" y="1544"/>
                  </a:cubicBezTo>
                  <a:lnTo>
                    <a:pt x="140" y="1544"/>
                  </a:lnTo>
                  <a:lnTo>
                    <a:pt x="46" y="1872"/>
                  </a:lnTo>
                  <a:lnTo>
                    <a:pt x="46" y="1872"/>
                  </a:lnTo>
                  <a:cubicBezTo>
                    <a:pt x="61" y="1828"/>
                    <a:pt x="80" y="1786"/>
                    <a:pt x="100" y="1745"/>
                  </a:cubicBezTo>
                  <a:lnTo>
                    <a:pt x="100" y="1745"/>
                  </a:lnTo>
                  <a:cubicBezTo>
                    <a:pt x="1" y="2384"/>
                    <a:pt x="148" y="3036"/>
                    <a:pt x="540" y="3579"/>
                  </a:cubicBezTo>
                  <a:cubicBezTo>
                    <a:pt x="973" y="4180"/>
                    <a:pt x="1474" y="4713"/>
                    <a:pt x="2041" y="5147"/>
                  </a:cubicBezTo>
                  <a:lnTo>
                    <a:pt x="4676" y="7382"/>
                  </a:lnTo>
                  <a:cubicBezTo>
                    <a:pt x="5277" y="7949"/>
                    <a:pt x="5944" y="8449"/>
                    <a:pt x="6611" y="8916"/>
                  </a:cubicBezTo>
                  <a:cubicBezTo>
                    <a:pt x="7211" y="9283"/>
                    <a:pt x="7845" y="9650"/>
                    <a:pt x="8512" y="9984"/>
                  </a:cubicBezTo>
                  <a:lnTo>
                    <a:pt x="10514" y="11018"/>
                  </a:lnTo>
                  <a:cubicBezTo>
                    <a:pt x="10714" y="11085"/>
                    <a:pt x="10847" y="11185"/>
                    <a:pt x="10981" y="11351"/>
                  </a:cubicBezTo>
                  <a:cubicBezTo>
                    <a:pt x="11047" y="11485"/>
                    <a:pt x="11081" y="11618"/>
                    <a:pt x="11081" y="11752"/>
                  </a:cubicBezTo>
                  <a:cubicBezTo>
                    <a:pt x="11281" y="13653"/>
                    <a:pt x="11281" y="15755"/>
                    <a:pt x="11414" y="17656"/>
                  </a:cubicBezTo>
                  <a:cubicBezTo>
                    <a:pt x="11548" y="19824"/>
                    <a:pt x="9780" y="25862"/>
                    <a:pt x="9780" y="25862"/>
                  </a:cubicBezTo>
                  <a:lnTo>
                    <a:pt x="13015" y="25562"/>
                  </a:lnTo>
                  <a:cubicBezTo>
                    <a:pt x="14450" y="25228"/>
                    <a:pt x="15851" y="23460"/>
                    <a:pt x="16051" y="21992"/>
                  </a:cubicBezTo>
                  <a:cubicBezTo>
                    <a:pt x="16251" y="20625"/>
                    <a:pt x="16051" y="18757"/>
                    <a:pt x="16051" y="17656"/>
                  </a:cubicBezTo>
                  <a:cubicBezTo>
                    <a:pt x="16084" y="14821"/>
                    <a:pt x="15350" y="11985"/>
                    <a:pt x="14950" y="9183"/>
                  </a:cubicBezTo>
                  <a:cubicBezTo>
                    <a:pt x="14850" y="8049"/>
                    <a:pt x="14583" y="6915"/>
                    <a:pt x="14150" y="5848"/>
                  </a:cubicBezTo>
                  <a:cubicBezTo>
                    <a:pt x="13482" y="4380"/>
                    <a:pt x="12215" y="3246"/>
                    <a:pt x="10881" y="2312"/>
                  </a:cubicBezTo>
                  <a:cubicBezTo>
                    <a:pt x="9379" y="1211"/>
                    <a:pt x="7645" y="444"/>
                    <a:pt x="5810" y="110"/>
                  </a:cubicBezTo>
                  <a:cubicBezTo>
                    <a:pt x="5398" y="37"/>
                    <a:pt x="4985" y="0"/>
                    <a:pt x="45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4"/>
            <p:cNvSpPr/>
            <p:nvPr/>
          </p:nvSpPr>
          <p:spPr>
            <a:xfrm>
              <a:off x="5593325" y="1473925"/>
              <a:ext cx="77575" cy="109850"/>
            </a:xfrm>
            <a:custGeom>
              <a:avLst/>
              <a:gdLst/>
              <a:ahLst/>
              <a:cxnLst/>
              <a:rect l="l" t="t" r="r" b="b"/>
              <a:pathLst>
                <a:path w="3103" h="4394" extrusionOk="0">
                  <a:moveTo>
                    <a:pt x="1567" y="0"/>
                  </a:moveTo>
                  <a:cubicBezTo>
                    <a:pt x="833" y="0"/>
                    <a:pt x="160" y="578"/>
                    <a:pt x="134" y="1371"/>
                  </a:cubicBezTo>
                  <a:cubicBezTo>
                    <a:pt x="67" y="2605"/>
                    <a:pt x="1" y="4173"/>
                    <a:pt x="1" y="4240"/>
                  </a:cubicBezTo>
                  <a:cubicBezTo>
                    <a:pt x="1" y="4276"/>
                    <a:pt x="380" y="4393"/>
                    <a:pt x="872" y="4393"/>
                  </a:cubicBezTo>
                  <a:cubicBezTo>
                    <a:pt x="1748" y="4393"/>
                    <a:pt x="2984" y="4019"/>
                    <a:pt x="3070" y="2138"/>
                  </a:cubicBezTo>
                  <a:cubicBezTo>
                    <a:pt x="3103" y="1037"/>
                    <a:pt x="2736" y="437"/>
                    <a:pt x="2236" y="170"/>
                  </a:cubicBezTo>
                  <a:cubicBezTo>
                    <a:pt x="2018" y="54"/>
                    <a:pt x="1790" y="0"/>
                    <a:pt x="1567" y="0"/>
                  </a:cubicBezTo>
                  <a:close/>
                </a:path>
              </a:pathLst>
            </a:custGeom>
            <a:solidFill>
              <a:srgbClr val="FFCD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4"/>
            <p:cNvSpPr/>
            <p:nvPr/>
          </p:nvSpPr>
          <p:spPr>
            <a:xfrm>
              <a:off x="5616675" y="1495350"/>
              <a:ext cx="35050" cy="64875"/>
            </a:xfrm>
            <a:custGeom>
              <a:avLst/>
              <a:gdLst/>
              <a:ahLst/>
              <a:cxnLst/>
              <a:rect l="l" t="t" r="r" b="b"/>
              <a:pathLst>
                <a:path w="1402" h="2595" extrusionOk="0">
                  <a:moveTo>
                    <a:pt x="621" y="1"/>
                  </a:moveTo>
                  <a:cubicBezTo>
                    <a:pt x="550" y="1"/>
                    <a:pt x="483" y="32"/>
                    <a:pt x="434" y="80"/>
                  </a:cubicBezTo>
                  <a:cubicBezTo>
                    <a:pt x="368" y="114"/>
                    <a:pt x="301" y="180"/>
                    <a:pt x="301" y="247"/>
                  </a:cubicBezTo>
                  <a:cubicBezTo>
                    <a:pt x="268" y="381"/>
                    <a:pt x="334" y="414"/>
                    <a:pt x="334" y="414"/>
                  </a:cubicBezTo>
                  <a:cubicBezTo>
                    <a:pt x="334" y="414"/>
                    <a:pt x="334" y="347"/>
                    <a:pt x="368" y="281"/>
                  </a:cubicBezTo>
                  <a:cubicBezTo>
                    <a:pt x="423" y="198"/>
                    <a:pt x="523" y="138"/>
                    <a:pt x="612" y="138"/>
                  </a:cubicBezTo>
                  <a:cubicBezTo>
                    <a:pt x="631" y="138"/>
                    <a:pt x="650" y="141"/>
                    <a:pt x="668" y="147"/>
                  </a:cubicBezTo>
                  <a:cubicBezTo>
                    <a:pt x="868" y="214"/>
                    <a:pt x="1001" y="381"/>
                    <a:pt x="1035" y="581"/>
                  </a:cubicBezTo>
                  <a:cubicBezTo>
                    <a:pt x="1135" y="814"/>
                    <a:pt x="1168" y="1048"/>
                    <a:pt x="1168" y="1315"/>
                  </a:cubicBezTo>
                  <a:cubicBezTo>
                    <a:pt x="1168" y="1782"/>
                    <a:pt x="935" y="2182"/>
                    <a:pt x="534" y="2415"/>
                  </a:cubicBezTo>
                  <a:cubicBezTo>
                    <a:pt x="468" y="2432"/>
                    <a:pt x="401" y="2440"/>
                    <a:pt x="334" y="2440"/>
                  </a:cubicBezTo>
                  <a:cubicBezTo>
                    <a:pt x="268" y="2440"/>
                    <a:pt x="201" y="2432"/>
                    <a:pt x="134" y="2415"/>
                  </a:cubicBezTo>
                  <a:cubicBezTo>
                    <a:pt x="68" y="2349"/>
                    <a:pt x="1" y="2315"/>
                    <a:pt x="1" y="2315"/>
                  </a:cubicBezTo>
                  <a:lnTo>
                    <a:pt x="1" y="2315"/>
                  </a:lnTo>
                  <a:cubicBezTo>
                    <a:pt x="1" y="2315"/>
                    <a:pt x="1" y="2382"/>
                    <a:pt x="101" y="2482"/>
                  </a:cubicBezTo>
                  <a:cubicBezTo>
                    <a:pt x="201" y="2557"/>
                    <a:pt x="320" y="2595"/>
                    <a:pt x="443" y="2595"/>
                  </a:cubicBezTo>
                  <a:cubicBezTo>
                    <a:pt x="484" y="2595"/>
                    <a:pt x="526" y="2591"/>
                    <a:pt x="568" y="2582"/>
                  </a:cubicBezTo>
                  <a:cubicBezTo>
                    <a:pt x="1001" y="2449"/>
                    <a:pt x="1335" y="1915"/>
                    <a:pt x="1368" y="1315"/>
                  </a:cubicBezTo>
                  <a:cubicBezTo>
                    <a:pt x="1402" y="1048"/>
                    <a:pt x="1335" y="748"/>
                    <a:pt x="1235" y="481"/>
                  </a:cubicBezTo>
                  <a:cubicBezTo>
                    <a:pt x="1135" y="247"/>
                    <a:pt x="935" y="80"/>
                    <a:pt x="701" y="14"/>
                  </a:cubicBezTo>
                  <a:cubicBezTo>
                    <a:pt x="674" y="5"/>
                    <a:pt x="648" y="1"/>
                    <a:pt x="62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4"/>
            <p:cNvSpPr/>
            <p:nvPr/>
          </p:nvSpPr>
          <p:spPr>
            <a:xfrm>
              <a:off x="5340650" y="1212975"/>
              <a:ext cx="351950" cy="599675"/>
            </a:xfrm>
            <a:custGeom>
              <a:avLst/>
              <a:gdLst/>
              <a:ahLst/>
              <a:cxnLst/>
              <a:rect l="l" t="t" r="r" b="b"/>
              <a:pathLst>
                <a:path w="14078" h="23987" extrusionOk="0">
                  <a:moveTo>
                    <a:pt x="101" y="1"/>
                  </a:moveTo>
                  <a:cubicBezTo>
                    <a:pt x="34" y="1"/>
                    <a:pt x="1" y="534"/>
                    <a:pt x="468" y="1268"/>
                  </a:cubicBezTo>
                  <a:cubicBezTo>
                    <a:pt x="901" y="2002"/>
                    <a:pt x="1935" y="2803"/>
                    <a:pt x="3270" y="3403"/>
                  </a:cubicBezTo>
                  <a:cubicBezTo>
                    <a:pt x="4604" y="4003"/>
                    <a:pt x="6238" y="4537"/>
                    <a:pt x="7973" y="5238"/>
                  </a:cubicBezTo>
                  <a:cubicBezTo>
                    <a:pt x="8874" y="5605"/>
                    <a:pt x="9741" y="6038"/>
                    <a:pt x="10541" y="6539"/>
                  </a:cubicBezTo>
                  <a:cubicBezTo>
                    <a:pt x="10942" y="6805"/>
                    <a:pt x="11309" y="7106"/>
                    <a:pt x="11642" y="7473"/>
                  </a:cubicBezTo>
                  <a:cubicBezTo>
                    <a:pt x="11976" y="7806"/>
                    <a:pt x="12209" y="8240"/>
                    <a:pt x="12409" y="8673"/>
                  </a:cubicBezTo>
                  <a:cubicBezTo>
                    <a:pt x="12743" y="9607"/>
                    <a:pt x="12943" y="10608"/>
                    <a:pt x="12976" y="11609"/>
                  </a:cubicBezTo>
                  <a:cubicBezTo>
                    <a:pt x="13043" y="12576"/>
                    <a:pt x="13010" y="13544"/>
                    <a:pt x="12910" y="14511"/>
                  </a:cubicBezTo>
                  <a:cubicBezTo>
                    <a:pt x="12676" y="16145"/>
                    <a:pt x="12343" y="17780"/>
                    <a:pt x="11942" y="19414"/>
                  </a:cubicBezTo>
                  <a:cubicBezTo>
                    <a:pt x="11609" y="20782"/>
                    <a:pt x="11342" y="21950"/>
                    <a:pt x="11209" y="22750"/>
                  </a:cubicBezTo>
                  <a:cubicBezTo>
                    <a:pt x="11075" y="23517"/>
                    <a:pt x="11042" y="23984"/>
                    <a:pt x="11142" y="23984"/>
                  </a:cubicBezTo>
                  <a:cubicBezTo>
                    <a:pt x="11144" y="23986"/>
                    <a:pt x="11147" y="23986"/>
                    <a:pt x="11149" y="23986"/>
                  </a:cubicBezTo>
                  <a:cubicBezTo>
                    <a:pt x="11221" y="23986"/>
                    <a:pt x="11384" y="23557"/>
                    <a:pt x="11609" y="22817"/>
                  </a:cubicBezTo>
                  <a:cubicBezTo>
                    <a:pt x="11876" y="22050"/>
                    <a:pt x="12243" y="20949"/>
                    <a:pt x="12676" y="19581"/>
                  </a:cubicBezTo>
                  <a:cubicBezTo>
                    <a:pt x="13210" y="17980"/>
                    <a:pt x="13610" y="16312"/>
                    <a:pt x="13877" y="14611"/>
                  </a:cubicBezTo>
                  <a:cubicBezTo>
                    <a:pt x="14011" y="13610"/>
                    <a:pt x="14077" y="12576"/>
                    <a:pt x="14044" y="11542"/>
                  </a:cubicBezTo>
                  <a:cubicBezTo>
                    <a:pt x="14011" y="10408"/>
                    <a:pt x="13810" y="9307"/>
                    <a:pt x="13410" y="8240"/>
                  </a:cubicBezTo>
                  <a:cubicBezTo>
                    <a:pt x="13177" y="7673"/>
                    <a:pt x="12843" y="7172"/>
                    <a:pt x="12443" y="6705"/>
                  </a:cubicBezTo>
                  <a:cubicBezTo>
                    <a:pt x="12042" y="6305"/>
                    <a:pt x="11609" y="5938"/>
                    <a:pt x="11108" y="5671"/>
                  </a:cubicBezTo>
                  <a:cubicBezTo>
                    <a:pt x="10241" y="5138"/>
                    <a:pt x="9307" y="4671"/>
                    <a:pt x="8340" y="4337"/>
                  </a:cubicBezTo>
                  <a:cubicBezTo>
                    <a:pt x="6539" y="3637"/>
                    <a:pt x="4871" y="3203"/>
                    <a:pt x="3570" y="2703"/>
                  </a:cubicBezTo>
                  <a:cubicBezTo>
                    <a:pt x="2502" y="2369"/>
                    <a:pt x="1568" y="1802"/>
                    <a:pt x="801" y="1035"/>
                  </a:cubicBezTo>
                  <a:cubicBezTo>
                    <a:pt x="301" y="434"/>
                    <a:pt x="201" y="1"/>
                    <a:pt x="1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4"/>
            <p:cNvSpPr/>
            <p:nvPr/>
          </p:nvSpPr>
          <p:spPr>
            <a:xfrm>
              <a:off x="5354825" y="1204650"/>
              <a:ext cx="359450" cy="597100"/>
            </a:xfrm>
            <a:custGeom>
              <a:avLst/>
              <a:gdLst/>
              <a:ahLst/>
              <a:cxnLst/>
              <a:rect l="l" t="t" r="r" b="b"/>
              <a:pathLst>
                <a:path w="14378" h="23884" extrusionOk="0">
                  <a:moveTo>
                    <a:pt x="1" y="0"/>
                  </a:moveTo>
                  <a:cubicBezTo>
                    <a:pt x="34" y="100"/>
                    <a:pt x="101" y="167"/>
                    <a:pt x="167" y="267"/>
                  </a:cubicBezTo>
                  <a:cubicBezTo>
                    <a:pt x="234" y="367"/>
                    <a:pt x="301" y="467"/>
                    <a:pt x="401" y="567"/>
                  </a:cubicBezTo>
                  <a:cubicBezTo>
                    <a:pt x="501" y="701"/>
                    <a:pt x="601" y="867"/>
                    <a:pt x="734" y="1001"/>
                  </a:cubicBezTo>
                  <a:cubicBezTo>
                    <a:pt x="1502" y="1768"/>
                    <a:pt x="2436" y="2435"/>
                    <a:pt x="3436" y="2935"/>
                  </a:cubicBezTo>
                  <a:cubicBezTo>
                    <a:pt x="4704" y="3569"/>
                    <a:pt x="6305" y="4103"/>
                    <a:pt x="8006" y="4870"/>
                  </a:cubicBezTo>
                  <a:cubicBezTo>
                    <a:pt x="8907" y="5270"/>
                    <a:pt x="9741" y="5737"/>
                    <a:pt x="10508" y="6338"/>
                  </a:cubicBezTo>
                  <a:cubicBezTo>
                    <a:pt x="11342" y="6938"/>
                    <a:pt x="12009" y="7739"/>
                    <a:pt x="12476" y="8673"/>
                  </a:cubicBezTo>
                  <a:cubicBezTo>
                    <a:pt x="12910" y="9607"/>
                    <a:pt x="13210" y="10608"/>
                    <a:pt x="13410" y="11642"/>
                  </a:cubicBezTo>
                  <a:cubicBezTo>
                    <a:pt x="13644" y="12609"/>
                    <a:pt x="13810" y="13576"/>
                    <a:pt x="13911" y="14510"/>
                  </a:cubicBezTo>
                  <a:cubicBezTo>
                    <a:pt x="14144" y="16112"/>
                    <a:pt x="14177" y="17779"/>
                    <a:pt x="14044" y="19414"/>
                  </a:cubicBezTo>
                  <a:cubicBezTo>
                    <a:pt x="13944" y="20515"/>
                    <a:pt x="13777" y="21615"/>
                    <a:pt x="13510" y="22683"/>
                  </a:cubicBezTo>
                  <a:cubicBezTo>
                    <a:pt x="13410" y="23083"/>
                    <a:pt x="13343" y="23383"/>
                    <a:pt x="13277" y="23584"/>
                  </a:cubicBezTo>
                  <a:cubicBezTo>
                    <a:pt x="13243" y="23684"/>
                    <a:pt x="13210" y="23784"/>
                    <a:pt x="13210" y="23884"/>
                  </a:cubicBezTo>
                  <a:cubicBezTo>
                    <a:pt x="13277" y="23784"/>
                    <a:pt x="13310" y="23684"/>
                    <a:pt x="13343" y="23584"/>
                  </a:cubicBezTo>
                  <a:cubicBezTo>
                    <a:pt x="13410" y="23383"/>
                    <a:pt x="13510" y="23083"/>
                    <a:pt x="13610" y="22716"/>
                  </a:cubicBezTo>
                  <a:cubicBezTo>
                    <a:pt x="13911" y="21615"/>
                    <a:pt x="14111" y="20515"/>
                    <a:pt x="14211" y="19414"/>
                  </a:cubicBezTo>
                  <a:cubicBezTo>
                    <a:pt x="14378" y="17779"/>
                    <a:pt x="14344" y="16112"/>
                    <a:pt x="14144" y="14477"/>
                  </a:cubicBezTo>
                  <a:cubicBezTo>
                    <a:pt x="14044" y="13476"/>
                    <a:pt x="13877" y="12509"/>
                    <a:pt x="13644" y="11575"/>
                  </a:cubicBezTo>
                  <a:cubicBezTo>
                    <a:pt x="13444" y="10541"/>
                    <a:pt x="13143" y="9507"/>
                    <a:pt x="12710" y="8573"/>
                  </a:cubicBezTo>
                  <a:cubicBezTo>
                    <a:pt x="12243" y="7605"/>
                    <a:pt x="11542" y="6772"/>
                    <a:pt x="10675" y="6138"/>
                  </a:cubicBezTo>
                  <a:cubicBezTo>
                    <a:pt x="9874" y="5571"/>
                    <a:pt x="9040" y="5070"/>
                    <a:pt x="8140" y="4670"/>
                  </a:cubicBezTo>
                  <a:cubicBezTo>
                    <a:pt x="6405" y="3936"/>
                    <a:pt x="4804" y="3402"/>
                    <a:pt x="3536" y="2769"/>
                  </a:cubicBezTo>
                  <a:cubicBezTo>
                    <a:pt x="2536" y="2302"/>
                    <a:pt x="1602" y="1668"/>
                    <a:pt x="801" y="901"/>
                  </a:cubicBezTo>
                  <a:cubicBezTo>
                    <a:pt x="234" y="367"/>
                    <a:pt x="1" y="0"/>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4"/>
            <p:cNvSpPr/>
            <p:nvPr/>
          </p:nvSpPr>
          <p:spPr>
            <a:xfrm>
              <a:off x="5197225" y="1234650"/>
              <a:ext cx="125100" cy="591300"/>
            </a:xfrm>
            <a:custGeom>
              <a:avLst/>
              <a:gdLst/>
              <a:ahLst/>
              <a:cxnLst/>
              <a:rect l="l" t="t" r="r" b="b"/>
              <a:pathLst>
                <a:path w="5004" h="23652" extrusionOk="0">
                  <a:moveTo>
                    <a:pt x="4737" y="1"/>
                  </a:moveTo>
                  <a:cubicBezTo>
                    <a:pt x="4470" y="34"/>
                    <a:pt x="4203" y="101"/>
                    <a:pt x="3936" y="201"/>
                  </a:cubicBezTo>
                  <a:cubicBezTo>
                    <a:pt x="3536" y="368"/>
                    <a:pt x="3169" y="635"/>
                    <a:pt x="2869" y="935"/>
                  </a:cubicBezTo>
                  <a:cubicBezTo>
                    <a:pt x="2435" y="1335"/>
                    <a:pt x="2102" y="1802"/>
                    <a:pt x="1868" y="2303"/>
                  </a:cubicBezTo>
                  <a:cubicBezTo>
                    <a:pt x="801" y="4638"/>
                    <a:pt x="134" y="8140"/>
                    <a:pt x="67" y="11976"/>
                  </a:cubicBezTo>
                  <a:cubicBezTo>
                    <a:pt x="0" y="12943"/>
                    <a:pt x="33" y="13877"/>
                    <a:pt x="67" y="14778"/>
                  </a:cubicBezTo>
                  <a:cubicBezTo>
                    <a:pt x="67" y="15679"/>
                    <a:pt x="134" y="16546"/>
                    <a:pt x="267" y="17413"/>
                  </a:cubicBezTo>
                  <a:cubicBezTo>
                    <a:pt x="567" y="18848"/>
                    <a:pt x="1034" y="20282"/>
                    <a:pt x="1735" y="21583"/>
                  </a:cubicBezTo>
                  <a:cubicBezTo>
                    <a:pt x="1968" y="22117"/>
                    <a:pt x="2235" y="22617"/>
                    <a:pt x="2602" y="23051"/>
                  </a:cubicBezTo>
                  <a:cubicBezTo>
                    <a:pt x="2936" y="23384"/>
                    <a:pt x="3336" y="23551"/>
                    <a:pt x="3769" y="23618"/>
                  </a:cubicBezTo>
                  <a:cubicBezTo>
                    <a:pt x="4036" y="23651"/>
                    <a:pt x="4303" y="23651"/>
                    <a:pt x="4603" y="23651"/>
                  </a:cubicBezTo>
                  <a:lnTo>
                    <a:pt x="4870" y="23651"/>
                  </a:lnTo>
                  <a:cubicBezTo>
                    <a:pt x="4870" y="23618"/>
                    <a:pt x="4470" y="23651"/>
                    <a:pt x="3769" y="23518"/>
                  </a:cubicBezTo>
                  <a:cubicBezTo>
                    <a:pt x="3369" y="23451"/>
                    <a:pt x="2969" y="23284"/>
                    <a:pt x="2669" y="22984"/>
                  </a:cubicBezTo>
                  <a:cubicBezTo>
                    <a:pt x="2335" y="22517"/>
                    <a:pt x="2068" y="22017"/>
                    <a:pt x="1868" y="21516"/>
                  </a:cubicBezTo>
                  <a:cubicBezTo>
                    <a:pt x="1201" y="20182"/>
                    <a:pt x="734" y="18814"/>
                    <a:pt x="467" y="17347"/>
                  </a:cubicBezTo>
                  <a:cubicBezTo>
                    <a:pt x="334" y="16513"/>
                    <a:pt x="267" y="15645"/>
                    <a:pt x="234" y="14778"/>
                  </a:cubicBezTo>
                  <a:cubicBezTo>
                    <a:pt x="234" y="13877"/>
                    <a:pt x="234" y="12910"/>
                    <a:pt x="234" y="11976"/>
                  </a:cubicBezTo>
                  <a:cubicBezTo>
                    <a:pt x="334" y="8140"/>
                    <a:pt x="967" y="4671"/>
                    <a:pt x="1968" y="2369"/>
                  </a:cubicBezTo>
                  <a:cubicBezTo>
                    <a:pt x="2202" y="1869"/>
                    <a:pt x="2535" y="1402"/>
                    <a:pt x="2936" y="1002"/>
                  </a:cubicBezTo>
                  <a:cubicBezTo>
                    <a:pt x="3236" y="701"/>
                    <a:pt x="3569" y="468"/>
                    <a:pt x="3970" y="268"/>
                  </a:cubicBezTo>
                  <a:cubicBezTo>
                    <a:pt x="4303" y="134"/>
                    <a:pt x="4637" y="34"/>
                    <a:pt x="50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4"/>
            <p:cNvSpPr/>
            <p:nvPr/>
          </p:nvSpPr>
          <p:spPr>
            <a:xfrm>
              <a:off x="5613350" y="1570725"/>
              <a:ext cx="28375" cy="29225"/>
            </a:xfrm>
            <a:custGeom>
              <a:avLst/>
              <a:gdLst/>
              <a:ahLst/>
              <a:cxnLst/>
              <a:rect l="l" t="t" r="r" b="b"/>
              <a:pathLst>
                <a:path w="1135" h="1169" extrusionOk="0">
                  <a:moveTo>
                    <a:pt x="567" y="1"/>
                  </a:moveTo>
                  <a:cubicBezTo>
                    <a:pt x="234" y="1"/>
                    <a:pt x="0" y="268"/>
                    <a:pt x="0" y="568"/>
                  </a:cubicBezTo>
                  <a:cubicBezTo>
                    <a:pt x="0" y="901"/>
                    <a:pt x="234" y="1168"/>
                    <a:pt x="567" y="1168"/>
                  </a:cubicBezTo>
                  <a:cubicBezTo>
                    <a:pt x="868" y="1168"/>
                    <a:pt x="1134" y="901"/>
                    <a:pt x="1134" y="568"/>
                  </a:cubicBezTo>
                  <a:cubicBezTo>
                    <a:pt x="1134" y="268"/>
                    <a:pt x="868" y="1"/>
                    <a:pt x="5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4"/>
            <p:cNvSpPr/>
            <p:nvPr/>
          </p:nvSpPr>
          <p:spPr>
            <a:xfrm>
              <a:off x="4430000" y="4948975"/>
              <a:ext cx="464525" cy="155150"/>
            </a:xfrm>
            <a:custGeom>
              <a:avLst/>
              <a:gdLst/>
              <a:ahLst/>
              <a:cxnLst/>
              <a:rect l="l" t="t" r="r" b="b"/>
              <a:pathLst>
                <a:path w="18581" h="6206" extrusionOk="0">
                  <a:moveTo>
                    <a:pt x="18347" y="1"/>
                  </a:moveTo>
                  <a:cubicBezTo>
                    <a:pt x="16910" y="676"/>
                    <a:pt x="15436" y="1028"/>
                    <a:pt x="13908" y="1028"/>
                  </a:cubicBezTo>
                  <a:cubicBezTo>
                    <a:pt x="12493" y="1028"/>
                    <a:pt x="11031" y="726"/>
                    <a:pt x="9507" y="101"/>
                  </a:cubicBezTo>
                  <a:lnTo>
                    <a:pt x="9507" y="635"/>
                  </a:lnTo>
                  <a:cubicBezTo>
                    <a:pt x="9507" y="635"/>
                    <a:pt x="101" y="4304"/>
                    <a:pt x="1" y="6072"/>
                  </a:cubicBezTo>
                  <a:lnTo>
                    <a:pt x="18580" y="6205"/>
                  </a:lnTo>
                  <a:lnTo>
                    <a:pt x="18347"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4"/>
            <p:cNvSpPr/>
            <p:nvPr/>
          </p:nvSpPr>
          <p:spPr>
            <a:xfrm>
              <a:off x="4816950" y="4997975"/>
              <a:ext cx="39225" cy="35550"/>
            </a:xfrm>
            <a:custGeom>
              <a:avLst/>
              <a:gdLst/>
              <a:ahLst/>
              <a:cxnLst/>
              <a:rect l="l" t="t" r="r" b="b"/>
              <a:pathLst>
                <a:path w="1569" h="1422" extrusionOk="0">
                  <a:moveTo>
                    <a:pt x="796" y="1"/>
                  </a:moveTo>
                  <a:cubicBezTo>
                    <a:pt x="498" y="1"/>
                    <a:pt x="206" y="187"/>
                    <a:pt x="100" y="476"/>
                  </a:cubicBezTo>
                  <a:cubicBezTo>
                    <a:pt x="0" y="876"/>
                    <a:pt x="234" y="1277"/>
                    <a:pt x="634" y="1410"/>
                  </a:cubicBezTo>
                  <a:cubicBezTo>
                    <a:pt x="676" y="1418"/>
                    <a:pt x="719" y="1421"/>
                    <a:pt x="761" y="1421"/>
                  </a:cubicBezTo>
                  <a:cubicBezTo>
                    <a:pt x="1089" y="1421"/>
                    <a:pt x="1413" y="1201"/>
                    <a:pt x="1501" y="876"/>
                  </a:cubicBezTo>
                  <a:cubicBezTo>
                    <a:pt x="1568" y="509"/>
                    <a:pt x="1335" y="109"/>
                    <a:pt x="968" y="9"/>
                  </a:cubicBezTo>
                  <a:lnTo>
                    <a:pt x="968" y="9"/>
                  </a:lnTo>
                  <a:lnTo>
                    <a:pt x="1034" y="42"/>
                  </a:lnTo>
                  <a:cubicBezTo>
                    <a:pt x="957" y="14"/>
                    <a:pt x="876" y="1"/>
                    <a:pt x="7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4"/>
            <p:cNvSpPr/>
            <p:nvPr/>
          </p:nvSpPr>
          <p:spPr>
            <a:xfrm>
              <a:off x="4427500" y="5066575"/>
              <a:ext cx="466200" cy="37550"/>
            </a:xfrm>
            <a:custGeom>
              <a:avLst/>
              <a:gdLst/>
              <a:ahLst/>
              <a:cxnLst/>
              <a:rect l="l" t="t" r="r" b="b"/>
              <a:pathLst>
                <a:path w="18648" h="1502" extrusionOk="0">
                  <a:moveTo>
                    <a:pt x="18614" y="0"/>
                  </a:moveTo>
                  <a:lnTo>
                    <a:pt x="834" y="401"/>
                  </a:lnTo>
                  <a:cubicBezTo>
                    <a:pt x="834" y="401"/>
                    <a:pt x="0" y="767"/>
                    <a:pt x="101" y="1368"/>
                  </a:cubicBezTo>
                  <a:lnTo>
                    <a:pt x="18647" y="1501"/>
                  </a:lnTo>
                  <a:lnTo>
                    <a:pt x="186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4"/>
            <p:cNvSpPr/>
            <p:nvPr/>
          </p:nvSpPr>
          <p:spPr>
            <a:xfrm>
              <a:off x="4665600" y="4964100"/>
              <a:ext cx="43800" cy="29150"/>
            </a:xfrm>
            <a:custGeom>
              <a:avLst/>
              <a:gdLst/>
              <a:ahLst/>
              <a:cxnLst/>
              <a:rect l="l" t="t" r="r" b="b"/>
              <a:pathLst>
                <a:path w="1752" h="1166" extrusionOk="0">
                  <a:moveTo>
                    <a:pt x="314" y="0"/>
                  </a:moveTo>
                  <a:cubicBezTo>
                    <a:pt x="123" y="0"/>
                    <a:pt x="1" y="48"/>
                    <a:pt x="17" y="96"/>
                  </a:cubicBezTo>
                  <a:cubicBezTo>
                    <a:pt x="17" y="196"/>
                    <a:pt x="484" y="230"/>
                    <a:pt x="917" y="497"/>
                  </a:cubicBezTo>
                  <a:cubicBezTo>
                    <a:pt x="1334" y="785"/>
                    <a:pt x="1566" y="1166"/>
                    <a:pt x="1672" y="1166"/>
                  </a:cubicBezTo>
                  <a:cubicBezTo>
                    <a:pt x="1676" y="1166"/>
                    <a:pt x="1681" y="1165"/>
                    <a:pt x="1684" y="1164"/>
                  </a:cubicBezTo>
                  <a:cubicBezTo>
                    <a:pt x="1751" y="1097"/>
                    <a:pt x="1618" y="597"/>
                    <a:pt x="1084" y="230"/>
                  </a:cubicBezTo>
                  <a:cubicBezTo>
                    <a:pt x="807" y="56"/>
                    <a:pt x="520" y="0"/>
                    <a:pt x="3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4"/>
            <p:cNvSpPr/>
            <p:nvPr/>
          </p:nvSpPr>
          <p:spPr>
            <a:xfrm>
              <a:off x="4616800" y="4985350"/>
              <a:ext cx="33375" cy="36200"/>
            </a:xfrm>
            <a:custGeom>
              <a:avLst/>
              <a:gdLst/>
              <a:ahLst/>
              <a:cxnLst/>
              <a:rect l="l" t="t" r="r" b="b"/>
              <a:pathLst>
                <a:path w="1335" h="1448" extrusionOk="0">
                  <a:moveTo>
                    <a:pt x="115" y="1"/>
                  </a:moveTo>
                  <a:cubicBezTo>
                    <a:pt x="44" y="1"/>
                    <a:pt x="1" y="19"/>
                    <a:pt x="1" y="47"/>
                  </a:cubicBezTo>
                  <a:cubicBezTo>
                    <a:pt x="1" y="114"/>
                    <a:pt x="401" y="280"/>
                    <a:pt x="701" y="647"/>
                  </a:cubicBezTo>
                  <a:cubicBezTo>
                    <a:pt x="1001" y="1048"/>
                    <a:pt x="1068" y="1448"/>
                    <a:pt x="1168" y="1448"/>
                  </a:cubicBezTo>
                  <a:cubicBezTo>
                    <a:pt x="1268" y="1448"/>
                    <a:pt x="1335" y="948"/>
                    <a:pt x="935" y="447"/>
                  </a:cubicBezTo>
                  <a:cubicBezTo>
                    <a:pt x="648" y="113"/>
                    <a:pt x="293" y="1"/>
                    <a:pt x="1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4"/>
            <p:cNvSpPr/>
            <p:nvPr/>
          </p:nvSpPr>
          <p:spPr>
            <a:xfrm>
              <a:off x="4570100" y="5005075"/>
              <a:ext cx="24200" cy="39000"/>
            </a:xfrm>
            <a:custGeom>
              <a:avLst/>
              <a:gdLst/>
              <a:ahLst/>
              <a:cxnLst/>
              <a:rect l="l" t="t" r="r" b="b"/>
              <a:pathLst>
                <a:path w="968" h="1560" extrusionOk="0">
                  <a:moveTo>
                    <a:pt x="93" y="0"/>
                  </a:moveTo>
                  <a:cubicBezTo>
                    <a:pt x="65" y="0"/>
                    <a:pt x="45" y="9"/>
                    <a:pt x="34" y="25"/>
                  </a:cubicBezTo>
                  <a:cubicBezTo>
                    <a:pt x="1" y="92"/>
                    <a:pt x="267" y="359"/>
                    <a:pt x="468" y="759"/>
                  </a:cubicBezTo>
                  <a:cubicBezTo>
                    <a:pt x="668" y="1193"/>
                    <a:pt x="668" y="1560"/>
                    <a:pt x="768" y="1560"/>
                  </a:cubicBezTo>
                  <a:cubicBezTo>
                    <a:pt x="834" y="1560"/>
                    <a:pt x="968" y="1159"/>
                    <a:pt x="734" y="626"/>
                  </a:cubicBezTo>
                  <a:cubicBezTo>
                    <a:pt x="540" y="209"/>
                    <a:pt x="229" y="0"/>
                    <a:pt x="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4"/>
            <p:cNvSpPr/>
            <p:nvPr/>
          </p:nvSpPr>
          <p:spPr>
            <a:xfrm>
              <a:off x="5075450" y="2412175"/>
              <a:ext cx="445350" cy="208500"/>
            </a:xfrm>
            <a:custGeom>
              <a:avLst/>
              <a:gdLst/>
              <a:ahLst/>
              <a:cxnLst/>
              <a:rect l="l" t="t" r="r" b="b"/>
              <a:pathLst>
                <a:path w="17814" h="8340" extrusionOk="0">
                  <a:moveTo>
                    <a:pt x="6906" y="0"/>
                  </a:moveTo>
                  <a:lnTo>
                    <a:pt x="2203" y="467"/>
                  </a:lnTo>
                  <a:lnTo>
                    <a:pt x="1" y="3102"/>
                  </a:lnTo>
                  <a:cubicBezTo>
                    <a:pt x="1" y="3102"/>
                    <a:pt x="1" y="3779"/>
                    <a:pt x="387" y="3779"/>
                  </a:cubicBezTo>
                  <a:cubicBezTo>
                    <a:pt x="413" y="3779"/>
                    <a:pt x="439" y="3776"/>
                    <a:pt x="468" y="3770"/>
                  </a:cubicBezTo>
                  <a:cubicBezTo>
                    <a:pt x="835" y="3636"/>
                    <a:pt x="1168" y="3436"/>
                    <a:pt x="1469" y="3169"/>
                  </a:cubicBezTo>
                  <a:lnTo>
                    <a:pt x="1535" y="5137"/>
                  </a:lnTo>
                  <a:cubicBezTo>
                    <a:pt x="1535" y="5137"/>
                    <a:pt x="1847" y="5508"/>
                    <a:pt x="2203" y="5508"/>
                  </a:cubicBezTo>
                  <a:cubicBezTo>
                    <a:pt x="2380" y="5508"/>
                    <a:pt x="2569" y="5415"/>
                    <a:pt x="2736" y="5137"/>
                  </a:cubicBezTo>
                  <a:lnTo>
                    <a:pt x="3203" y="6605"/>
                  </a:lnTo>
                  <a:cubicBezTo>
                    <a:pt x="3203" y="6605"/>
                    <a:pt x="3440" y="6901"/>
                    <a:pt x="3717" y="6901"/>
                  </a:cubicBezTo>
                  <a:cubicBezTo>
                    <a:pt x="3856" y="6901"/>
                    <a:pt x="4004" y="6827"/>
                    <a:pt x="4137" y="6605"/>
                  </a:cubicBezTo>
                  <a:lnTo>
                    <a:pt x="4871" y="8340"/>
                  </a:lnTo>
                  <a:cubicBezTo>
                    <a:pt x="5205" y="8273"/>
                    <a:pt x="5505" y="8039"/>
                    <a:pt x="5705" y="7739"/>
                  </a:cubicBezTo>
                  <a:cubicBezTo>
                    <a:pt x="5838" y="7472"/>
                    <a:pt x="5872" y="7172"/>
                    <a:pt x="5805" y="6838"/>
                  </a:cubicBezTo>
                  <a:lnTo>
                    <a:pt x="5805" y="6838"/>
                  </a:lnTo>
                  <a:cubicBezTo>
                    <a:pt x="5805" y="6839"/>
                    <a:pt x="8140" y="7272"/>
                    <a:pt x="9107" y="7572"/>
                  </a:cubicBezTo>
                  <a:cubicBezTo>
                    <a:pt x="9602" y="7731"/>
                    <a:pt x="11153" y="7769"/>
                    <a:pt x="12503" y="7769"/>
                  </a:cubicBezTo>
                  <a:cubicBezTo>
                    <a:pt x="13703" y="7769"/>
                    <a:pt x="14745" y="7739"/>
                    <a:pt x="14745" y="7739"/>
                  </a:cubicBezTo>
                  <a:lnTo>
                    <a:pt x="16846" y="8340"/>
                  </a:lnTo>
                  <a:lnTo>
                    <a:pt x="17814" y="3469"/>
                  </a:lnTo>
                  <a:lnTo>
                    <a:pt x="13677" y="3102"/>
                  </a:lnTo>
                  <a:lnTo>
                    <a:pt x="6906" y="0"/>
                  </a:lnTo>
                  <a:close/>
                </a:path>
              </a:pathLst>
            </a:custGeom>
            <a:solidFill>
              <a:srgbClr val="FFCD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4"/>
            <p:cNvSpPr/>
            <p:nvPr/>
          </p:nvSpPr>
          <p:spPr>
            <a:xfrm>
              <a:off x="5111325" y="2425700"/>
              <a:ext cx="111775" cy="71550"/>
            </a:xfrm>
            <a:custGeom>
              <a:avLst/>
              <a:gdLst/>
              <a:ahLst/>
              <a:cxnLst/>
              <a:rect l="l" t="t" r="r" b="b"/>
              <a:pathLst>
                <a:path w="4471" h="2862" extrusionOk="0">
                  <a:moveTo>
                    <a:pt x="3835" y="1"/>
                  </a:moveTo>
                  <a:cubicBezTo>
                    <a:pt x="3758" y="1"/>
                    <a:pt x="3680" y="9"/>
                    <a:pt x="3603" y="26"/>
                  </a:cubicBezTo>
                  <a:cubicBezTo>
                    <a:pt x="3269" y="60"/>
                    <a:pt x="2969" y="126"/>
                    <a:pt x="2669" y="226"/>
                  </a:cubicBezTo>
                  <a:cubicBezTo>
                    <a:pt x="2335" y="327"/>
                    <a:pt x="1935" y="427"/>
                    <a:pt x="1568" y="593"/>
                  </a:cubicBezTo>
                  <a:cubicBezTo>
                    <a:pt x="1201" y="727"/>
                    <a:pt x="834" y="894"/>
                    <a:pt x="501" y="1094"/>
                  </a:cubicBezTo>
                  <a:cubicBezTo>
                    <a:pt x="334" y="1194"/>
                    <a:pt x="234" y="1361"/>
                    <a:pt x="167" y="1527"/>
                  </a:cubicBezTo>
                  <a:cubicBezTo>
                    <a:pt x="134" y="1694"/>
                    <a:pt x="100" y="1828"/>
                    <a:pt x="100" y="1994"/>
                  </a:cubicBezTo>
                  <a:cubicBezTo>
                    <a:pt x="34" y="2261"/>
                    <a:pt x="0" y="2561"/>
                    <a:pt x="67" y="2862"/>
                  </a:cubicBezTo>
                  <a:cubicBezTo>
                    <a:pt x="100" y="2862"/>
                    <a:pt x="134" y="2528"/>
                    <a:pt x="234" y="2028"/>
                  </a:cubicBezTo>
                  <a:cubicBezTo>
                    <a:pt x="267" y="1894"/>
                    <a:pt x="301" y="1728"/>
                    <a:pt x="334" y="1594"/>
                  </a:cubicBezTo>
                  <a:cubicBezTo>
                    <a:pt x="401" y="1461"/>
                    <a:pt x="501" y="1361"/>
                    <a:pt x="634" y="1294"/>
                  </a:cubicBezTo>
                  <a:cubicBezTo>
                    <a:pt x="934" y="1094"/>
                    <a:pt x="1301" y="927"/>
                    <a:pt x="1635" y="794"/>
                  </a:cubicBezTo>
                  <a:cubicBezTo>
                    <a:pt x="2002" y="660"/>
                    <a:pt x="2369" y="560"/>
                    <a:pt x="2736" y="427"/>
                  </a:cubicBezTo>
                  <a:cubicBezTo>
                    <a:pt x="3069" y="327"/>
                    <a:pt x="3369" y="226"/>
                    <a:pt x="3636" y="193"/>
                  </a:cubicBezTo>
                  <a:cubicBezTo>
                    <a:pt x="3770" y="176"/>
                    <a:pt x="3903" y="168"/>
                    <a:pt x="4041" y="168"/>
                  </a:cubicBezTo>
                  <a:cubicBezTo>
                    <a:pt x="4178" y="168"/>
                    <a:pt x="4320" y="176"/>
                    <a:pt x="4470" y="193"/>
                  </a:cubicBezTo>
                  <a:cubicBezTo>
                    <a:pt x="4272" y="69"/>
                    <a:pt x="4056" y="1"/>
                    <a:pt x="383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4"/>
            <p:cNvSpPr/>
            <p:nvPr/>
          </p:nvSpPr>
          <p:spPr>
            <a:xfrm>
              <a:off x="5138000" y="2464700"/>
              <a:ext cx="94275" cy="76750"/>
            </a:xfrm>
            <a:custGeom>
              <a:avLst/>
              <a:gdLst/>
              <a:ahLst/>
              <a:cxnLst/>
              <a:rect l="l" t="t" r="r" b="b"/>
              <a:pathLst>
                <a:path w="3771" h="3070" extrusionOk="0">
                  <a:moveTo>
                    <a:pt x="3770" y="1"/>
                  </a:moveTo>
                  <a:cubicBezTo>
                    <a:pt x="3503" y="34"/>
                    <a:pt x="3236" y="101"/>
                    <a:pt x="2970" y="201"/>
                  </a:cubicBezTo>
                  <a:cubicBezTo>
                    <a:pt x="2503" y="301"/>
                    <a:pt x="1802" y="368"/>
                    <a:pt x="1035" y="601"/>
                  </a:cubicBezTo>
                  <a:cubicBezTo>
                    <a:pt x="835" y="635"/>
                    <a:pt x="635" y="735"/>
                    <a:pt x="468" y="868"/>
                  </a:cubicBezTo>
                  <a:cubicBezTo>
                    <a:pt x="368" y="1001"/>
                    <a:pt x="268" y="1168"/>
                    <a:pt x="201" y="1368"/>
                  </a:cubicBezTo>
                  <a:cubicBezTo>
                    <a:pt x="67" y="1635"/>
                    <a:pt x="1" y="1935"/>
                    <a:pt x="34" y="2269"/>
                  </a:cubicBezTo>
                  <a:cubicBezTo>
                    <a:pt x="67" y="2469"/>
                    <a:pt x="101" y="2669"/>
                    <a:pt x="168" y="2836"/>
                  </a:cubicBezTo>
                  <a:cubicBezTo>
                    <a:pt x="234" y="2970"/>
                    <a:pt x="268" y="3070"/>
                    <a:pt x="268" y="3070"/>
                  </a:cubicBezTo>
                  <a:cubicBezTo>
                    <a:pt x="268" y="3070"/>
                    <a:pt x="268" y="2970"/>
                    <a:pt x="268" y="2836"/>
                  </a:cubicBezTo>
                  <a:cubicBezTo>
                    <a:pt x="234" y="2703"/>
                    <a:pt x="168" y="2503"/>
                    <a:pt x="168" y="2236"/>
                  </a:cubicBezTo>
                  <a:cubicBezTo>
                    <a:pt x="168" y="1969"/>
                    <a:pt x="268" y="1669"/>
                    <a:pt x="401" y="1402"/>
                  </a:cubicBezTo>
                  <a:cubicBezTo>
                    <a:pt x="468" y="1268"/>
                    <a:pt x="534" y="1135"/>
                    <a:pt x="635" y="1001"/>
                  </a:cubicBezTo>
                  <a:cubicBezTo>
                    <a:pt x="768" y="901"/>
                    <a:pt x="935" y="835"/>
                    <a:pt x="1102" y="801"/>
                  </a:cubicBezTo>
                  <a:cubicBezTo>
                    <a:pt x="1835" y="601"/>
                    <a:pt x="2536" y="468"/>
                    <a:pt x="3003" y="334"/>
                  </a:cubicBezTo>
                  <a:cubicBezTo>
                    <a:pt x="3303" y="268"/>
                    <a:pt x="3537" y="134"/>
                    <a:pt x="377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4"/>
            <p:cNvSpPr/>
            <p:nvPr/>
          </p:nvSpPr>
          <p:spPr>
            <a:xfrm>
              <a:off x="5168850" y="2531950"/>
              <a:ext cx="68425" cy="48700"/>
            </a:xfrm>
            <a:custGeom>
              <a:avLst/>
              <a:gdLst/>
              <a:ahLst/>
              <a:cxnLst/>
              <a:rect l="l" t="t" r="r" b="b"/>
              <a:pathLst>
                <a:path w="2737" h="1948" extrusionOk="0">
                  <a:moveTo>
                    <a:pt x="1263" y="0"/>
                  </a:moveTo>
                  <a:cubicBezTo>
                    <a:pt x="1054" y="0"/>
                    <a:pt x="835" y="38"/>
                    <a:pt x="635" y="113"/>
                  </a:cubicBezTo>
                  <a:cubicBezTo>
                    <a:pt x="368" y="213"/>
                    <a:pt x="134" y="446"/>
                    <a:pt x="34" y="747"/>
                  </a:cubicBezTo>
                  <a:cubicBezTo>
                    <a:pt x="1" y="980"/>
                    <a:pt x="34" y="1214"/>
                    <a:pt x="134" y="1447"/>
                  </a:cubicBezTo>
                  <a:cubicBezTo>
                    <a:pt x="301" y="1781"/>
                    <a:pt x="468" y="1947"/>
                    <a:pt x="468" y="1947"/>
                  </a:cubicBezTo>
                  <a:cubicBezTo>
                    <a:pt x="501" y="1914"/>
                    <a:pt x="401" y="1714"/>
                    <a:pt x="301" y="1380"/>
                  </a:cubicBezTo>
                  <a:cubicBezTo>
                    <a:pt x="234" y="1180"/>
                    <a:pt x="201" y="980"/>
                    <a:pt x="268" y="780"/>
                  </a:cubicBezTo>
                  <a:cubicBezTo>
                    <a:pt x="335" y="546"/>
                    <a:pt x="501" y="380"/>
                    <a:pt x="735" y="313"/>
                  </a:cubicBezTo>
                  <a:cubicBezTo>
                    <a:pt x="1002" y="246"/>
                    <a:pt x="1235" y="213"/>
                    <a:pt x="1502" y="213"/>
                  </a:cubicBezTo>
                  <a:lnTo>
                    <a:pt x="2169" y="179"/>
                  </a:lnTo>
                  <a:cubicBezTo>
                    <a:pt x="2336" y="179"/>
                    <a:pt x="2469" y="146"/>
                    <a:pt x="2569" y="146"/>
                  </a:cubicBezTo>
                  <a:cubicBezTo>
                    <a:pt x="2670" y="146"/>
                    <a:pt x="2703" y="179"/>
                    <a:pt x="2736" y="179"/>
                  </a:cubicBezTo>
                  <a:cubicBezTo>
                    <a:pt x="2736" y="179"/>
                    <a:pt x="2703" y="113"/>
                    <a:pt x="2569" y="79"/>
                  </a:cubicBezTo>
                  <a:cubicBezTo>
                    <a:pt x="2436" y="46"/>
                    <a:pt x="2303" y="46"/>
                    <a:pt x="2136" y="46"/>
                  </a:cubicBezTo>
                  <a:lnTo>
                    <a:pt x="1469" y="13"/>
                  </a:lnTo>
                  <a:cubicBezTo>
                    <a:pt x="1402" y="4"/>
                    <a:pt x="1333" y="0"/>
                    <a:pt x="1263"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74"/>
          <p:cNvGrpSpPr/>
          <p:nvPr/>
        </p:nvGrpSpPr>
        <p:grpSpPr>
          <a:xfrm>
            <a:off x="720000" y="3174246"/>
            <a:ext cx="2299624" cy="1641245"/>
            <a:chOff x="2200150" y="1140325"/>
            <a:chExt cx="4877025" cy="3298275"/>
          </a:xfrm>
        </p:grpSpPr>
        <p:sp>
          <p:nvSpPr>
            <p:cNvPr id="3243" name="Google Shape;3243;p74"/>
            <p:cNvSpPr/>
            <p:nvPr/>
          </p:nvSpPr>
          <p:spPr>
            <a:xfrm>
              <a:off x="5591550" y="1676100"/>
              <a:ext cx="922550" cy="226975"/>
            </a:xfrm>
            <a:custGeom>
              <a:avLst/>
              <a:gdLst/>
              <a:ahLst/>
              <a:cxnLst/>
              <a:rect l="l" t="t" r="r" b="b"/>
              <a:pathLst>
                <a:path w="36902" h="9079" extrusionOk="0">
                  <a:moveTo>
                    <a:pt x="22392" y="0"/>
                  </a:moveTo>
                  <a:cubicBezTo>
                    <a:pt x="21265" y="0"/>
                    <a:pt x="20097" y="438"/>
                    <a:pt x="19089" y="963"/>
                  </a:cubicBezTo>
                  <a:cubicBezTo>
                    <a:pt x="17600" y="1723"/>
                    <a:pt x="16110" y="2665"/>
                    <a:pt x="14469" y="2756"/>
                  </a:cubicBezTo>
                  <a:cubicBezTo>
                    <a:pt x="14350" y="2764"/>
                    <a:pt x="14231" y="2767"/>
                    <a:pt x="14111" y="2767"/>
                  </a:cubicBezTo>
                  <a:cubicBezTo>
                    <a:pt x="13370" y="2767"/>
                    <a:pt x="12613" y="2644"/>
                    <a:pt x="11887" y="2644"/>
                  </a:cubicBezTo>
                  <a:cubicBezTo>
                    <a:pt x="11289" y="2644"/>
                    <a:pt x="10713" y="2727"/>
                    <a:pt x="10183" y="3030"/>
                  </a:cubicBezTo>
                  <a:cubicBezTo>
                    <a:pt x="9241" y="3547"/>
                    <a:pt x="8755" y="4641"/>
                    <a:pt x="7873" y="5279"/>
                  </a:cubicBezTo>
                  <a:cubicBezTo>
                    <a:pt x="7022" y="5918"/>
                    <a:pt x="5928" y="6039"/>
                    <a:pt x="4864" y="6100"/>
                  </a:cubicBezTo>
                  <a:cubicBezTo>
                    <a:pt x="3800" y="6161"/>
                    <a:pt x="2706" y="6161"/>
                    <a:pt x="1764" y="6586"/>
                  </a:cubicBezTo>
                  <a:cubicBezTo>
                    <a:pt x="791" y="7042"/>
                    <a:pt x="1" y="8045"/>
                    <a:pt x="214" y="9079"/>
                  </a:cubicBezTo>
                  <a:lnTo>
                    <a:pt x="36628" y="8714"/>
                  </a:lnTo>
                  <a:cubicBezTo>
                    <a:pt x="36901" y="6708"/>
                    <a:pt x="34044" y="5036"/>
                    <a:pt x="31886" y="4854"/>
                  </a:cubicBezTo>
                  <a:cubicBezTo>
                    <a:pt x="31656" y="4840"/>
                    <a:pt x="31423" y="4837"/>
                    <a:pt x="31189" y="4837"/>
                  </a:cubicBezTo>
                  <a:cubicBezTo>
                    <a:pt x="31035" y="4837"/>
                    <a:pt x="30880" y="4838"/>
                    <a:pt x="30725" y="4838"/>
                  </a:cubicBezTo>
                  <a:cubicBezTo>
                    <a:pt x="30088" y="4838"/>
                    <a:pt x="29450" y="4818"/>
                    <a:pt x="28846" y="4611"/>
                  </a:cubicBezTo>
                  <a:cubicBezTo>
                    <a:pt x="26749" y="3881"/>
                    <a:pt x="25928" y="1145"/>
                    <a:pt x="23861" y="294"/>
                  </a:cubicBezTo>
                  <a:cubicBezTo>
                    <a:pt x="23392" y="88"/>
                    <a:pt x="22896" y="0"/>
                    <a:pt x="2239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4"/>
            <p:cNvSpPr/>
            <p:nvPr/>
          </p:nvSpPr>
          <p:spPr>
            <a:xfrm>
              <a:off x="5318750" y="3794425"/>
              <a:ext cx="553225" cy="553225"/>
            </a:xfrm>
            <a:custGeom>
              <a:avLst/>
              <a:gdLst/>
              <a:ahLst/>
              <a:cxnLst/>
              <a:rect l="l" t="t" r="r" b="b"/>
              <a:pathLst>
                <a:path w="22129" h="22129" extrusionOk="0">
                  <a:moveTo>
                    <a:pt x="11242" y="7061"/>
                  </a:moveTo>
                  <a:cubicBezTo>
                    <a:pt x="13026" y="7061"/>
                    <a:pt x="14637" y="8278"/>
                    <a:pt x="15077" y="10092"/>
                  </a:cubicBezTo>
                  <a:cubicBezTo>
                    <a:pt x="15740" y="12744"/>
                    <a:pt x="13635" y="14991"/>
                    <a:pt x="11235" y="14991"/>
                  </a:cubicBezTo>
                  <a:cubicBezTo>
                    <a:pt x="10555" y="14991"/>
                    <a:pt x="9851" y="14810"/>
                    <a:pt x="9180" y="14408"/>
                  </a:cubicBezTo>
                  <a:cubicBezTo>
                    <a:pt x="6171" y="12584"/>
                    <a:pt x="6870" y="8025"/>
                    <a:pt x="10305" y="7174"/>
                  </a:cubicBezTo>
                  <a:cubicBezTo>
                    <a:pt x="10619" y="7097"/>
                    <a:pt x="10933" y="7061"/>
                    <a:pt x="11242" y="7061"/>
                  </a:cubicBezTo>
                  <a:close/>
                  <a:moveTo>
                    <a:pt x="10244" y="0"/>
                  </a:moveTo>
                  <a:lnTo>
                    <a:pt x="6657" y="882"/>
                  </a:lnTo>
                  <a:lnTo>
                    <a:pt x="6718" y="3101"/>
                  </a:lnTo>
                  <a:cubicBezTo>
                    <a:pt x="5989" y="3496"/>
                    <a:pt x="5350" y="3952"/>
                    <a:pt x="4773" y="4529"/>
                  </a:cubicBezTo>
                  <a:lnTo>
                    <a:pt x="2645" y="3800"/>
                  </a:lnTo>
                  <a:lnTo>
                    <a:pt x="761" y="6961"/>
                  </a:lnTo>
                  <a:lnTo>
                    <a:pt x="2372" y="8511"/>
                  </a:lnTo>
                  <a:cubicBezTo>
                    <a:pt x="2128" y="9271"/>
                    <a:pt x="2007" y="10092"/>
                    <a:pt x="1976" y="10882"/>
                  </a:cubicBezTo>
                  <a:lnTo>
                    <a:pt x="1" y="11885"/>
                  </a:lnTo>
                  <a:lnTo>
                    <a:pt x="882" y="15472"/>
                  </a:lnTo>
                  <a:lnTo>
                    <a:pt x="3101" y="15411"/>
                  </a:lnTo>
                  <a:cubicBezTo>
                    <a:pt x="3466" y="16140"/>
                    <a:pt x="3952" y="16779"/>
                    <a:pt x="4530" y="17356"/>
                  </a:cubicBezTo>
                  <a:lnTo>
                    <a:pt x="3800" y="19484"/>
                  </a:lnTo>
                  <a:lnTo>
                    <a:pt x="6961" y="21368"/>
                  </a:lnTo>
                  <a:lnTo>
                    <a:pt x="8511" y="19757"/>
                  </a:lnTo>
                  <a:cubicBezTo>
                    <a:pt x="9271" y="20001"/>
                    <a:pt x="10092" y="20122"/>
                    <a:pt x="10882" y="20153"/>
                  </a:cubicBezTo>
                  <a:lnTo>
                    <a:pt x="11885" y="22128"/>
                  </a:lnTo>
                  <a:lnTo>
                    <a:pt x="15472" y="21277"/>
                  </a:lnTo>
                  <a:lnTo>
                    <a:pt x="15411" y="19028"/>
                  </a:lnTo>
                  <a:cubicBezTo>
                    <a:pt x="16141" y="18663"/>
                    <a:pt x="16779" y="18177"/>
                    <a:pt x="17357" y="17630"/>
                  </a:cubicBezTo>
                  <a:lnTo>
                    <a:pt x="19484" y="18329"/>
                  </a:lnTo>
                  <a:lnTo>
                    <a:pt x="21369" y="15168"/>
                  </a:lnTo>
                  <a:lnTo>
                    <a:pt x="19758" y="13617"/>
                  </a:lnTo>
                  <a:cubicBezTo>
                    <a:pt x="20001" y="12858"/>
                    <a:pt x="20123" y="12037"/>
                    <a:pt x="20153" y="11247"/>
                  </a:cubicBezTo>
                  <a:lnTo>
                    <a:pt x="22129" y="10244"/>
                  </a:lnTo>
                  <a:lnTo>
                    <a:pt x="21278" y="6657"/>
                  </a:lnTo>
                  <a:lnTo>
                    <a:pt x="19028" y="6718"/>
                  </a:lnTo>
                  <a:cubicBezTo>
                    <a:pt x="18664" y="5988"/>
                    <a:pt x="18177" y="5350"/>
                    <a:pt x="17630" y="4772"/>
                  </a:cubicBezTo>
                  <a:lnTo>
                    <a:pt x="18329" y="2645"/>
                  </a:lnTo>
                  <a:lnTo>
                    <a:pt x="15168" y="760"/>
                  </a:lnTo>
                  <a:lnTo>
                    <a:pt x="13618" y="2371"/>
                  </a:lnTo>
                  <a:cubicBezTo>
                    <a:pt x="12858" y="2128"/>
                    <a:pt x="12037" y="2006"/>
                    <a:pt x="11247" y="1976"/>
                  </a:cubicBezTo>
                  <a:lnTo>
                    <a:pt x="1024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4"/>
            <p:cNvSpPr/>
            <p:nvPr/>
          </p:nvSpPr>
          <p:spPr>
            <a:xfrm>
              <a:off x="5496575" y="3969950"/>
              <a:ext cx="205950" cy="201900"/>
            </a:xfrm>
            <a:custGeom>
              <a:avLst/>
              <a:gdLst/>
              <a:ahLst/>
              <a:cxnLst/>
              <a:rect l="l" t="t" r="r" b="b"/>
              <a:pathLst>
                <a:path w="8238" h="8076" extrusionOk="0">
                  <a:moveTo>
                    <a:pt x="4164" y="1"/>
                  </a:moveTo>
                  <a:cubicBezTo>
                    <a:pt x="3830" y="1"/>
                    <a:pt x="3496" y="61"/>
                    <a:pt x="3192" y="153"/>
                  </a:cubicBezTo>
                  <a:cubicBezTo>
                    <a:pt x="3496" y="122"/>
                    <a:pt x="3830" y="92"/>
                    <a:pt x="4134" y="61"/>
                  </a:cubicBezTo>
                  <a:cubicBezTo>
                    <a:pt x="5016" y="92"/>
                    <a:pt x="5867" y="396"/>
                    <a:pt x="6566" y="973"/>
                  </a:cubicBezTo>
                  <a:cubicBezTo>
                    <a:pt x="7569" y="1794"/>
                    <a:pt x="8086" y="3071"/>
                    <a:pt x="7934" y="4378"/>
                  </a:cubicBezTo>
                  <a:cubicBezTo>
                    <a:pt x="7903" y="4742"/>
                    <a:pt x="7812" y="5107"/>
                    <a:pt x="7660" y="5441"/>
                  </a:cubicBezTo>
                  <a:cubicBezTo>
                    <a:pt x="7508" y="5806"/>
                    <a:pt x="7326" y="6141"/>
                    <a:pt x="7052" y="6444"/>
                  </a:cubicBezTo>
                  <a:cubicBezTo>
                    <a:pt x="6318" y="7325"/>
                    <a:pt x="5238" y="7815"/>
                    <a:pt x="4129" y="7815"/>
                  </a:cubicBezTo>
                  <a:cubicBezTo>
                    <a:pt x="3630" y="7815"/>
                    <a:pt x="3126" y="7716"/>
                    <a:pt x="2645" y="7508"/>
                  </a:cubicBezTo>
                  <a:cubicBezTo>
                    <a:pt x="1946" y="7235"/>
                    <a:pt x="1338" y="6748"/>
                    <a:pt x="912" y="6110"/>
                  </a:cubicBezTo>
                  <a:cubicBezTo>
                    <a:pt x="547" y="5533"/>
                    <a:pt x="304" y="4864"/>
                    <a:pt x="274" y="4195"/>
                  </a:cubicBezTo>
                  <a:cubicBezTo>
                    <a:pt x="243" y="3587"/>
                    <a:pt x="335" y="2979"/>
                    <a:pt x="578" y="2432"/>
                  </a:cubicBezTo>
                  <a:cubicBezTo>
                    <a:pt x="912" y="1612"/>
                    <a:pt x="1520" y="943"/>
                    <a:pt x="2280" y="517"/>
                  </a:cubicBezTo>
                  <a:cubicBezTo>
                    <a:pt x="2584" y="396"/>
                    <a:pt x="2888" y="274"/>
                    <a:pt x="3192" y="153"/>
                  </a:cubicBezTo>
                  <a:lnTo>
                    <a:pt x="3192" y="153"/>
                  </a:lnTo>
                  <a:cubicBezTo>
                    <a:pt x="2857" y="213"/>
                    <a:pt x="2554" y="305"/>
                    <a:pt x="2250" y="457"/>
                  </a:cubicBezTo>
                  <a:cubicBezTo>
                    <a:pt x="851" y="1186"/>
                    <a:pt x="0" y="2645"/>
                    <a:pt x="91" y="4226"/>
                  </a:cubicBezTo>
                  <a:cubicBezTo>
                    <a:pt x="122" y="4925"/>
                    <a:pt x="335" y="5624"/>
                    <a:pt x="760" y="6232"/>
                  </a:cubicBezTo>
                  <a:cubicBezTo>
                    <a:pt x="1186" y="6900"/>
                    <a:pt x="1824" y="7448"/>
                    <a:pt x="2554" y="7752"/>
                  </a:cubicBezTo>
                  <a:cubicBezTo>
                    <a:pt x="3067" y="7970"/>
                    <a:pt x="3608" y="8076"/>
                    <a:pt x="4142" y="8076"/>
                  </a:cubicBezTo>
                  <a:cubicBezTo>
                    <a:pt x="5316" y="8076"/>
                    <a:pt x="6462" y="7567"/>
                    <a:pt x="7234" y="6627"/>
                  </a:cubicBezTo>
                  <a:cubicBezTo>
                    <a:pt x="7508" y="6323"/>
                    <a:pt x="7721" y="5958"/>
                    <a:pt x="7873" y="5593"/>
                  </a:cubicBezTo>
                  <a:cubicBezTo>
                    <a:pt x="8025" y="5229"/>
                    <a:pt x="8116" y="4834"/>
                    <a:pt x="8146" y="4438"/>
                  </a:cubicBezTo>
                  <a:cubicBezTo>
                    <a:pt x="8238" y="3709"/>
                    <a:pt x="8116" y="2979"/>
                    <a:pt x="7812" y="2341"/>
                  </a:cubicBezTo>
                  <a:cubicBezTo>
                    <a:pt x="7538" y="1764"/>
                    <a:pt x="7143" y="1247"/>
                    <a:pt x="6657" y="882"/>
                  </a:cubicBezTo>
                  <a:cubicBezTo>
                    <a:pt x="5958" y="305"/>
                    <a:pt x="5076" y="1"/>
                    <a:pt x="416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4"/>
            <p:cNvSpPr/>
            <p:nvPr/>
          </p:nvSpPr>
          <p:spPr>
            <a:xfrm>
              <a:off x="2786800" y="3847650"/>
              <a:ext cx="607925" cy="590950"/>
            </a:xfrm>
            <a:custGeom>
              <a:avLst/>
              <a:gdLst/>
              <a:ahLst/>
              <a:cxnLst/>
              <a:rect l="l" t="t" r="r" b="b"/>
              <a:pathLst>
                <a:path w="24317" h="23638" extrusionOk="0">
                  <a:moveTo>
                    <a:pt x="12666" y="1"/>
                  </a:moveTo>
                  <a:cubicBezTo>
                    <a:pt x="11403" y="1"/>
                    <a:pt x="10142" y="205"/>
                    <a:pt x="8937" y="607"/>
                  </a:cubicBezTo>
                  <a:cubicBezTo>
                    <a:pt x="7842" y="941"/>
                    <a:pt x="6839" y="1458"/>
                    <a:pt x="5897" y="2127"/>
                  </a:cubicBezTo>
                  <a:cubicBezTo>
                    <a:pt x="5411" y="2461"/>
                    <a:pt x="4955" y="2826"/>
                    <a:pt x="4529" y="3221"/>
                  </a:cubicBezTo>
                  <a:cubicBezTo>
                    <a:pt x="4104" y="3646"/>
                    <a:pt x="3708" y="4102"/>
                    <a:pt x="3313" y="4558"/>
                  </a:cubicBezTo>
                  <a:cubicBezTo>
                    <a:pt x="122" y="8662"/>
                    <a:pt x="0" y="14346"/>
                    <a:pt x="2979" y="18601"/>
                  </a:cubicBezTo>
                  <a:cubicBezTo>
                    <a:pt x="3344" y="19087"/>
                    <a:pt x="3708" y="19543"/>
                    <a:pt x="4134" y="19999"/>
                  </a:cubicBezTo>
                  <a:cubicBezTo>
                    <a:pt x="4529" y="20425"/>
                    <a:pt x="4985" y="20790"/>
                    <a:pt x="5441" y="21154"/>
                  </a:cubicBezTo>
                  <a:cubicBezTo>
                    <a:pt x="6353" y="21884"/>
                    <a:pt x="7356" y="22431"/>
                    <a:pt x="8420" y="22826"/>
                  </a:cubicBezTo>
                  <a:cubicBezTo>
                    <a:pt x="9772" y="23367"/>
                    <a:pt x="11195" y="23637"/>
                    <a:pt x="12630" y="23637"/>
                  </a:cubicBezTo>
                  <a:cubicBezTo>
                    <a:pt x="13293" y="23637"/>
                    <a:pt x="13958" y="23580"/>
                    <a:pt x="14621" y="23464"/>
                  </a:cubicBezTo>
                  <a:cubicBezTo>
                    <a:pt x="17964" y="22917"/>
                    <a:pt x="20882" y="20941"/>
                    <a:pt x="22645" y="18054"/>
                  </a:cubicBezTo>
                  <a:cubicBezTo>
                    <a:pt x="23253" y="17081"/>
                    <a:pt x="23678" y="16048"/>
                    <a:pt x="23952" y="14954"/>
                  </a:cubicBezTo>
                  <a:cubicBezTo>
                    <a:pt x="24074" y="14528"/>
                    <a:pt x="24134" y="14133"/>
                    <a:pt x="24195" y="13738"/>
                  </a:cubicBezTo>
                  <a:cubicBezTo>
                    <a:pt x="24256" y="13434"/>
                    <a:pt x="24286" y="13130"/>
                    <a:pt x="24286" y="12826"/>
                  </a:cubicBezTo>
                  <a:cubicBezTo>
                    <a:pt x="24317" y="12583"/>
                    <a:pt x="24317" y="12340"/>
                    <a:pt x="24286" y="12096"/>
                  </a:cubicBezTo>
                  <a:cubicBezTo>
                    <a:pt x="24195" y="12340"/>
                    <a:pt x="24165" y="12583"/>
                    <a:pt x="24165" y="12826"/>
                  </a:cubicBezTo>
                  <a:cubicBezTo>
                    <a:pt x="24134" y="13130"/>
                    <a:pt x="24074" y="13403"/>
                    <a:pt x="24013" y="13707"/>
                  </a:cubicBezTo>
                  <a:cubicBezTo>
                    <a:pt x="23952" y="14102"/>
                    <a:pt x="23861" y="14498"/>
                    <a:pt x="23739" y="14862"/>
                  </a:cubicBezTo>
                  <a:cubicBezTo>
                    <a:pt x="23435" y="15926"/>
                    <a:pt x="22949" y="16929"/>
                    <a:pt x="22341" y="17872"/>
                  </a:cubicBezTo>
                  <a:cubicBezTo>
                    <a:pt x="20201" y="21193"/>
                    <a:pt x="16540" y="23076"/>
                    <a:pt x="12749" y="23076"/>
                  </a:cubicBezTo>
                  <a:cubicBezTo>
                    <a:pt x="11372" y="23076"/>
                    <a:pt x="9977" y="22828"/>
                    <a:pt x="8633" y="22309"/>
                  </a:cubicBezTo>
                  <a:cubicBezTo>
                    <a:pt x="7630" y="21914"/>
                    <a:pt x="6687" y="21367"/>
                    <a:pt x="5836" y="20698"/>
                  </a:cubicBezTo>
                  <a:cubicBezTo>
                    <a:pt x="5380" y="20334"/>
                    <a:pt x="4955" y="19969"/>
                    <a:pt x="4590" y="19574"/>
                  </a:cubicBezTo>
                  <a:cubicBezTo>
                    <a:pt x="4195" y="19148"/>
                    <a:pt x="3830" y="18692"/>
                    <a:pt x="3496" y="18236"/>
                  </a:cubicBezTo>
                  <a:cubicBezTo>
                    <a:pt x="699" y="14224"/>
                    <a:pt x="821" y="8814"/>
                    <a:pt x="3830" y="4953"/>
                  </a:cubicBezTo>
                  <a:cubicBezTo>
                    <a:pt x="4499" y="4042"/>
                    <a:pt x="5319" y="3251"/>
                    <a:pt x="6262" y="2613"/>
                  </a:cubicBezTo>
                  <a:cubicBezTo>
                    <a:pt x="7143" y="1975"/>
                    <a:pt x="8116" y="1488"/>
                    <a:pt x="9149" y="1124"/>
                  </a:cubicBezTo>
                  <a:cubicBezTo>
                    <a:pt x="10332" y="729"/>
                    <a:pt x="11561" y="532"/>
                    <a:pt x="12794" y="532"/>
                  </a:cubicBezTo>
                  <a:cubicBezTo>
                    <a:pt x="13557" y="532"/>
                    <a:pt x="14321" y="608"/>
                    <a:pt x="15076" y="759"/>
                  </a:cubicBezTo>
                  <a:cubicBezTo>
                    <a:pt x="16809" y="1124"/>
                    <a:pt x="18390" y="1883"/>
                    <a:pt x="19788" y="2978"/>
                  </a:cubicBezTo>
                  <a:cubicBezTo>
                    <a:pt x="20912" y="3859"/>
                    <a:pt x="21885" y="4984"/>
                    <a:pt x="22615" y="6230"/>
                  </a:cubicBezTo>
                  <a:cubicBezTo>
                    <a:pt x="23162" y="7172"/>
                    <a:pt x="23587" y="8206"/>
                    <a:pt x="23861" y="9270"/>
                  </a:cubicBezTo>
                  <a:cubicBezTo>
                    <a:pt x="23952" y="9665"/>
                    <a:pt x="24043" y="10060"/>
                    <a:pt x="24074" y="10455"/>
                  </a:cubicBezTo>
                  <a:cubicBezTo>
                    <a:pt x="24134" y="10759"/>
                    <a:pt x="24165" y="11033"/>
                    <a:pt x="24165" y="11336"/>
                  </a:cubicBezTo>
                  <a:cubicBezTo>
                    <a:pt x="24165" y="11580"/>
                    <a:pt x="24195" y="11823"/>
                    <a:pt x="24256" y="12066"/>
                  </a:cubicBezTo>
                  <a:cubicBezTo>
                    <a:pt x="24286" y="11823"/>
                    <a:pt x="24317" y="11610"/>
                    <a:pt x="24317" y="11367"/>
                  </a:cubicBezTo>
                  <a:cubicBezTo>
                    <a:pt x="24317" y="11063"/>
                    <a:pt x="24317" y="10759"/>
                    <a:pt x="24256" y="10455"/>
                  </a:cubicBezTo>
                  <a:cubicBezTo>
                    <a:pt x="24226" y="10060"/>
                    <a:pt x="24165" y="9634"/>
                    <a:pt x="24074" y="9239"/>
                  </a:cubicBezTo>
                  <a:cubicBezTo>
                    <a:pt x="23861" y="8145"/>
                    <a:pt x="23466" y="7051"/>
                    <a:pt x="22919" y="6078"/>
                  </a:cubicBezTo>
                  <a:cubicBezTo>
                    <a:pt x="21308" y="3099"/>
                    <a:pt x="18481" y="1002"/>
                    <a:pt x="15168" y="273"/>
                  </a:cubicBezTo>
                  <a:cubicBezTo>
                    <a:pt x="14343" y="91"/>
                    <a:pt x="13504" y="1"/>
                    <a:pt x="1266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4"/>
            <p:cNvSpPr/>
            <p:nvPr/>
          </p:nvSpPr>
          <p:spPr>
            <a:xfrm>
              <a:off x="2881025" y="3957700"/>
              <a:ext cx="455200" cy="95975"/>
            </a:xfrm>
            <a:custGeom>
              <a:avLst/>
              <a:gdLst/>
              <a:ahLst/>
              <a:cxnLst/>
              <a:rect l="l" t="t" r="r" b="b"/>
              <a:pathLst>
                <a:path w="18208" h="3839" extrusionOk="0">
                  <a:moveTo>
                    <a:pt x="72" y="1"/>
                  </a:moveTo>
                  <a:cubicBezTo>
                    <a:pt x="67" y="1"/>
                    <a:pt x="64" y="2"/>
                    <a:pt x="61" y="4"/>
                  </a:cubicBezTo>
                  <a:cubicBezTo>
                    <a:pt x="0" y="65"/>
                    <a:pt x="760" y="916"/>
                    <a:pt x="2310" y="1858"/>
                  </a:cubicBezTo>
                  <a:cubicBezTo>
                    <a:pt x="3222" y="2406"/>
                    <a:pt x="4164" y="2831"/>
                    <a:pt x="5198" y="3196"/>
                  </a:cubicBezTo>
                  <a:cubicBezTo>
                    <a:pt x="5471" y="3287"/>
                    <a:pt x="5775" y="3348"/>
                    <a:pt x="6079" y="3439"/>
                  </a:cubicBezTo>
                  <a:lnTo>
                    <a:pt x="6535" y="3561"/>
                  </a:lnTo>
                  <a:cubicBezTo>
                    <a:pt x="6687" y="3591"/>
                    <a:pt x="6839" y="3621"/>
                    <a:pt x="7022" y="3621"/>
                  </a:cubicBezTo>
                  <a:lnTo>
                    <a:pt x="7994" y="3804"/>
                  </a:lnTo>
                  <a:lnTo>
                    <a:pt x="9028" y="3834"/>
                  </a:lnTo>
                  <a:cubicBezTo>
                    <a:pt x="9136" y="3837"/>
                    <a:pt x="9244" y="3838"/>
                    <a:pt x="9352" y="3838"/>
                  </a:cubicBezTo>
                  <a:cubicBezTo>
                    <a:pt x="11612" y="3838"/>
                    <a:pt x="13832" y="3234"/>
                    <a:pt x="15776" y="2132"/>
                  </a:cubicBezTo>
                  <a:lnTo>
                    <a:pt x="16353" y="1828"/>
                  </a:lnTo>
                  <a:cubicBezTo>
                    <a:pt x="16536" y="1706"/>
                    <a:pt x="16688" y="1615"/>
                    <a:pt x="16839" y="1494"/>
                  </a:cubicBezTo>
                  <a:lnTo>
                    <a:pt x="17599" y="977"/>
                  </a:lnTo>
                  <a:cubicBezTo>
                    <a:pt x="17995" y="673"/>
                    <a:pt x="18207" y="491"/>
                    <a:pt x="18177" y="460"/>
                  </a:cubicBezTo>
                  <a:cubicBezTo>
                    <a:pt x="18173" y="456"/>
                    <a:pt x="18166" y="455"/>
                    <a:pt x="18156" y="455"/>
                  </a:cubicBezTo>
                  <a:cubicBezTo>
                    <a:pt x="18083" y="455"/>
                    <a:pt x="17847" y="551"/>
                    <a:pt x="17447" y="764"/>
                  </a:cubicBezTo>
                  <a:lnTo>
                    <a:pt x="16657" y="1190"/>
                  </a:lnTo>
                  <a:cubicBezTo>
                    <a:pt x="16505" y="1281"/>
                    <a:pt x="16353" y="1372"/>
                    <a:pt x="16171" y="1463"/>
                  </a:cubicBezTo>
                  <a:lnTo>
                    <a:pt x="15593" y="1706"/>
                  </a:lnTo>
                  <a:cubicBezTo>
                    <a:pt x="13617" y="2710"/>
                    <a:pt x="11439" y="3197"/>
                    <a:pt x="9229" y="3197"/>
                  </a:cubicBezTo>
                  <a:cubicBezTo>
                    <a:pt x="9162" y="3197"/>
                    <a:pt x="9095" y="3197"/>
                    <a:pt x="9028" y="3196"/>
                  </a:cubicBezTo>
                  <a:lnTo>
                    <a:pt x="8055" y="3165"/>
                  </a:lnTo>
                  <a:lnTo>
                    <a:pt x="7113" y="3013"/>
                  </a:lnTo>
                  <a:lnTo>
                    <a:pt x="6657" y="2953"/>
                  </a:lnTo>
                  <a:lnTo>
                    <a:pt x="6201" y="2831"/>
                  </a:lnTo>
                  <a:cubicBezTo>
                    <a:pt x="5897" y="2770"/>
                    <a:pt x="5623" y="2710"/>
                    <a:pt x="5350" y="2618"/>
                  </a:cubicBezTo>
                  <a:cubicBezTo>
                    <a:pt x="4377" y="2314"/>
                    <a:pt x="3435" y="1919"/>
                    <a:pt x="2523" y="1463"/>
                  </a:cubicBezTo>
                  <a:cubicBezTo>
                    <a:pt x="1036" y="676"/>
                    <a:pt x="192" y="1"/>
                    <a:pt x="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4"/>
            <p:cNvSpPr/>
            <p:nvPr/>
          </p:nvSpPr>
          <p:spPr>
            <a:xfrm>
              <a:off x="2872650" y="4235800"/>
              <a:ext cx="455975" cy="95225"/>
            </a:xfrm>
            <a:custGeom>
              <a:avLst/>
              <a:gdLst/>
              <a:ahLst/>
              <a:cxnLst/>
              <a:rect l="l" t="t" r="r" b="b"/>
              <a:pathLst>
                <a:path w="18239" h="3809" extrusionOk="0">
                  <a:moveTo>
                    <a:pt x="8872" y="1"/>
                  </a:moveTo>
                  <a:cubicBezTo>
                    <a:pt x="6615" y="1"/>
                    <a:pt x="4371" y="578"/>
                    <a:pt x="2402" y="1707"/>
                  </a:cubicBezTo>
                  <a:lnTo>
                    <a:pt x="1855" y="2011"/>
                  </a:lnTo>
                  <a:cubicBezTo>
                    <a:pt x="1673" y="2102"/>
                    <a:pt x="1521" y="2224"/>
                    <a:pt x="1369" y="2346"/>
                  </a:cubicBezTo>
                  <a:lnTo>
                    <a:pt x="609" y="2862"/>
                  </a:lnTo>
                  <a:cubicBezTo>
                    <a:pt x="214" y="3166"/>
                    <a:pt x="1" y="3349"/>
                    <a:pt x="31" y="3379"/>
                  </a:cubicBezTo>
                  <a:cubicBezTo>
                    <a:pt x="35" y="3383"/>
                    <a:pt x="42" y="3385"/>
                    <a:pt x="52" y="3385"/>
                  </a:cubicBezTo>
                  <a:cubicBezTo>
                    <a:pt x="125" y="3385"/>
                    <a:pt x="361" y="3288"/>
                    <a:pt x="761" y="3075"/>
                  </a:cubicBezTo>
                  <a:lnTo>
                    <a:pt x="1551" y="2619"/>
                  </a:lnTo>
                  <a:cubicBezTo>
                    <a:pt x="1703" y="2558"/>
                    <a:pt x="1855" y="2437"/>
                    <a:pt x="2037" y="2346"/>
                  </a:cubicBezTo>
                  <a:lnTo>
                    <a:pt x="2615" y="2102"/>
                  </a:lnTo>
                  <a:cubicBezTo>
                    <a:pt x="4544" y="1152"/>
                    <a:pt x="6664" y="639"/>
                    <a:pt x="8819" y="639"/>
                  </a:cubicBezTo>
                  <a:cubicBezTo>
                    <a:pt x="8940" y="639"/>
                    <a:pt x="9060" y="640"/>
                    <a:pt x="9180" y="643"/>
                  </a:cubicBezTo>
                  <a:lnTo>
                    <a:pt x="10183" y="674"/>
                  </a:lnTo>
                  <a:lnTo>
                    <a:pt x="11126" y="795"/>
                  </a:lnTo>
                  <a:lnTo>
                    <a:pt x="11582" y="887"/>
                  </a:lnTo>
                  <a:lnTo>
                    <a:pt x="12007" y="978"/>
                  </a:lnTo>
                  <a:cubicBezTo>
                    <a:pt x="12311" y="1069"/>
                    <a:pt x="12585" y="1130"/>
                    <a:pt x="12889" y="1191"/>
                  </a:cubicBezTo>
                  <a:cubicBezTo>
                    <a:pt x="13861" y="1494"/>
                    <a:pt x="14804" y="1890"/>
                    <a:pt x="15715" y="2376"/>
                  </a:cubicBezTo>
                  <a:cubicBezTo>
                    <a:pt x="17203" y="3134"/>
                    <a:pt x="18046" y="3808"/>
                    <a:pt x="18166" y="3808"/>
                  </a:cubicBezTo>
                  <a:cubicBezTo>
                    <a:pt x="18171" y="3808"/>
                    <a:pt x="18175" y="3807"/>
                    <a:pt x="18178" y="3805"/>
                  </a:cubicBezTo>
                  <a:cubicBezTo>
                    <a:pt x="18238" y="3774"/>
                    <a:pt x="17478" y="2923"/>
                    <a:pt x="15928" y="1981"/>
                  </a:cubicBezTo>
                  <a:cubicBezTo>
                    <a:pt x="15016" y="1434"/>
                    <a:pt x="14044" y="978"/>
                    <a:pt x="13041" y="643"/>
                  </a:cubicBezTo>
                  <a:cubicBezTo>
                    <a:pt x="12767" y="552"/>
                    <a:pt x="12463" y="491"/>
                    <a:pt x="12159" y="400"/>
                  </a:cubicBezTo>
                  <a:lnTo>
                    <a:pt x="11703" y="279"/>
                  </a:lnTo>
                  <a:cubicBezTo>
                    <a:pt x="11551" y="248"/>
                    <a:pt x="11369" y="218"/>
                    <a:pt x="11217" y="187"/>
                  </a:cubicBezTo>
                  <a:lnTo>
                    <a:pt x="10244" y="35"/>
                  </a:lnTo>
                  <a:lnTo>
                    <a:pt x="9211" y="5"/>
                  </a:lnTo>
                  <a:cubicBezTo>
                    <a:pt x="9098" y="2"/>
                    <a:pt x="8985" y="1"/>
                    <a:pt x="887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4"/>
            <p:cNvSpPr/>
            <p:nvPr/>
          </p:nvSpPr>
          <p:spPr>
            <a:xfrm>
              <a:off x="2815675" y="4138500"/>
              <a:ext cx="577525" cy="21175"/>
            </a:xfrm>
            <a:custGeom>
              <a:avLst/>
              <a:gdLst/>
              <a:ahLst/>
              <a:cxnLst/>
              <a:rect l="l" t="t" r="r" b="b"/>
              <a:pathLst>
                <a:path w="23101" h="847" extrusionOk="0">
                  <a:moveTo>
                    <a:pt x="4274" y="0"/>
                  </a:moveTo>
                  <a:cubicBezTo>
                    <a:pt x="1666" y="0"/>
                    <a:pt x="0" y="55"/>
                    <a:pt x="0" y="158"/>
                  </a:cubicBezTo>
                  <a:cubicBezTo>
                    <a:pt x="0" y="310"/>
                    <a:pt x="5167" y="584"/>
                    <a:pt x="11520" y="736"/>
                  </a:cubicBezTo>
                  <a:cubicBezTo>
                    <a:pt x="14566" y="808"/>
                    <a:pt x="17343" y="846"/>
                    <a:pt x="19413" y="846"/>
                  </a:cubicBezTo>
                  <a:cubicBezTo>
                    <a:pt x="21680" y="846"/>
                    <a:pt x="23101" y="801"/>
                    <a:pt x="23101" y="706"/>
                  </a:cubicBezTo>
                  <a:cubicBezTo>
                    <a:pt x="23101" y="523"/>
                    <a:pt x="17934" y="250"/>
                    <a:pt x="11551" y="98"/>
                  </a:cubicBezTo>
                  <a:cubicBezTo>
                    <a:pt x="8792" y="32"/>
                    <a:pt x="6260" y="0"/>
                    <a:pt x="427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4"/>
            <p:cNvSpPr/>
            <p:nvPr/>
          </p:nvSpPr>
          <p:spPr>
            <a:xfrm>
              <a:off x="3086200" y="3853700"/>
              <a:ext cx="23575" cy="577525"/>
            </a:xfrm>
            <a:custGeom>
              <a:avLst/>
              <a:gdLst/>
              <a:ahLst/>
              <a:cxnLst/>
              <a:rect l="l" t="t" r="r" b="b"/>
              <a:pathLst>
                <a:path w="943" h="23101" extrusionOk="0">
                  <a:moveTo>
                    <a:pt x="760" y="0"/>
                  </a:moveTo>
                  <a:cubicBezTo>
                    <a:pt x="578" y="0"/>
                    <a:pt x="304" y="5167"/>
                    <a:pt x="152" y="11550"/>
                  </a:cubicBezTo>
                  <a:cubicBezTo>
                    <a:pt x="0" y="17903"/>
                    <a:pt x="30" y="23101"/>
                    <a:pt x="182" y="23101"/>
                  </a:cubicBezTo>
                  <a:cubicBezTo>
                    <a:pt x="183" y="23101"/>
                    <a:pt x="184" y="23101"/>
                    <a:pt x="184" y="23101"/>
                  </a:cubicBezTo>
                  <a:cubicBezTo>
                    <a:pt x="366" y="23101"/>
                    <a:pt x="639" y="17915"/>
                    <a:pt x="790" y="11550"/>
                  </a:cubicBezTo>
                  <a:cubicBezTo>
                    <a:pt x="942" y="5167"/>
                    <a:pt x="912" y="0"/>
                    <a:pt x="76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4"/>
            <p:cNvSpPr/>
            <p:nvPr/>
          </p:nvSpPr>
          <p:spPr>
            <a:xfrm>
              <a:off x="2946375" y="3852900"/>
              <a:ext cx="159600" cy="577650"/>
            </a:xfrm>
            <a:custGeom>
              <a:avLst/>
              <a:gdLst/>
              <a:ahLst/>
              <a:cxnLst/>
              <a:rect l="l" t="t" r="r" b="b"/>
              <a:pathLst>
                <a:path w="6384" h="23106" extrusionOk="0">
                  <a:moveTo>
                    <a:pt x="6348" y="1"/>
                  </a:moveTo>
                  <a:cubicBezTo>
                    <a:pt x="6245" y="1"/>
                    <a:pt x="4987" y="797"/>
                    <a:pt x="3465" y="2677"/>
                  </a:cubicBezTo>
                  <a:cubicBezTo>
                    <a:pt x="2554" y="3771"/>
                    <a:pt x="1794" y="4987"/>
                    <a:pt x="1216" y="6294"/>
                  </a:cubicBezTo>
                  <a:cubicBezTo>
                    <a:pt x="487" y="7905"/>
                    <a:pt x="91" y="9668"/>
                    <a:pt x="31" y="11430"/>
                  </a:cubicBezTo>
                  <a:cubicBezTo>
                    <a:pt x="0" y="13193"/>
                    <a:pt x="304" y="14956"/>
                    <a:pt x="943" y="16598"/>
                  </a:cubicBezTo>
                  <a:cubicBezTo>
                    <a:pt x="1429" y="17935"/>
                    <a:pt x="2128" y="19212"/>
                    <a:pt x="3009" y="20367"/>
                  </a:cubicBezTo>
                  <a:cubicBezTo>
                    <a:pt x="4420" y="22247"/>
                    <a:pt x="5660" y="23105"/>
                    <a:pt x="5768" y="23105"/>
                  </a:cubicBezTo>
                  <a:cubicBezTo>
                    <a:pt x="5772" y="23105"/>
                    <a:pt x="5774" y="23104"/>
                    <a:pt x="5775" y="23102"/>
                  </a:cubicBezTo>
                  <a:cubicBezTo>
                    <a:pt x="5836" y="23042"/>
                    <a:pt x="4712" y="22069"/>
                    <a:pt x="3374" y="20093"/>
                  </a:cubicBezTo>
                  <a:cubicBezTo>
                    <a:pt x="2584" y="18938"/>
                    <a:pt x="1946" y="17722"/>
                    <a:pt x="1490" y="16415"/>
                  </a:cubicBezTo>
                  <a:cubicBezTo>
                    <a:pt x="912" y="14804"/>
                    <a:pt x="639" y="13133"/>
                    <a:pt x="669" y="11430"/>
                  </a:cubicBezTo>
                  <a:cubicBezTo>
                    <a:pt x="699" y="9728"/>
                    <a:pt x="1064" y="8087"/>
                    <a:pt x="1733" y="6506"/>
                  </a:cubicBezTo>
                  <a:cubicBezTo>
                    <a:pt x="2280" y="5260"/>
                    <a:pt x="2979" y="4044"/>
                    <a:pt x="3800" y="2920"/>
                  </a:cubicBezTo>
                  <a:cubicBezTo>
                    <a:pt x="5228" y="1035"/>
                    <a:pt x="6383" y="63"/>
                    <a:pt x="6353" y="2"/>
                  </a:cubicBezTo>
                  <a:cubicBezTo>
                    <a:pt x="6352" y="1"/>
                    <a:pt x="6350" y="1"/>
                    <a:pt x="634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4"/>
            <p:cNvSpPr/>
            <p:nvPr/>
          </p:nvSpPr>
          <p:spPr>
            <a:xfrm>
              <a:off x="3096075" y="3853625"/>
              <a:ext cx="159600" cy="577675"/>
            </a:xfrm>
            <a:custGeom>
              <a:avLst/>
              <a:gdLst/>
              <a:ahLst/>
              <a:cxnLst/>
              <a:rect l="l" t="t" r="r" b="b"/>
              <a:pathLst>
                <a:path w="6384" h="23107" extrusionOk="0">
                  <a:moveTo>
                    <a:pt x="618" y="0"/>
                  </a:moveTo>
                  <a:cubicBezTo>
                    <a:pt x="614" y="0"/>
                    <a:pt x="610" y="1"/>
                    <a:pt x="608" y="3"/>
                  </a:cubicBezTo>
                  <a:cubicBezTo>
                    <a:pt x="547" y="64"/>
                    <a:pt x="1702" y="1037"/>
                    <a:pt x="3040" y="3012"/>
                  </a:cubicBezTo>
                  <a:cubicBezTo>
                    <a:pt x="3830" y="4167"/>
                    <a:pt x="4468" y="5383"/>
                    <a:pt x="4924" y="6690"/>
                  </a:cubicBezTo>
                  <a:cubicBezTo>
                    <a:pt x="5502" y="8301"/>
                    <a:pt x="5775" y="9973"/>
                    <a:pt x="5745" y="11675"/>
                  </a:cubicBezTo>
                  <a:cubicBezTo>
                    <a:pt x="5684" y="13377"/>
                    <a:pt x="5319" y="15019"/>
                    <a:pt x="4651" y="16599"/>
                  </a:cubicBezTo>
                  <a:cubicBezTo>
                    <a:pt x="4104" y="17876"/>
                    <a:pt x="3405" y="19061"/>
                    <a:pt x="2584" y="20186"/>
                  </a:cubicBezTo>
                  <a:cubicBezTo>
                    <a:pt x="1155" y="22070"/>
                    <a:pt x="0" y="23043"/>
                    <a:pt x="61" y="23104"/>
                  </a:cubicBezTo>
                  <a:cubicBezTo>
                    <a:pt x="62" y="23106"/>
                    <a:pt x="64" y="23107"/>
                    <a:pt x="68" y="23107"/>
                  </a:cubicBezTo>
                  <a:cubicBezTo>
                    <a:pt x="177" y="23107"/>
                    <a:pt x="1421" y="22251"/>
                    <a:pt x="2949" y="20429"/>
                  </a:cubicBezTo>
                  <a:cubicBezTo>
                    <a:pt x="3860" y="19335"/>
                    <a:pt x="4590" y="18119"/>
                    <a:pt x="5198" y="16812"/>
                  </a:cubicBezTo>
                  <a:cubicBezTo>
                    <a:pt x="5927" y="15201"/>
                    <a:pt x="6323" y="13438"/>
                    <a:pt x="6353" y="11675"/>
                  </a:cubicBezTo>
                  <a:cubicBezTo>
                    <a:pt x="6383" y="9912"/>
                    <a:pt x="6079" y="8149"/>
                    <a:pt x="5471" y="6508"/>
                  </a:cubicBezTo>
                  <a:cubicBezTo>
                    <a:pt x="4955" y="5170"/>
                    <a:pt x="4256" y="3894"/>
                    <a:pt x="3405" y="2739"/>
                  </a:cubicBezTo>
                  <a:cubicBezTo>
                    <a:pt x="1965" y="858"/>
                    <a:pt x="752" y="0"/>
                    <a:pt x="61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4"/>
            <p:cNvSpPr/>
            <p:nvPr/>
          </p:nvSpPr>
          <p:spPr>
            <a:xfrm>
              <a:off x="2214600" y="2491975"/>
              <a:ext cx="510675" cy="367800"/>
            </a:xfrm>
            <a:custGeom>
              <a:avLst/>
              <a:gdLst/>
              <a:ahLst/>
              <a:cxnLst/>
              <a:rect l="l" t="t" r="r" b="b"/>
              <a:pathLst>
                <a:path w="20427" h="14712" extrusionOk="0">
                  <a:moveTo>
                    <a:pt x="19271" y="0"/>
                  </a:moveTo>
                  <a:lnTo>
                    <a:pt x="0" y="1733"/>
                  </a:lnTo>
                  <a:lnTo>
                    <a:pt x="1155" y="14712"/>
                  </a:lnTo>
                  <a:lnTo>
                    <a:pt x="20426" y="12979"/>
                  </a:lnTo>
                  <a:lnTo>
                    <a:pt x="1927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4"/>
            <p:cNvSpPr/>
            <p:nvPr/>
          </p:nvSpPr>
          <p:spPr>
            <a:xfrm>
              <a:off x="2214600" y="2492575"/>
              <a:ext cx="481025" cy="219775"/>
            </a:xfrm>
            <a:custGeom>
              <a:avLst/>
              <a:gdLst/>
              <a:ahLst/>
              <a:cxnLst/>
              <a:rect l="l" t="t" r="r" b="b"/>
              <a:pathLst>
                <a:path w="19241" h="8791" extrusionOk="0">
                  <a:moveTo>
                    <a:pt x="19237" y="1"/>
                  </a:moveTo>
                  <a:cubicBezTo>
                    <a:pt x="19224" y="1"/>
                    <a:pt x="19167" y="76"/>
                    <a:pt x="19089" y="128"/>
                  </a:cubicBezTo>
                  <a:lnTo>
                    <a:pt x="18572" y="645"/>
                  </a:lnTo>
                  <a:lnTo>
                    <a:pt x="16657" y="2469"/>
                  </a:lnTo>
                  <a:lnTo>
                    <a:pt x="10532" y="8563"/>
                  </a:lnTo>
                  <a:lnTo>
                    <a:pt x="10532" y="8563"/>
                  </a:lnTo>
                  <a:lnTo>
                    <a:pt x="10456" y="8517"/>
                  </a:lnTo>
                  <a:lnTo>
                    <a:pt x="3070" y="3654"/>
                  </a:lnTo>
                  <a:lnTo>
                    <a:pt x="821" y="2195"/>
                  </a:lnTo>
                  <a:lnTo>
                    <a:pt x="213" y="1830"/>
                  </a:lnTo>
                  <a:cubicBezTo>
                    <a:pt x="152" y="1770"/>
                    <a:pt x="61" y="1739"/>
                    <a:pt x="0" y="1709"/>
                  </a:cubicBezTo>
                  <a:lnTo>
                    <a:pt x="0" y="1709"/>
                  </a:lnTo>
                  <a:cubicBezTo>
                    <a:pt x="61" y="1770"/>
                    <a:pt x="122" y="1800"/>
                    <a:pt x="213" y="1861"/>
                  </a:cubicBezTo>
                  <a:lnTo>
                    <a:pt x="791" y="2286"/>
                  </a:lnTo>
                  <a:lnTo>
                    <a:pt x="3009" y="3776"/>
                  </a:lnTo>
                  <a:lnTo>
                    <a:pt x="10365" y="8669"/>
                  </a:lnTo>
                  <a:lnTo>
                    <a:pt x="10487" y="8761"/>
                  </a:lnTo>
                  <a:lnTo>
                    <a:pt x="10548" y="8791"/>
                  </a:lnTo>
                  <a:lnTo>
                    <a:pt x="10608" y="8761"/>
                  </a:lnTo>
                  <a:lnTo>
                    <a:pt x="16748" y="2590"/>
                  </a:lnTo>
                  <a:cubicBezTo>
                    <a:pt x="17508" y="1800"/>
                    <a:pt x="18146" y="1162"/>
                    <a:pt x="18602" y="706"/>
                  </a:cubicBezTo>
                  <a:cubicBezTo>
                    <a:pt x="18785" y="493"/>
                    <a:pt x="18967" y="311"/>
                    <a:pt x="19089" y="189"/>
                  </a:cubicBezTo>
                  <a:cubicBezTo>
                    <a:pt x="19150" y="128"/>
                    <a:pt x="19210" y="67"/>
                    <a:pt x="19241" y="7"/>
                  </a:cubicBezTo>
                  <a:cubicBezTo>
                    <a:pt x="19241" y="2"/>
                    <a:pt x="19240" y="1"/>
                    <a:pt x="1923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4"/>
            <p:cNvSpPr/>
            <p:nvPr/>
          </p:nvSpPr>
          <p:spPr>
            <a:xfrm>
              <a:off x="2242700" y="2649250"/>
              <a:ext cx="149725" cy="210550"/>
            </a:xfrm>
            <a:custGeom>
              <a:avLst/>
              <a:gdLst/>
              <a:ahLst/>
              <a:cxnLst/>
              <a:rect l="l" t="t" r="r" b="b"/>
              <a:pathLst>
                <a:path w="5989" h="8422" extrusionOk="0">
                  <a:moveTo>
                    <a:pt x="5957" y="1"/>
                  </a:moveTo>
                  <a:cubicBezTo>
                    <a:pt x="5875" y="1"/>
                    <a:pt x="4517" y="1844"/>
                    <a:pt x="2919" y="4165"/>
                  </a:cubicBezTo>
                  <a:cubicBezTo>
                    <a:pt x="1277" y="6475"/>
                    <a:pt x="1" y="8390"/>
                    <a:pt x="31" y="8421"/>
                  </a:cubicBezTo>
                  <a:cubicBezTo>
                    <a:pt x="32" y="8421"/>
                    <a:pt x="32" y="8421"/>
                    <a:pt x="32" y="8421"/>
                  </a:cubicBezTo>
                  <a:cubicBezTo>
                    <a:pt x="83" y="8421"/>
                    <a:pt x="1443" y="6548"/>
                    <a:pt x="3071" y="4256"/>
                  </a:cubicBezTo>
                  <a:cubicBezTo>
                    <a:pt x="4712" y="1916"/>
                    <a:pt x="5989" y="1"/>
                    <a:pt x="5958" y="1"/>
                  </a:cubicBezTo>
                  <a:cubicBezTo>
                    <a:pt x="5958" y="1"/>
                    <a:pt x="5957" y="1"/>
                    <a:pt x="595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4"/>
            <p:cNvSpPr/>
            <p:nvPr/>
          </p:nvSpPr>
          <p:spPr>
            <a:xfrm>
              <a:off x="2549700" y="2631025"/>
              <a:ext cx="175575" cy="186250"/>
            </a:xfrm>
            <a:custGeom>
              <a:avLst/>
              <a:gdLst/>
              <a:ahLst/>
              <a:cxnLst/>
              <a:rect l="l" t="t" r="r" b="b"/>
              <a:pathLst>
                <a:path w="7023" h="7450" extrusionOk="0">
                  <a:moveTo>
                    <a:pt x="32" y="0"/>
                  </a:moveTo>
                  <a:cubicBezTo>
                    <a:pt x="32" y="0"/>
                    <a:pt x="31" y="0"/>
                    <a:pt x="31" y="1"/>
                  </a:cubicBezTo>
                  <a:cubicBezTo>
                    <a:pt x="1" y="31"/>
                    <a:pt x="1521" y="1733"/>
                    <a:pt x="3466" y="3770"/>
                  </a:cubicBezTo>
                  <a:cubicBezTo>
                    <a:pt x="5347" y="5800"/>
                    <a:pt x="6905" y="7449"/>
                    <a:pt x="6989" y="7449"/>
                  </a:cubicBezTo>
                  <a:cubicBezTo>
                    <a:pt x="6990" y="7449"/>
                    <a:pt x="6991" y="7449"/>
                    <a:pt x="6992" y="7448"/>
                  </a:cubicBezTo>
                  <a:cubicBezTo>
                    <a:pt x="7022" y="7387"/>
                    <a:pt x="5502" y="5715"/>
                    <a:pt x="3587" y="3648"/>
                  </a:cubicBezTo>
                  <a:cubicBezTo>
                    <a:pt x="1690" y="1600"/>
                    <a:pt x="91" y="0"/>
                    <a:pt x="3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4"/>
            <p:cNvSpPr/>
            <p:nvPr/>
          </p:nvSpPr>
          <p:spPr>
            <a:xfrm>
              <a:off x="3437250" y="1235850"/>
              <a:ext cx="923300" cy="227250"/>
            </a:xfrm>
            <a:custGeom>
              <a:avLst/>
              <a:gdLst/>
              <a:ahLst/>
              <a:cxnLst/>
              <a:rect l="l" t="t" r="r" b="b"/>
              <a:pathLst>
                <a:path w="36932" h="9090" extrusionOk="0">
                  <a:moveTo>
                    <a:pt x="22437" y="1"/>
                  </a:moveTo>
                  <a:cubicBezTo>
                    <a:pt x="21305" y="1"/>
                    <a:pt x="20130" y="443"/>
                    <a:pt x="19089" y="974"/>
                  </a:cubicBezTo>
                  <a:cubicBezTo>
                    <a:pt x="17600" y="1703"/>
                    <a:pt x="16111" y="2646"/>
                    <a:pt x="14469" y="2767"/>
                  </a:cubicBezTo>
                  <a:cubicBezTo>
                    <a:pt x="14351" y="2775"/>
                    <a:pt x="14232" y="2778"/>
                    <a:pt x="14112" y="2778"/>
                  </a:cubicBezTo>
                  <a:cubicBezTo>
                    <a:pt x="13355" y="2778"/>
                    <a:pt x="12580" y="2649"/>
                    <a:pt x="11839" y="2649"/>
                  </a:cubicBezTo>
                  <a:cubicBezTo>
                    <a:pt x="11259" y="2649"/>
                    <a:pt x="10699" y="2728"/>
                    <a:pt x="10183" y="3011"/>
                  </a:cubicBezTo>
                  <a:cubicBezTo>
                    <a:pt x="9241" y="3558"/>
                    <a:pt x="8755" y="4652"/>
                    <a:pt x="7873" y="5290"/>
                  </a:cubicBezTo>
                  <a:cubicBezTo>
                    <a:pt x="7022" y="5928"/>
                    <a:pt x="5928" y="6050"/>
                    <a:pt x="4864" y="6080"/>
                  </a:cubicBezTo>
                  <a:cubicBezTo>
                    <a:pt x="3800" y="6141"/>
                    <a:pt x="2737" y="6172"/>
                    <a:pt x="1764" y="6597"/>
                  </a:cubicBezTo>
                  <a:cubicBezTo>
                    <a:pt x="791" y="7053"/>
                    <a:pt x="1" y="8056"/>
                    <a:pt x="214" y="9090"/>
                  </a:cubicBezTo>
                  <a:lnTo>
                    <a:pt x="36658" y="8725"/>
                  </a:lnTo>
                  <a:cubicBezTo>
                    <a:pt x="36932" y="6719"/>
                    <a:pt x="34074" y="5047"/>
                    <a:pt x="31916" y="4865"/>
                  </a:cubicBezTo>
                  <a:cubicBezTo>
                    <a:pt x="31572" y="4834"/>
                    <a:pt x="31224" y="4834"/>
                    <a:pt x="30877" y="4834"/>
                  </a:cubicBezTo>
                  <a:lnTo>
                    <a:pt x="30877" y="4834"/>
                  </a:lnTo>
                  <a:cubicBezTo>
                    <a:pt x="30184" y="4834"/>
                    <a:pt x="29495" y="4834"/>
                    <a:pt x="28846" y="4591"/>
                  </a:cubicBezTo>
                  <a:cubicBezTo>
                    <a:pt x="26749" y="3862"/>
                    <a:pt x="25928" y="1156"/>
                    <a:pt x="23862" y="275"/>
                  </a:cubicBezTo>
                  <a:cubicBezTo>
                    <a:pt x="23404" y="83"/>
                    <a:pt x="22925" y="1"/>
                    <a:pt x="2243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4"/>
            <p:cNvSpPr/>
            <p:nvPr/>
          </p:nvSpPr>
          <p:spPr>
            <a:xfrm>
              <a:off x="3308850" y="2305025"/>
              <a:ext cx="628450" cy="607725"/>
            </a:xfrm>
            <a:custGeom>
              <a:avLst/>
              <a:gdLst/>
              <a:ahLst/>
              <a:cxnLst/>
              <a:rect l="l" t="t" r="r" b="b"/>
              <a:pathLst>
                <a:path w="25138" h="24309" extrusionOk="0">
                  <a:moveTo>
                    <a:pt x="8967" y="1"/>
                  </a:moveTo>
                  <a:lnTo>
                    <a:pt x="1185" y="4074"/>
                  </a:lnTo>
                  <a:cubicBezTo>
                    <a:pt x="334" y="4530"/>
                    <a:pt x="0" y="5563"/>
                    <a:pt x="456" y="6414"/>
                  </a:cubicBezTo>
                  <a:lnTo>
                    <a:pt x="9392" y="23375"/>
                  </a:lnTo>
                  <a:cubicBezTo>
                    <a:pt x="9688" y="23967"/>
                    <a:pt x="10293" y="24309"/>
                    <a:pt x="10920" y="24309"/>
                  </a:cubicBezTo>
                  <a:cubicBezTo>
                    <a:pt x="11195" y="24309"/>
                    <a:pt x="11474" y="24243"/>
                    <a:pt x="11733" y="24105"/>
                  </a:cubicBezTo>
                  <a:lnTo>
                    <a:pt x="23982" y="17661"/>
                  </a:lnTo>
                  <a:cubicBezTo>
                    <a:pt x="24833" y="17205"/>
                    <a:pt x="25137" y="16171"/>
                    <a:pt x="24712" y="15320"/>
                  </a:cubicBezTo>
                  <a:lnTo>
                    <a:pt x="18237" y="3040"/>
                  </a:lnTo>
                  <a:lnTo>
                    <a:pt x="8967"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4"/>
            <p:cNvSpPr/>
            <p:nvPr/>
          </p:nvSpPr>
          <p:spPr>
            <a:xfrm>
              <a:off x="3533000" y="2304275"/>
              <a:ext cx="231800" cy="141125"/>
            </a:xfrm>
            <a:custGeom>
              <a:avLst/>
              <a:gdLst/>
              <a:ahLst/>
              <a:cxnLst/>
              <a:rect l="l" t="t" r="r" b="b"/>
              <a:pathLst>
                <a:path w="9272" h="5645" extrusionOk="0">
                  <a:moveTo>
                    <a:pt x="1" y="1"/>
                  </a:moveTo>
                  <a:lnTo>
                    <a:pt x="2524" y="4773"/>
                  </a:lnTo>
                  <a:cubicBezTo>
                    <a:pt x="2802" y="5329"/>
                    <a:pt x="3366" y="5644"/>
                    <a:pt x="3952" y="5644"/>
                  </a:cubicBezTo>
                  <a:cubicBezTo>
                    <a:pt x="4198" y="5644"/>
                    <a:pt x="4448" y="5589"/>
                    <a:pt x="4682" y="5472"/>
                  </a:cubicBezTo>
                  <a:lnTo>
                    <a:pt x="9271" y="3040"/>
                  </a:lnTo>
                  <a:lnTo>
                    <a:pt x="1"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4"/>
            <p:cNvSpPr/>
            <p:nvPr/>
          </p:nvSpPr>
          <p:spPr>
            <a:xfrm>
              <a:off x="3602925" y="2380275"/>
              <a:ext cx="180100" cy="76750"/>
            </a:xfrm>
            <a:custGeom>
              <a:avLst/>
              <a:gdLst/>
              <a:ahLst/>
              <a:cxnLst/>
              <a:rect l="l" t="t" r="r" b="b"/>
              <a:pathLst>
                <a:path w="7204" h="3070" extrusionOk="0">
                  <a:moveTo>
                    <a:pt x="6505" y="0"/>
                  </a:moveTo>
                  <a:lnTo>
                    <a:pt x="1915" y="2401"/>
                  </a:lnTo>
                  <a:cubicBezTo>
                    <a:pt x="1915" y="2401"/>
                    <a:pt x="1522" y="2593"/>
                    <a:pt x="1049" y="2593"/>
                  </a:cubicBezTo>
                  <a:cubicBezTo>
                    <a:pt x="701" y="2593"/>
                    <a:pt x="310" y="2489"/>
                    <a:pt x="0" y="2128"/>
                  </a:cubicBezTo>
                  <a:lnTo>
                    <a:pt x="0" y="2128"/>
                  </a:lnTo>
                  <a:cubicBezTo>
                    <a:pt x="320" y="2718"/>
                    <a:pt x="938" y="3069"/>
                    <a:pt x="1597" y="3069"/>
                  </a:cubicBezTo>
                  <a:cubicBezTo>
                    <a:pt x="1753" y="3069"/>
                    <a:pt x="1910" y="3050"/>
                    <a:pt x="2067" y="3009"/>
                  </a:cubicBezTo>
                  <a:lnTo>
                    <a:pt x="2219" y="2948"/>
                  </a:lnTo>
                  <a:cubicBezTo>
                    <a:pt x="2888" y="2736"/>
                    <a:pt x="7204" y="1368"/>
                    <a:pt x="7174" y="1277"/>
                  </a:cubicBezTo>
                  <a:cubicBezTo>
                    <a:pt x="7143" y="1186"/>
                    <a:pt x="6505" y="0"/>
                    <a:pt x="65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4"/>
            <p:cNvSpPr/>
            <p:nvPr/>
          </p:nvSpPr>
          <p:spPr>
            <a:xfrm>
              <a:off x="3533000" y="2304275"/>
              <a:ext cx="231800" cy="141125"/>
            </a:xfrm>
            <a:custGeom>
              <a:avLst/>
              <a:gdLst/>
              <a:ahLst/>
              <a:cxnLst/>
              <a:rect l="l" t="t" r="r" b="b"/>
              <a:pathLst>
                <a:path w="9272" h="5645" extrusionOk="0">
                  <a:moveTo>
                    <a:pt x="1" y="1"/>
                  </a:moveTo>
                  <a:lnTo>
                    <a:pt x="2524" y="4773"/>
                  </a:lnTo>
                  <a:cubicBezTo>
                    <a:pt x="2802" y="5329"/>
                    <a:pt x="3366" y="5644"/>
                    <a:pt x="3952" y="5644"/>
                  </a:cubicBezTo>
                  <a:cubicBezTo>
                    <a:pt x="4198" y="5644"/>
                    <a:pt x="4448" y="5589"/>
                    <a:pt x="4682" y="5472"/>
                  </a:cubicBezTo>
                  <a:lnTo>
                    <a:pt x="9271" y="304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4"/>
            <p:cNvSpPr/>
            <p:nvPr/>
          </p:nvSpPr>
          <p:spPr>
            <a:xfrm>
              <a:off x="3425100" y="2432575"/>
              <a:ext cx="142875" cy="74725"/>
            </a:xfrm>
            <a:custGeom>
              <a:avLst/>
              <a:gdLst/>
              <a:ahLst/>
              <a:cxnLst/>
              <a:rect l="l" t="t" r="r" b="b"/>
              <a:pathLst>
                <a:path w="5715" h="2989" extrusionOk="0">
                  <a:moveTo>
                    <a:pt x="5672" y="1"/>
                  </a:moveTo>
                  <a:cubicBezTo>
                    <a:pt x="5530" y="1"/>
                    <a:pt x="4301" y="563"/>
                    <a:pt x="2797" y="1373"/>
                  </a:cubicBezTo>
                  <a:cubicBezTo>
                    <a:pt x="1247" y="2224"/>
                    <a:pt x="1" y="2923"/>
                    <a:pt x="31" y="2984"/>
                  </a:cubicBezTo>
                  <a:cubicBezTo>
                    <a:pt x="32" y="2987"/>
                    <a:pt x="36" y="2988"/>
                    <a:pt x="43" y="2988"/>
                  </a:cubicBezTo>
                  <a:cubicBezTo>
                    <a:pt x="180" y="2988"/>
                    <a:pt x="1411" y="2398"/>
                    <a:pt x="2919" y="1586"/>
                  </a:cubicBezTo>
                  <a:cubicBezTo>
                    <a:pt x="4469" y="765"/>
                    <a:pt x="5715" y="66"/>
                    <a:pt x="5685" y="5"/>
                  </a:cubicBezTo>
                  <a:cubicBezTo>
                    <a:pt x="5683" y="2"/>
                    <a:pt x="5679" y="1"/>
                    <a:pt x="567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4"/>
            <p:cNvSpPr/>
            <p:nvPr/>
          </p:nvSpPr>
          <p:spPr>
            <a:xfrm>
              <a:off x="3460050" y="2451625"/>
              <a:ext cx="235600" cy="123250"/>
            </a:xfrm>
            <a:custGeom>
              <a:avLst/>
              <a:gdLst/>
              <a:ahLst/>
              <a:cxnLst/>
              <a:rect l="l" t="t" r="r" b="b"/>
              <a:pathLst>
                <a:path w="9424" h="4930" extrusionOk="0">
                  <a:moveTo>
                    <a:pt x="9386" y="1"/>
                  </a:moveTo>
                  <a:cubicBezTo>
                    <a:pt x="9246" y="1"/>
                    <a:pt x="7164" y="1043"/>
                    <a:pt x="4651" y="2344"/>
                  </a:cubicBezTo>
                  <a:cubicBezTo>
                    <a:pt x="2068" y="3712"/>
                    <a:pt x="1" y="4867"/>
                    <a:pt x="31" y="4927"/>
                  </a:cubicBezTo>
                  <a:cubicBezTo>
                    <a:pt x="32" y="4929"/>
                    <a:pt x="34" y="4930"/>
                    <a:pt x="38" y="4930"/>
                  </a:cubicBezTo>
                  <a:cubicBezTo>
                    <a:pt x="178" y="4930"/>
                    <a:pt x="2260" y="3888"/>
                    <a:pt x="4773" y="2587"/>
                  </a:cubicBezTo>
                  <a:cubicBezTo>
                    <a:pt x="7357" y="1219"/>
                    <a:pt x="9423" y="64"/>
                    <a:pt x="9393" y="3"/>
                  </a:cubicBezTo>
                  <a:cubicBezTo>
                    <a:pt x="9392" y="2"/>
                    <a:pt x="9390" y="1"/>
                    <a:pt x="938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4"/>
            <p:cNvSpPr/>
            <p:nvPr/>
          </p:nvSpPr>
          <p:spPr>
            <a:xfrm>
              <a:off x="3489700" y="2497225"/>
              <a:ext cx="256100" cy="133875"/>
            </a:xfrm>
            <a:custGeom>
              <a:avLst/>
              <a:gdLst/>
              <a:ahLst/>
              <a:cxnLst/>
              <a:rect l="l" t="t" r="r" b="b"/>
              <a:pathLst>
                <a:path w="10244" h="5355" extrusionOk="0">
                  <a:moveTo>
                    <a:pt x="10207" y="1"/>
                  </a:moveTo>
                  <a:cubicBezTo>
                    <a:pt x="10066" y="1"/>
                    <a:pt x="7802" y="1134"/>
                    <a:pt x="5076" y="2556"/>
                  </a:cubicBezTo>
                  <a:cubicBezTo>
                    <a:pt x="2250" y="4046"/>
                    <a:pt x="0" y="5292"/>
                    <a:pt x="31" y="5353"/>
                  </a:cubicBezTo>
                  <a:cubicBezTo>
                    <a:pt x="31" y="5354"/>
                    <a:pt x="34" y="5355"/>
                    <a:pt x="37" y="5355"/>
                  </a:cubicBezTo>
                  <a:cubicBezTo>
                    <a:pt x="178" y="5355"/>
                    <a:pt x="2442" y="4222"/>
                    <a:pt x="5198" y="2799"/>
                  </a:cubicBezTo>
                  <a:cubicBezTo>
                    <a:pt x="7994" y="1310"/>
                    <a:pt x="10244" y="64"/>
                    <a:pt x="10213" y="3"/>
                  </a:cubicBezTo>
                  <a:cubicBezTo>
                    <a:pt x="10212" y="1"/>
                    <a:pt x="10210" y="1"/>
                    <a:pt x="1020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4"/>
            <p:cNvSpPr/>
            <p:nvPr/>
          </p:nvSpPr>
          <p:spPr>
            <a:xfrm>
              <a:off x="3517800" y="2550425"/>
              <a:ext cx="256125" cy="133875"/>
            </a:xfrm>
            <a:custGeom>
              <a:avLst/>
              <a:gdLst/>
              <a:ahLst/>
              <a:cxnLst/>
              <a:rect l="l" t="t" r="r" b="b"/>
              <a:pathLst>
                <a:path w="10245" h="5355" extrusionOk="0">
                  <a:moveTo>
                    <a:pt x="10207" y="0"/>
                  </a:moveTo>
                  <a:cubicBezTo>
                    <a:pt x="10067" y="0"/>
                    <a:pt x="7803" y="1134"/>
                    <a:pt x="5077" y="2556"/>
                  </a:cubicBezTo>
                  <a:cubicBezTo>
                    <a:pt x="2250" y="4045"/>
                    <a:pt x="1" y="5292"/>
                    <a:pt x="31" y="5352"/>
                  </a:cubicBezTo>
                  <a:cubicBezTo>
                    <a:pt x="32" y="5354"/>
                    <a:pt x="34" y="5355"/>
                    <a:pt x="38" y="5355"/>
                  </a:cubicBezTo>
                  <a:cubicBezTo>
                    <a:pt x="179" y="5355"/>
                    <a:pt x="2443" y="4221"/>
                    <a:pt x="5199" y="2799"/>
                  </a:cubicBezTo>
                  <a:cubicBezTo>
                    <a:pt x="7995" y="1310"/>
                    <a:pt x="10244" y="63"/>
                    <a:pt x="10214" y="3"/>
                  </a:cubicBezTo>
                  <a:cubicBezTo>
                    <a:pt x="10213" y="1"/>
                    <a:pt x="10211" y="0"/>
                    <a:pt x="1020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4"/>
            <p:cNvSpPr/>
            <p:nvPr/>
          </p:nvSpPr>
          <p:spPr>
            <a:xfrm>
              <a:off x="3545925" y="2603625"/>
              <a:ext cx="256100" cy="133875"/>
            </a:xfrm>
            <a:custGeom>
              <a:avLst/>
              <a:gdLst/>
              <a:ahLst/>
              <a:cxnLst/>
              <a:rect l="l" t="t" r="r" b="b"/>
              <a:pathLst>
                <a:path w="10244" h="5355" extrusionOk="0">
                  <a:moveTo>
                    <a:pt x="10207" y="0"/>
                  </a:moveTo>
                  <a:cubicBezTo>
                    <a:pt x="10063" y="0"/>
                    <a:pt x="7801" y="1105"/>
                    <a:pt x="5077" y="2556"/>
                  </a:cubicBezTo>
                  <a:cubicBezTo>
                    <a:pt x="2250" y="4045"/>
                    <a:pt x="1" y="5291"/>
                    <a:pt x="31" y="5352"/>
                  </a:cubicBezTo>
                  <a:cubicBezTo>
                    <a:pt x="32" y="5354"/>
                    <a:pt x="34" y="5354"/>
                    <a:pt x="38" y="5354"/>
                  </a:cubicBezTo>
                  <a:cubicBezTo>
                    <a:pt x="178" y="5354"/>
                    <a:pt x="2442" y="4221"/>
                    <a:pt x="5168" y="2799"/>
                  </a:cubicBezTo>
                  <a:cubicBezTo>
                    <a:pt x="7995" y="1309"/>
                    <a:pt x="10244" y="63"/>
                    <a:pt x="10213" y="2"/>
                  </a:cubicBezTo>
                  <a:cubicBezTo>
                    <a:pt x="10213" y="1"/>
                    <a:pt x="10210" y="0"/>
                    <a:pt x="1020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4"/>
            <p:cNvSpPr/>
            <p:nvPr/>
          </p:nvSpPr>
          <p:spPr>
            <a:xfrm>
              <a:off x="3574050" y="2656800"/>
              <a:ext cx="256100" cy="133875"/>
            </a:xfrm>
            <a:custGeom>
              <a:avLst/>
              <a:gdLst/>
              <a:ahLst/>
              <a:cxnLst/>
              <a:rect l="l" t="t" r="r" b="b"/>
              <a:pathLst>
                <a:path w="10244" h="5355" extrusionOk="0">
                  <a:moveTo>
                    <a:pt x="10206" y="1"/>
                  </a:moveTo>
                  <a:cubicBezTo>
                    <a:pt x="10063" y="1"/>
                    <a:pt x="7799" y="1105"/>
                    <a:pt x="5046" y="2556"/>
                  </a:cubicBezTo>
                  <a:cubicBezTo>
                    <a:pt x="2249" y="4046"/>
                    <a:pt x="0" y="5292"/>
                    <a:pt x="31" y="5353"/>
                  </a:cubicBezTo>
                  <a:cubicBezTo>
                    <a:pt x="31" y="5354"/>
                    <a:pt x="34" y="5355"/>
                    <a:pt x="37" y="5355"/>
                  </a:cubicBezTo>
                  <a:cubicBezTo>
                    <a:pt x="178" y="5355"/>
                    <a:pt x="2442" y="4222"/>
                    <a:pt x="5167" y="2799"/>
                  </a:cubicBezTo>
                  <a:cubicBezTo>
                    <a:pt x="7994" y="1310"/>
                    <a:pt x="10243" y="64"/>
                    <a:pt x="10213" y="3"/>
                  </a:cubicBezTo>
                  <a:cubicBezTo>
                    <a:pt x="10212" y="1"/>
                    <a:pt x="10210" y="1"/>
                    <a:pt x="1020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4"/>
            <p:cNvSpPr/>
            <p:nvPr/>
          </p:nvSpPr>
          <p:spPr>
            <a:xfrm>
              <a:off x="2731325" y="3077850"/>
              <a:ext cx="57000" cy="49400"/>
            </a:xfrm>
            <a:custGeom>
              <a:avLst/>
              <a:gdLst/>
              <a:ahLst/>
              <a:cxnLst/>
              <a:rect l="l" t="t" r="r" b="b"/>
              <a:pathLst>
                <a:path w="2280" h="1976" extrusionOk="0">
                  <a:moveTo>
                    <a:pt x="547" y="0"/>
                  </a:moveTo>
                  <a:lnTo>
                    <a:pt x="0" y="1125"/>
                  </a:lnTo>
                  <a:lnTo>
                    <a:pt x="1733" y="1976"/>
                  </a:lnTo>
                  <a:lnTo>
                    <a:pt x="2280" y="882"/>
                  </a:lnTo>
                  <a:lnTo>
                    <a:pt x="5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4"/>
            <p:cNvSpPr/>
            <p:nvPr/>
          </p:nvSpPr>
          <p:spPr>
            <a:xfrm>
              <a:off x="2690275" y="3045925"/>
              <a:ext cx="75275" cy="80575"/>
            </a:xfrm>
            <a:custGeom>
              <a:avLst/>
              <a:gdLst/>
              <a:ahLst/>
              <a:cxnLst/>
              <a:rect l="l" t="t" r="r" b="b"/>
              <a:pathLst>
                <a:path w="3011" h="3223" extrusionOk="0">
                  <a:moveTo>
                    <a:pt x="1126" y="1"/>
                  </a:moveTo>
                  <a:cubicBezTo>
                    <a:pt x="548" y="639"/>
                    <a:pt x="153" y="1429"/>
                    <a:pt x="1" y="2280"/>
                  </a:cubicBezTo>
                  <a:lnTo>
                    <a:pt x="1855" y="3223"/>
                  </a:lnTo>
                  <a:lnTo>
                    <a:pt x="3010" y="943"/>
                  </a:lnTo>
                  <a:lnTo>
                    <a:pt x="112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4"/>
            <p:cNvSpPr/>
            <p:nvPr/>
          </p:nvSpPr>
          <p:spPr>
            <a:xfrm>
              <a:off x="2692575" y="3093050"/>
              <a:ext cx="48650" cy="24325"/>
            </a:xfrm>
            <a:custGeom>
              <a:avLst/>
              <a:gdLst/>
              <a:ahLst/>
              <a:cxnLst/>
              <a:rect l="l" t="t" r="r" b="b"/>
              <a:pathLst>
                <a:path w="1946" h="973" extrusionOk="0">
                  <a:moveTo>
                    <a:pt x="0" y="0"/>
                  </a:moveTo>
                  <a:cubicBezTo>
                    <a:pt x="304" y="213"/>
                    <a:pt x="608" y="395"/>
                    <a:pt x="942" y="547"/>
                  </a:cubicBezTo>
                  <a:cubicBezTo>
                    <a:pt x="1246" y="730"/>
                    <a:pt x="1611" y="882"/>
                    <a:pt x="1945" y="973"/>
                  </a:cubicBezTo>
                  <a:cubicBezTo>
                    <a:pt x="1672" y="730"/>
                    <a:pt x="1338" y="547"/>
                    <a:pt x="1003" y="426"/>
                  </a:cubicBezTo>
                  <a:cubicBezTo>
                    <a:pt x="699" y="243"/>
                    <a:pt x="365" y="9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4"/>
            <p:cNvSpPr/>
            <p:nvPr/>
          </p:nvSpPr>
          <p:spPr>
            <a:xfrm>
              <a:off x="2697875" y="3080125"/>
              <a:ext cx="48675" cy="25850"/>
            </a:xfrm>
            <a:custGeom>
              <a:avLst/>
              <a:gdLst/>
              <a:ahLst/>
              <a:cxnLst/>
              <a:rect l="l" t="t" r="r" b="b"/>
              <a:pathLst>
                <a:path w="1947" h="1034" extrusionOk="0">
                  <a:moveTo>
                    <a:pt x="1" y="0"/>
                  </a:moveTo>
                  <a:cubicBezTo>
                    <a:pt x="274" y="244"/>
                    <a:pt x="609" y="426"/>
                    <a:pt x="943" y="578"/>
                  </a:cubicBezTo>
                  <a:cubicBezTo>
                    <a:pt x="1247" y="791"/>
                    <a:pt x="1612" y="943"/>
                    <a:pt x="1946" y="1034"/>
                  </a:cubicBezTo>
                  <a:cubicBezTo>
                    <a:pt x="1673" y="791"/>
                    <a:pt x="1338" y="608"/>
                    <a:pt x="1004" y="456"/>
                  </a:cubicBezTo>
                  <a:cubicBezTo>
                    <a:pt x="700" y="244"/>
                    <a:pt x="335" y="9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4"/>
            <p:cNvSpPr/>
            <p:nvPr/>
          </p:nvSpPr>
          <p:spPr>
            <a:xfrm>
              <a:off x="2704725" y="3064925"/>
              <a:ext cx="49425" cy="26625"/>
            </a:xfrm>
            <a:custGeom>
              <a:avLst/>
              <a:gdLst/>
              <a:ahLst/>
              <a:cxnLst/>
              <a:rect l="l" t="t" r="r" b="b"/>
              <a:pathLst>
                <a:path w="1977" h="1065" extrusionOk="0">
                  <a:moveTo>
                    <a:pt x="0" y="0"/>
                  </a:moveTo>
                  <a:lnTo>
                    <a:pt x="0" y="0"/>
                  </a:lnTo>
                  <a:cubicBezTo>
                    <a:pt x="274" y="244"/>
                    <a:pt x="608" y="426"/>
                    <a:pt x="943" y="608"/>
                  </a:cubicBezTo>
                  <a:cubicBezTo>
                    <a:pt x="1277" y="791"/>
                    <a:pt x="1611" y="943"/>
                    <a:pt x="1976" y="1064"/>
                  </a:cubicBezTo>
                  <a:cubicBezTo>
                    <a:pt x="1672" y="821"/>
                    <a:pt x="1368" y="639"/>
                    <a:pt x="1034" y="456"/>
                  </a:cubicBezTo>
                  <a:cubicBezTo>
                    <a:pt x="700" y="274"/>
                    <a:pt x="365" y="122"/>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4"/>
            <p:cNvSpPr/>
            <p:nvPr/>
          </p:nvSpPr>
          <p:spPr>
            <a:xfrm>
              <a:off x="2712325" y="3053525"/>
              <a:ext cx="48650" cy="24350"/>
            </a:xfrm>
            <a:custGeom>
              <a:avLst/>
              <a:gdLst/>
              <a:ahLst/>
              <a:cxnLst/>
              <a:rect l="l" t="t" r="r" b="b"/>
              <a:pathLst>
                <a:path w="1946" h="974" extrusionOk="0">
                  <a:moveTo>
                    <a:pt x="0" y="1"/>
                  </a:moveTo>
                  <a:cubicBezTo>
                    <a:pt x="274" y="213"/>
                    <a:pt x="578" y="426"/>
                    <a:pt x="943" y="548"/>
                  </a:cubicBezTo>
                  <a:cubicBezTo>
                    <a:pt x="1247" y="760"/>
                    <a:pt x="1581" y="882"/>
                    <a:pt x="1946" y="973"/>
                  </a:cubicBezTo>
                  <a:cubicBezTo>
                    <a:pt x="1642" y="760"/>
                    <a:pt x="1338" y="578"/>
                    <a:pt x="1003" y="426"/>
                  </a:cubicBezTo>
                  <a:cubicBezTo>
                    <a:pt x="669" y="244"/>
                    <a:pt x="335" y="9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4"/>
            <p:cNvSpPr/>
            <p:nvPr/>
          </p:nvSpPr>
          <p:spPr>
            <a:xfrm>
              <a:off x="3093025" y="2930425"/>
              <a:ext cx="47900" cy="57025"/>
            </a:xfrm>
            <a:custGeom>
              <a:avLst/>
              <a:gdLst/>
              <a:ahLst/>
              <a:cxnLst/>
              <a:rect l="l" t="t" r="r" b="b"/>
              <a:pathLst>
                <a:path w="1916" h="2281" extrusionOk="0">
                  <a:moveTo>
                    <a:pt x="761" y="0"/>
                  </a:moveTo>
                  <a:lnTo>
                    <a:pt x="1" y="1794"/>
                  </a:lnTo>
                  <a:lnTo>
                    <a:pt x="1125" y="2280"/>
                  </a:lnTo>
                  <a:lnTo>
                    <a:pt x="1916" y="487"/>
                  </a:lnTo>
                  <a:lnTo>
                    <a:pt x="7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4"/>
            <p:cNvSpPr/>
            <p:nvPr/>
          </p:nvSpPr>
          <p:spPr>
            <a:xfrm>
              <a:off x="3091500" y="2890150"/>
              <a:ext cx="79075" cy="72975"/>
            </a:xfrm>
            <a:custGeom>
              <a:avLst/>
              <a:gdLst/>
              <a:ahLst/>
              <a:cxnLst/>
              <a:rect l="l" t="t" r="r" b="b"/>
              <a:pathLst>
                <a:path w="3163" h="2919" extrusionOk="0">
                  <a:moveTo>
                    <a:pt x="822" y="1"/>
                  </a:moveTo>
                  <a:lnTo>
                    <a:pt x="1" y="1885"/>
                  </a:lnTo>
                  <a:lnTo>
                    <a:pt x="2341" y="2918"/>
                  </a:lnTo>
                  <a:lnTo>
                    <a:pt x="3162" y="1004"/>
                  </a:lnTo>
                  <a:cubicBezTo>
                    <a:pt x="2493" y="456"/>
                    <a:pt x="1703" y="122"/>
                    <a:pt x="8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4"/>
            <p:cNvSpPr/>
            <p:nvPr/>
          </p:nvSpPr>
          <p:spPr>
            <a:xfrm>
              <a:off x="3101400" y="2891675"/>
              <a:ext cx="21300" cy="50175"/>
            </a:xfrm>
            <a:custGeom>
              <a:avLst/>
              <a:gdLst/>
              <a:ahLst/>
              <a:cxnLst/>
              <a:rect l="l" t="t" r="r" b="b"/>
              <a:pathLst>
                <a:path w="852" h="2007" extrusionOk="0">
                  <a:moveTo>
                    <a:pt x="851" y="0"/>
                  </a:moveTo>
                  <a:cubicBezTo>
                    <a:pt x="638" y="304"/>
                    <a:pt x="486" y="639"/>
                    <a:pt x="365" y="973"/>
                  </a:cubicBezTo>
                  <a:cubicBezTo>
                    <a:pt x="182" y="1307"/>
                    <a:pt x="61" y="1642"/>
                    <a:pt x="0" y="2006"/>
                  </a:cubicBezTo>
                  <a:cubicBezTo>
                    <a:pt x="213" y="1702"/>
                    <a:pt x="365" y="1368"/>
                    <a:pt x="486" y="1034"/>
                  </a:cubicBezTo>
                  <a:cubicBezTo>
                    <a:pt x="669" y="699"/>
                    <a:pt x="790" y="365"/>
                    <a:pt x="8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4"/>
            <p:cNvSpPr/>
            <p:nvPr/>
          </p:nvSpPr>
          <p:spPr>
            <a:xfrm>
              <a:off x="3112025" y="2895475"/>
              <a:ext cx="23575" cy="50925"/>
            </a:xfrm>
            <a:custGeom>
              <a:avLst/>
              <a:gdLst/>
              <a:ahLst/>
              <a:cxnLst/>
              <a:rect l="l" t="t" r="r" b="b"/>
              <a:pathLst>
                <a:path w="943" h="2037" extrusionOk="0">
                  <a:moveTo>
                    <a:pt x="943" y="0"/>
                  </a:moveTo>
                  <a:cubicBezTo>
                    <a:pt x="730" y="335"/>
                    <a:pt x="548" y="669"/>
                    <a:pt x="426" y="1003"/>
                  </a:cubicBezTo>
                  <a:cubicBezTo>
                    <a:pt x="244" y="1338"/>
                    <a:pt x="92" y="1672"/>
                    <a:pt x="1" y="2037"/>
                  </a:cubicBezTo>
                  <a:cubicBezTo>
                    <a:pt x="244" y="1733"/>
                    <a:pt x="426" y="1398"/>
                    <a:pt x="548" y="1064"/>
                  </a:cubicBezTo>
                  <a:cubicBezTo>
                    <a:pt x="730" y="730"/>
                    <a:pt x="882" y="395"/>
                    <a:pt x="9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4"/>
            <p:cNvSpPr/>
            <p:nvPr/>
          </p:nvSpPr>
          <p:spPr>
            <a:xfrm>
              <a:off x="3127225" y="2902300"/>
              <a:ext cx="23575" cy="50950"/>
            </a:xfrm>
            <a:custGeom>
              <a:avLst/>
              <a:gdLst/>
              <a:ahLst/>
              <a:cxnLst/>
              <a:rect l="l" t="t" r="r" b="b"/>
              <a:pathLst>
                <a:path w="943" h="2038" extrusionOk="0">
                  <a:moveTo>
                    <a:pt x="943" y="1"/>
                  </a:moveTo>
                  <a:lnTo>
                    <a:pt x="943" y="1"/>
                  </a:lnTo>
                  <a:cubicBezTo>
                    <a:pt x="730" y="305"/>
                    <a:pt x="548" y="639"/>
                    <a:pt x="426" y="974"/>
                  </a:cubicBezTo>
                  <a:cubicBezTo>
                    <a:pt x="244" y="1308"/>
                    <a:pt x="92" y="1673"/>
                    <a:pt x="0" y="2037"/>
                  </a:cubicBezTo>
                  <a:cubicBezTo>
                    <a:pt x="213" y="1733"/>
                    <a:pt x="396" y="1399"/>
                    <a:pt x="548" y="1034"/>
                  </a:cubicBezTo>
                  <a:cubicBezTo>
                    <a:pt x="730" y="700"/>
                    <a:pt x="882" y="366"/>
                    <a:pt x="9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4"/>
            <p:cNvSpPr/>
            <p:nvPr/>
          </p:nvSpPr>
          <p:spPr>
            <a:xfrm>
              <a:off x="3140900" y="2909150"/>
              <a:ext cx="22075" cy="50175"/>
            </a:xfrm>
            <a:custGeom>
              <a:avLst/>
              <a:gdLst/>
              <a:ahLst/>
              <a:cxnLst/>
              <a:rect l="l" t="t" r="r" b="b"/>
              <a:pathLst>
                <a:path w="883" h="2007" extrusionOk="0">
                  <a:moveTo>
                    <a:pt x="882" y="0"/>
                  </a:moveTo>
                  <a:cubicBezTo>
                    <a:pt x="487" y="639"/>
                    <a:pt x="213" y="1307"/>
                    <a:pt x="1" y="2007"/>
                  </a:cubicBezTo>
                  <a:cubicBezTo>
                    <a:pt x="213" y="1703"/>
                    <a:pt x="396" y="1368"/>
                    <a:pt x="517" y="1034"/>
                  </a:cubicBezTo>
                  <a:cubicBezTo>
                    <a:pt x="669" y="700"/>
                    <a:pt x="821" y="365"/>
                    <a:pt x="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4"/>
            <p:cNvSpPr/>
            <p:nvPr/>
          </p:nvSpPr>
          <p:spPr>
            <a:xfrm>
              <a:off x="2882550" y="2920550"/>
              <a:ext cx="56250" cy="66900"/>
            </a:xfrm>
            <a:custGeom>
              <a:avLst/>
              <a:gdLst/>
              <a:ahLst/>
              <a:cxnLst/>
              <a:rect l="l" t="t" r="r" b="b"/>
              <a:pathLst>
                <a:path w="2250" h="2676" extrusionOk="0">
                  <a:moveTo>
                    <a:pt x="1368" y="0"/>
                  </a:moveTo>
                  <a:lnTo>
                    <a:pt x="0" y="547"/>
                  </a:lnTo>
                  <a:lnTo>
                    <a:pt x="882" y="2675"/>
                  </a:lnTo>
                  <a:lnTo>
                    <a:pt x="2249" y="2098"/>
                  </a:lnTo>
                  <a:lnTo>
                    <a:pt x="13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4"/>
            <p:cNvSpPr/>
            <p:nvPr/>
          </p:nvSpPr>
          <p:spPr>
            <a:xfrm>
              <a:off x="2847575" y="2871925"/>
              <a:ext cx="93500" cy="85875"/>
            </a:xfrm>
            <a:custGeom>
              <a:avLst/>
              <a:gdLst/>
              <a:ahLst/>
              <a:cxnLst/>
              <a:rect l="l" t="t" r="r" b="b"/>
              <a:pathLst>
                <a:path w="3740" h="3435" extrusionOk="0">
                  <a:moveTo>
                    <a:pt x="2797" y="0"/>
                  </a:moveTo>
                  <a:cubicBezTo>
                    <a:pt x="1794" y="122"/>
                    <a:pt x="822" y="517"/>
                    <a:pt x="1" y="1155"/>
                  </a:cubicBezTo>
                  <a:lnTo>
                    <a:pt x="943" y="3435"/>
                  </a:lnTo>
                  <a:lnTo>
                    <a:pt x="3740" y="2280"/>
                  </a:lnTo>
                  <a:lnTo>
                    <a:pt x="2797"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4"/>
            <p:cNvSpPr/>
            <p:nvPr/>
          </p:nvSpPr>
          <p:spPr>
            <a:xfrm>
              <a:off x="2847575" y="2871925"/>
              <a:ext cx="70700" cy="29925"/>
            </a:xfrm>
            <a:custGeom>
              <a:avLst/>
              <a:gdLst/>
              <a:ahLst/>
              <a:cxnLst/>
              <a:rect l="l" t="t" r="r" b="b"/>
              <a:pathLst>
                <a:path w="2828" h="1197" extrusionOk="0">
                  <a:moveTo>
                    <a:pt x="2828" y="0"/>
                  </a:moveTo>
                  <a:lnTo>
                    <a:pt x="2828" y="0"/>
                  </a:lnTo>
                  <a:cubicBezTo>
                    <a:pt x="2433" y="304"/>
                    <a:pt x="1977" y="578"/>
                    <a:pt x="1521" y="790"/>
                  </a:cubicBezTo>
                  <a:cubicBezTo>
                    <a:pt x="1034" y="973"/>
                    <a:pt x="518" y="1094"/>
                    <a:pt x="1" y="1185"/>
                  </a:cubicBezTo>
                  <a:cubicBezTo>
                    <a:pt x="93" y="1193"/>
                    <a:pt x="186" y="1197"/>
                    <a:pt x="277" y="1197"/>
                  </a:cubicBezTo>
                  <a:cubicBezTo>
                    <a:pt x="1272" y="1197"/>
                    <a:pt x="2215" y="751"/>
                    <a:pt x="28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4"/>
            <p:cNvSpPr/>
            <p:nvPr/>
          </p:nvSpPr>
          <p:spPr>
            <a:xfrm>
              <a:off x="2874175" y="2899275"/>
              <a:ext cx="20550" cy="48650"/>
            </a:xfrm>
            <a:custGeom>
              <a:avLst/>
              <a:gdLst/>
              <a:ahLst/>
              <a:cxnLst/>
              <a:rect l="l" t="t" r="r" b="b"/>
              <a:pathLst>
                <a:path w="822" h="1946" extrusionOk="0">
                  <a:moveTo>
                    <a:pt x="1" y="0"/>
                  </a:moveTo>
                  <a:lnTo>
                    <a:pt x="1" y="0"/>
                  </a:lnTo>
                  <a:cubicBezTo>
                    <a:pt x="61" y="335"/>
                    <a:pt x="183" y="669"/>
                    <a:pt x="335" y="1003"/>
                  </a:cubicBezTo>
                  <a:cubicBezTo>
                    <a:pt x="457" y="1338"/>
                    <a:pt x="609" y="1642"/>
                    <a:pt x="821" y="1946"/>
                  </a:cubicBezTo>
                  <a:cubicBezTo>
                    <a:pt x="761" y="1611"/>
                    <a:pt x="639" y="1246"/>
                    <a:pt x="487" y="943"/>
                  </a:cubicBezTo>
                  <a:cubicBezTo>
                    <a:pt x="365" y="608"/>
                    <a:pt x="213" y="27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4"/>
            <p:cNvSpPr/>
            <p:nvPr/>
          </p:nvSpPr>
          <p:spPr>
            <a:xfrm>
              <a:off x="2887850" y="2893950"/>
              <a:ext cx="20550" cy="48650"/>
            </a:xfrm>
            <a:custGeom>
              <a:avLst/>
              <a:gdLst/>
              <a:ahLst/>
              <a:cxnLst/>
              <a:rect l="l" t="t" r="r" b="b"/>
              <a:pathLst>
                <a:path w="822" h="1946" extrusionOk="0">
                  <a:moveTo>
                    <a:pt x="1" y="0"/>
                  </a:moveTo>
                  <a:lnTo>
                    <a:pt x="1" y="0"/>
                  </a:lnTo>
                  <a:cubicBezTo>
                    <a:pt x="62" y="335"/>
                    <a:pt x="153" y="669"/>
                    <a:pt x="335" y="1004"/>
                  </a:cubicBezTo>
                  <a:cubicBezTo>
                    <a:pt x="426" y="1338"/>
                    <a:pt x="609" y="1672"/>
                    <a:pt x="822" y="1946"/>
                  </a:cubicBezTo>
                  <a:cubicBezTo>
                    <a:pt x="730" y="1611"/>
                    <a:pt x="609" y="1277"/>
                    <a:pt x="457" y="943"/>
                  </a:cubicBezTo>
                  <a:cubicBezTo>
                    <a:pt x="335" y="608"/>
                    <a:pt x="183" y="27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4"/>
            <p:cNvSpPr/>
            <p:nvPr/>
          </p:nvSpPr>
          <p:spPr>
            <a:xfrm>
              <a:off x="2900775" y="2887875"/>
              <a:ext cx="20550" cy="49425"/>
            </a:xfrm>
            <a:custGeom>
              <a:avLst/>
              <a:gdLst/>
              <a:ahLst/>
              <a:cxnLst/>
              <a:rect l="l" t="t" r="r" b="b"/>
              <a:pathLst>
                <a:path w="822" h="1977" extrusionOk="0">
                  <a:moveTo>
                    <a:pt x="1" y="0"/>
                  </a:moveTo>
                  <a:lnTo>
                    <a:pt x="1" y="0"/>
                  </a:lnTo>
                  <a:cubicBezTo>
                    <a:pt x="61" y="365"/>
                    <a:pt x="183" y="699"/>
                    <a:pt x="335" y="1003"/>
                  </a:cubicBezTo>
                  <a:cubicBezTo>
                    <a:pt x="456" y="1338"/>
                    <a:pt x="608" y="1672"/>
                    <a:pt x="821" y="1976"/>
                  </a:cubicBezTo>
                  <a:cubicBezTo>
                    <a:pt x="760" y="1611"/>
                    <a:pt x="639" y="1277"/>
                    <a:pt x="487" y="943"/>
                  </a:cubicBezTo>
                  <a:cubicBezTo>
                    <a:pt x="365" y="608"/>
                    <a:pt x="213" y="30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4"/>
            <p:cNvSpPr/>
            <p:nvPr/>
          </p:nvSpPr>
          <p:spPr>
            <a:xfrm>
              <a:off x="2909900" y="2879500"/>
              <a:ext cx="22050" cy="53225"/>
            </a:xfrm>
            <a:custGeom>
              <a:avLst/>
              <a:gdLst/>
              <a:ahLst/>
              <a:cxnLst/>
              <a:rect l="l" t="t" r="r" b="b"/>
              <a:pathLst>
                <a:path w="882" h="2129" extrusionOk="0">
                  <a:moveTo>
                    <a:pt x="0" y="1"/>
                  </a:moveTo>
                  <a:cubicBezTo>
                    <a:pt x="91" y="366"/>
                    <a:pt x="213" y="730"/>
                    <a:pt x="365" y="1095"/>
                  </a:cubicBezTo>
                  <a:cubicBezTo>
                    <a:pt x="517" y="1460"/>
                    <a:pt x="669" y="1794"/>
                    <a:pt x="882" y="2129"/>
                  </a:cubicBezTo>
                  <a:cubicBezTo>
                    <a:pt x="821" y="1734"/>
                    <a:pt x="699" y="1369"/>
                    <a:pt x="517" y="1034"/>
                  </a:cubicBezTo>
                  <a:cubicBezTo>
                    <a:pt x="395" y="670"/>
                    <a:pt x="213" y="305"/>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4"/>
            <p:cNvSpPr/>
            <p:nvPr/>
          </p:nvSpPr>
          <p:spPr>
            <a:xfrm>
              <a:off x="2859750" y="2900025"/>
              <a:ext cx="22050" cy="53225"/>
            </a:xfrm>
            <a:custGeom>
              <a:avLst/>
              <a:gdLst/>
              <a:ahLst/>
              <a:cxnLst/>
              <a:rect l="l" t="t" r="r" b="b"/>
              <a:pathLst>
                <a:path w="882" h="2129" extrusionOk="0">
                  <a:moveTo>
                    <a:pt x="0" y="1"/>
                  </a:moveTo>
                  <a:lnTo>
                    <a:pt x="0" y="1"/>
                  </a:lnTo>
                  <a:cubicBezTo>
                    <a:pt x="61" y="365"/>
                    <a:pt x="213" y="730"/>
                    <a:pt x="365" y="1095"/>
                  </a:cubicBezTo>
                  <a:cubicBezTo>
                    <a:pt x="487" y="1460"/>
                    <a:pt x="669" y="1794"/>
                    <a:pt x="882" y="2128"/>
                  </a:cubicBezTo>
                  <a:cubicBezTo>
                    <a:pt x="669" y="1368"/>
                    <a:pt x="365" y="669"/>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4"/>
            <p:cNvSpPr/>
            <p:nvPr/>
          </p:nvSpPr>
          <p:spPr>
            <a:xfrm>
              <a:off x="2709275" y="2944975"/>
              <a:ext cx="608700" cy="534775"/>
            </a:xfrm>
            <a:custGeom>
              <a:avLst/>
              <a:gdLst/>
              <a:ahLst/>
              <a:cxnLst/>
              <a:rect l="l" t="t" r="r" b="b"/>
              <a:pathLst>
                <a:path w="24348" h="21391" extrusionOk="0">
                  <a:moveTo>
                    <a:pt x="12196" y="0"/>
                  </a:moveTo>
                  <a:cubicBezTo>
                    <a:pt x="8732" y="0"/>
                    <a:pt x="5336" y="1691"/>
                    <a:pt x="3284" y="4798"/>
                  </a:cubicBezTo>
                  <a:cubicBezTo>
                    <a:pt x="1" y="9692"/>
                    <a:pt x="1338" y="16349"/>
                    <a:pt x="6262" y="19601"/>
                  </a:cubicBezTo>
                  <a:cubicBezTo>
                    <a:pt x="8079" y="20812"/>
                    <a:pt x="10132" y="21390"/>
                    <a:pt x="12162" y="21390"/>
                  </a:cubicBezTo>
                  <a:cubicBezTo>
                    <a:pt x="15635" y="21390"/>
                    <a:pt x="19043" y="19699"/>
                    <a:pt x="21095" y="16592"/>
                  </a:cubicBezTo>
                  <a:cubicBezTo>
                    <a:pt x="24348" y="11668"/>
                    <a:pt x="23010" y="5042"/>
                    <a:pt x="18086" y="1789"/>
                  </a:cubicBezTo>
                  <a:cubicBezTo>
                    <a:pt x="16269" y="578"/>
                    <a:pt x="14221" y="0"/>
                    <a:pt x="12196"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4"/>
            <p:cNvSpPr/>
            <p:nvPr/>
          </p:nvSpPr>
          <p:spPr>
            <a:xfrm>
              <a:off x="2758675" y="2985600"/>
              <a:ext cx="508400" cy="449050"/>
            </a:xfrm>
            <a:custGeom>
              <a:avLst/>
              <a:gdLst/>
              <a:ahLst/>
              <a:cxnLst/>
              <a:rect l="l" t="t" r="r" b="b"/>
              <a:pathLst>
                <a:path w="20336" h="17962" extrusionOk="0">
                  <a:moveTo>
                    <a:pt x="10163" y="0"/>
                  </a:moveTo>
                  <a:cubicBezTo>
                    <a:pt x="6608" y="0"/>
                    <a:pt x="3237" y="2139"/>
                    <a:pt x="1824" y="5636"/>
                  </a:cubicBezTo>
                  <a:cubicBezTo>
                    <a:pt x="1" y="10256"/>
                    <a:pt x="2219" y="15484"/>
                    <a:pt x="6840" y="17307"/>
                  </a:cubicBezTo>
                  <a:cubicBezTo>
                    <a:pt x="7938" y="17751"/>
                    <a:pt x="9073" y="17962"/>
                    <a:pt x="10190" y="17962"/>
                  </a:cubicBezTo>
                  <a:cubicBezTo>
                    <a:pt x="13739" y="17962"/>
                    <a:pt x="17101" y="15837"/>
                    <a:pt x="18512" y="12323"/>
                  </a:cubicBezTo>
                  <a:cubicBezTo>
                    <a:pt x="20335" y="7733"/>
                    <a:pt x="18116" y="2505"/>
                    <a:pt x="13496" y="651"/>
                  </a:cubicBezTo>
                  <a:cubicBezTo>
                    <a:pt x="12403" y="209"/>
                    <a:pt x="11274" y="0"/>
                    <a:pt x="1016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4"/>
            <p:cNvSpPr/>
            <p:nvPr/>
          </p:nvSpPr>
          <p:spPr>
            <a:xfrm>
              <a:off x="2786025" y="2984775"/>
              <a:ext cx="453700" cy="451750"/>
            </a:xfrm>
            <a:custGeom>
              <a:avLst/>
              <a:gdLst/>
              <a:ahLst/>
              <a:cxnLst/>
              <a:rect l="l" t="t" r="r" b="b"/>
              <a:pathLst>
                <a:path w="18148" h="18070" extrusionOk="0">
                  <a:moveTo>
                    <a:pt x="17296" y="5425"/>
                  </a:moveTo>
                  <a:cubicBezTo>
                    <a:pt x="17326" y="5486"/>
                    <a:pt x="17326" y="5517"/>
                    <a:pt x="17357" y="5577"/>
                  </a:cubicBezTo>
                  <a:cubicBezTo>
                    <a:pt x="17357" y="5577"/>
                    <a:pt x="17357" y="5517"/>
                    <a:pt x="17296" y="5425"/>
                  </a:cubicBezTo>
                  <a:close/>
                  <a:moveTo>
                    <a:pt x="9049" y="0"/>
                  </a:moveTo>
                  <a:cubicBezTo>
                    <a:pt x="8434" y="0"/>
                    <a:pt x="7816" y="65"/>
                    <a:pt x="7205" y="197"/>
                  </a:cubicBezTo>
                  <a:cubicBezTo>
                    <a:pt x="6809" y="258"/>
                    <a:pt x="6445" y="380"/>
                    <a:pt x="6080" y="501"/>
                  </a:cubicBezTo>
                  <a:cubicBezTo>
                    <a:pt x="5928" y="592"/>
                    <a:pt x="5715" y="623"/>
                    <a:pt x="5533" y="714"/>
                  </a:cubicBezTo>
                  <a:lnTo>
                    <a:pt x="4986" y="957"/>
                  </a:lnTo>
                  <a:cubicBezTo>
                    <a:pt x="4895" y="1018"/>
                    <a:pt x="4803" y="1048"/>
                    <a:pt x="4712" y="1109"/>
                  </a:cubicBezTo>
                  <a:lnTo>
                    <a:pt x="4469" y="1261"/>
                  </a:lnTo>
                  <a:cubicBezTo>
                    <a:pt x="4287" y="1383"/>
                    <a:pt x="4104" y="1474"/>
                    <a:pt x="3922" y="1596"/>
                  </a:cubicBezTo>
                  <a:cubicBezTo>
                    <a:pt x="3253" y="2082"/>
                    <a:pt x="2615" y="2659"/>
                    <a:pt x="2068" y="3298"/>
                  </a:cubicBezTo>
                  <a:cubicBezTo>
                    <a:pt x="1946" y="3480"/>
                    <a:pt x="1825" y="3662"/>
                    <a:pt x="1673" y="3845"/>
                  </a:cubicBezTo>
                  <a:cubicBezTo>
                    <a:pt x="1551" y="4027"/>
                    <a:pt x="1429" y="4210"/>
                    <a:pt x="1338" y="4392"/>
                  </a:cubicBezTo>
                  <a:cubicBezTo>
                    <a:pt x="852" y="5182"/>
                    <a:pt x="518" y="6003"/>
                    <a:pt x="305" y="6915"/>
                  </a:cubicBezTo>
                  <a:cubicBezTo>
                    <a:pt x="62" y="7827"/>
                    <a:pt x="1" y="8769"/>
                    <a:pt x="62" y="9711"/>
                  </a:cubicBezTo>
                  <a:cubicBezTo>
                    <a:pt x="214" y="11656"/>
                    <a:pt x="973" y="13511"/>
                    <a:pt x="2280" y="14970"/>
                  </a:cubicBezTo>
                  <a:cubicBezTo>
                    <a:pt x="2888" y="15699"/>
                    <a:pt x="3618" y="16307"/>
                    <a:pt x="4439" y="16793"/>
                  </a:cubicBezTo>
                  <a:cubicBezTo>
                    <a:pt x="5198" y="17249"/>
                    <a:pt x="6050" y="17614"/>
                    <a:pt x="6931" y="17827"/>
                  </a:cubicBezTo>
                  <a:cubicBezTo>
                    <a:pt x="7144" y="17857"/>
                    <a:pt x="7357" y="17918"/>
                    <a:pt x="7569" y="17948"/>
                  </a:cubicBezTo>
                  <a:cubicBezTo>
                    <a:pt x="7812" y="17979"/>
                    <a:pt x="8025" y="18009"/>
                    <a:pt x="8238" y="18040"/>
                  </a:cubicBezTo>
                  <a:cubicBezTo>
                    <a:pt x="8664" y="18070"/>
                    <a:pt x="9089" y="18070"/>
                    <a:pt x="9515" y="18070"/>
                  </a:cubicBezTo>
                  <a:cubicBezTo>
                    <a:pt x="9940" y="18040"/>
                    <a:pt x="10366" y="17979"/>
                    <a:pt x="10761" y="17918"/>
                  </a:cubicBezTo>
                  <a:cubicBezTo>
                    <a:pt x="10974" y="17888"/>
                    <a:pt x="11186" y="17827"/>
                    <a:pt x="11369" y="17766"/>
                  </a:cubicBezTo>
                  <a:lnTo>
                    <a:pt x="11673" y="17705"/>
                  </a:lnTo>
                  <a:cubicBezTo>
                    <a:pt x="11764" y="17675"/>
                    <a:pt x="11855" y="17644"/>
                    <a:pt x="11946" y="17614"/>
                  </a:cubicBezTo>
                  <a:lnTo>
                    <a:pt x="12524" y="17401"/>
                  </a:lnTo>
                  <a:cubicBezTo>
                    <a:pt x="12706" y="17340"/>
                    <a:pt x="12858" y="17219"/>
                    <a:pt x="13041" y="17158"/>
                  </a:cubicBezTo>
                  <a:cubicBezTo>
                    <a:pt x="13405" y="16976"/>
                    <a:pt x="13740" y="16793"/>
                    <a:pt x="14044" y="16581"/>
                  </a:cubicBezTo>
                  <a:cubicBezTo>
                    <a:pt x="16202" y="15152"/>
                    <a:pt x="17661" y="12872"/>
                    <a:pt x="18025" y="10289"/>
                  </a:cubicBezTo>
                  <a:cubicBezTo>
                    <a:pt x="18147" y="9438"/>
                    <a:pt x="18147" y="8556"/>
                    <a:pt x="17995" y="7705"/>
                  </a:cubicBezTo>
                  <a:cubicBezTo>
                    <a:pt x="17934" y="7371"/>
                    <a:pt x="17873" y="7067"/>
                    <a:pt x="17782" y="6763"/>
                  </a:cubicBezTo>
                  <a:cubicBezTo>
                    <a:pt x="17752" y="6611"/>
                    <a:pt x="17752" y="6489"/>
                    <a:pt x="17691" y="6398"/>
                  </a:cubicBezTo>
                  <a:cubicBezTo>
                    <a:pt x="17661" y="6276"/>
                    <a:pt x="17630" y="6185"/>
                    <a:pt x="17600" y="6094"/>
                  </a:cubicBezTo>
                  <a:lnTo>
                    <a:pt x="17448" y="5699"/>
                  </a:lnTo>
                  <a:cubicBezTo>
                    <a:pt x="17388" y="5608"/>
                    <a:pt x="17387" y="5548"/>
                    <a:pt x="17387" y="5547"/>
                  </a:cubicBezTo>
                  <a:lnTo>
                    <a:pt x="17387" y="5547"/>
                  </a:lnTo>
                  <a:cubicBezTo>
                    <a:pt x="17387" y="5548"/>
                    <a:pt x="17387" y="5608"/>
                    <a:pt x="17418" y="5699"/>
                  </a:cubicBezTo>
                  <a:lnTo>
                    <a:pt x="17570" y="6094"/>
                  </a:lnTo>
                  <a:lnTo>
                    <a:pt x="17661" y="6398"/>
                  </a:lnTo>
                  <a:cubicBezTo>
                    <a:pt x="17691" y="6520"/>
                    <a:pt x="17721" y="6641"/>
                    <a:pt x="17752" y="6763"/>
                  </a:cubicBezTo>
                  <a:cubicBezTo>
                    <a:pt x="17843" y="7067"/>
                    <a:pt x="17904" y="7401"/>
                    <a:pt x="17934" y="7705"/>
                  </a:cubicBezTo>
                  <a:cubicBezTo>
                    <a:pt x="18056" y="8556"/>
                    <a:pt x="18056" y="9438"/>
                    <a:pt x="17934" y="10289"/>
                  </a:cubicBezTo>
                  <a:cubicBezTo>
                    <a:pt x="17570" y="12812"/>
                    <a:pt x="16141" y="15061"/>
                    <a:pt x="13983" y="16489"/>
                  </a:cubicBezTo>
                  <a:cubicBezTo>
                    <a:pt x="13679" y="16672"/>
                    <a:pt x="13345" y="16885"/>
                    <a:pt x="13010" y="17036"/>
                  </a:cubicBezTo>
                  <a:cubicBezTo>
                    <a:pt x="12828" y="17128"/>
                    <a:pt x="12645" y="17219"/>
                    <a:pt x="12463" y="17280"/>
                  </a:cubicBezTo>
                  <a:lnTo>
                    <a:pt x="11916" y="17462"/>
                  </a:lnTo>
                  <a:cubicBezTo>
                    <a:pt x="11825" y="17523"/>
                    <a:pt x="11734" y="17553"/>
                    <a:pt x="11642" y="17584"/>
                  </a:cubicBezTo>
                  <a:lnTo>
                    <a:pt x="11338" y="17644"/>
                  </a:lnTo>
                  <a:cubicBezTo>
                    <a:pt x="11126" y="17705"/>
                    <a:pt x="10943" y="17736"/>
                    <a:pt x="10761" y="17796"/>
                  </a:cubicBezTo>
                  <a:cubicBezTo>
                    <a:pt x="10335" y="17857"/>
                    <a:pt x="9940" y="17918"/>
                    <a:pt x="9515" y="17918"/>
                  </a:cubicBezTo>
                  <a:cubicBezTo>
                    <a:pt x="9390" y="17927"/>
                    <a:pt x="9265" y="17931"/>
                    <a:pt x="9141" y="17931"/>
                  </a:cubicBezTo>
                  <a:cubicBezTo>
                    <a:pt x="8840" y="17931"/>
                    <a:pt x="8539" y="17909"/>
                    <a:pt x="8238" y="17888"/>
                  </a:cubicBezTo>
                  <a:cubicBezTo>
                    <a:pt x="8025" y="17888"/>
                    <a:pt x="7812" y="17827"/>
                    <a:pt x="7600" y="17796"/>
                  </a:cubicBezTo>
                  <a:cubicBezTo>
                    <a:pt x="7387" y="17766"/>
                    <a:pt x="7174" y="17736"/>
                    <a:pt x="6961" y="17675"/>
                  </a:cubicBezTo>
                  <a:cubicBezTo>
                    <a:pt x="6536" y="17553"/>
                    <a:pt x="6110" y="17432"/>
                    <a:pt x="5715" y="17280"/>
                  </a:cubicBezTo>
                  <a:cubicBezTo>
                    <a:pt x="5290" y="17097"/>
                    <a:pt x="4895" y="16885"/>
                    <a:pt x="4499" y="16641"/>
                  </a:cubicBezTo>
                  <a:cubicBezTo>
                    <a:pt x="3709" y="16185"/>
                    <a:pt x="2980" y="15577"/>
                    <a:pt x="2372" y="14878"/>
                  </a:cubicBezTo>
                  <a:cubicBezTo>
                    <a:pt x="1764" y="14149"/>
                    <a:pt x="1247" y="13328"/>
                    <a:pt x="852" y="12447"/>
                  </a:cubicBezTo>
                  <a:cubicBezTo>
                    <a:pt x="518" y="11565"/>
                    <a:pt x="274" y="10653"/>
                    <a:pt x="214" y="9681"/>
                  </a:cubicBezTo>
                  <a:cubicBezTo>
                    <a:pt x="122" y="8769"/>
                    <a:pt x="214" y="7827"/>
                    <a:pt x="426" y="6945"/>
                  </a:cubicBezTo>
                  <a:cubicBezTo>
                    <a:pt x="548" y="6489"/>
                    <a:pt x="670" y="6064"/>
                    <a:pt x="852" y="5638"/>
                  </a:cubicBezTo>
                  <a:cubicBezTo>
                    <a:pt x="1004" y="5243"/>
                    <a:pt x="1217" y="4848"/>
                    <a:pt x="1460" y="4453"/>
                  </a:cubicBezTo>
                  <a:cubicBezTo>
                    <a:pt x="1551" y="4270"/>
                    <a:pt x="1673" y="4088"/>
                    <a:pt x="1794" y="3906"/>
                  </a:cubicBezTo>
                  <a:cubicBezTo>
                    <a:pt x="1916" y="3754"/>
                    <a:pt x="2037" y="3571"/>
                    <a:pt x="2189" y="3389"/>
                  </a:cubicBezTo>
                  <a:cubicBezTo>
                    <a:pt x="2463" y="3055"/>
                    <a:pt x="2736" y="2751"/>
                    <a:pt x="3040" y="2477"/>
                  </a:cubicBezTo>
                  <a:cubicBezTo>
                    <a:pt x="3344" y="2203"/>
                    <a:pt x="3679" y="1930"/>
                    <a:pt x="4013" y="1687"/>
                  </a:cubicBezTo>
                  <a:cubicBezTo>
                    <a:pt x="4195" y="1596"/>
                    <a:pt x="4347" y="1474"/>
                    <a:pt x="4530" y="1383"/>
                  </a:cubicBezTo>
                  <a:lnTo>
                    <a:pt x="4803" y="1231"/>
                  </a:lnTo>
                  <a:cubicBezTo>
                    <a:pt x="4864" y="1170"/>
                    <a:pt x="4955" y="1140"/>
                    <a:pt x="5046" y="1079"/>
                  </a:cubicBezTo>
                  <a:lnTo>
                    <a:pt x="5594" y="836"/>
                  </a:lnTo>
                  <a:cubicBezTo>
                    <a:pt x="5746" y="744"/>
                    <a:pt x="5958" y="684"/>
                    <a:pt x="6141" y="623"/>
                  </a:cubicBezTo>
                  <a:cubicBezTo>
                    <a:pt x="7084" y="280"/>
                    <a:pt x="8067" y="111"/>
                    <a:pt x="9055" y="111"/>
                  </a:cubicBezTo>
                  <a:cubicBezTo>
                    <a:pt x="9817" y="111"/>
                    <a:pt x="10584" y="212"/>
                    <a:pt x="11338" y="410"/>
                  </a:cubicBezTo>
                  <a:cubicBezTo>
                    <a:pt x="12433" y="684"/>
                    <a:pt x="13466" y="1170"/>
                    <a:pt x="14408" y="1869"/>
                  </a:cubicBezTo>
                  <a:cubicBezTo>
                    <a:pt x="15107" y="2355"/>
                    <a:pt x="15715" y="2963"/>
                    <a:pt x="16232" y="3662"/>
                  </a:cubicBezTo>
                  <a:cubicBezTo>
                    <a:pt x="16445" y="3906"/>
                    <a:pt x="16597" y="4179"/>
                    <a:pt x="16779" y="4453"/>
                  </a:cubicBezTo>
                  <a:cubicBezTo>
                    <a:pt x="16840" y="4574"/>
                    <a:pt x="16901" y="4665"/>
                    <a:pt x="16962" y="4787"/>
                  </a:cubicBezTo>
                  <a:lnTo>
                    <a:pt x="17114" y="5061"/>
                  </a:lnTo>
                  <a:lnTo>
                    <a:pt x="17296" y="5425"/>
                  </a:lnTo>
                  <a:cubicBezTo>
                    <a:pt x="17266" y="5334"/>
                    <a:pt x="17205" y="5213"/>
                    <a:pt x="17144" y="5061"/>
                  </a:cubicBezTo>
                  <a:lnTo>
                    <a:pt x="16992" y="4757"/>
                  </a:lnTo>
                  <a:cubicBezTo>
                    <a:pt x="16931" y="4665"/>
                    <a:pt x="16870" y="4544"/>
                    <a:pt x="16810" y="4422"/>
                  </a:cubicBezTo>
                  <a:cubicBezTo>
                    <a:pt x="16658" y="4149"/>
                    <a:pt x="16475" y="3906"/>
                    <a:pt x="16293" y="3632"/>
                  </a:cubicBezTo>
                  <a:cubicBezTo>
                    <a:pt x="15776" y="2933"/>
                    <a:pt x="15138" y="2325"/>
                    <a:pt x="14439" y="1808"/>
                  </a:cubicBezTo>
                  <a:cubicBezTo>
                    <a:pt x="12873" y="634"/>
                    <a:pt x="10975" y="0"/>
                    <a:pt x="90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4"/>
            <p:cNvSpPr/>
            <p:nvPr/>
          </p:nvSpPr>
          <p:spPr>
            <a:xfrm>
              <a:off x="3153050" y="3113800"/>
              <a:ext cx="68425" cy="31700"/>
            </a:xfrm>
            <a:custGeom>
              <a:avLst/>
              <a:gdLst/>
              <a:ahLst/>
              <a:cxnLst/>
              <a:rect l="l" t="t" r="r" b="b"/>
              <a:pathLst>
                <a:path w="2737" h="1268" extrusionOk="0">
                  <a:moveTo>
                    <a:pt x="2649" y="0"/>
                  </a:moveTo>
                  <a:cubicBezTo>
                    <a:pt x="2474" y="0"/>
                    <a:pt x="1924" y="200"/>
                    <a:pt x="1308" y="508"/>
                  </a:cubicBezTo>
                  <a:cubicBezTo>
                    <a:pt x="822" y="690"/>
                    <a:pt x="396" y="963"/>
                    <a:pt x="1" y="1267"/>
                  </a:cubicBezTo>
                  <a:cubicBezTo>
                    <a:pt x="518" y="1176"/>
                    <a:pt x="974" y="1024"/>
                    <a:pt x="1430" y="781"/>
                  </a:cubicBezTo>
                  <a:cubicBezTo>
                    <a:pt x="2159" y="447"/>
                    <a:pt x="2737" y="112"/>
                    <a:pt x="2706" y="21"/>
                  </a:cubicBezTo>
                  <a:cubicBezTo>
                    <a:pt x="2701" y="7"/>
                    <a:pt x="2682" y="0"/>
                    <a:pt x="26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4"/>
            <p:cNvSpPr/>
            <p:nvPr/>
          </p:nvSpPr>
          <p:spPr>
            <a:xfrm>
              <a:off x="3158375" y="3263250"/>
              <a:ext cx="70700" cy="25775"/>
            </a:xfrm>
            <a:custGeom>
              <a:avLst/>
              <a:gdLst/>
              <a:ahLst/>
              <a:cxnLst/>
              <a:rect l="l" t="t" r="r" b="b"/>
              <a:pathLst>
                <a:path w="2828" h="1031" extrusionOk="0">
                  <a:moveTo>
                    <a:pt x="1" y="1"/>
                  </a:moveTo>
                  <a:lnTo>
                    <a:pt x="1" y="1"/>
                  </a:lnTo>
                  <a:cubicBezTo>
                    <a:pt x="426" y="274"/>
                    <a:pt x="882" y="487"/>
                    <a:pt x="1368" y="639"/>
                  </a:cubicBezTo>
                  <a:cubicBezTo>
                    <a:pt x="1981" y="884"/>
                    <a:pt x="2514" y="1030"/>
                    <a:pt x="2714" y="1030"/>
                  </a:cubicBezTo>
                  <a:cubicBezTo>
                    <a:pt x="2762" y="1030"/>
                    <a:pt x="2791" y="1022"/>
                    <a:pt x="2797" y="1004"/>
                  </a:cubicBezTo>
                  <a:cubicBezTo>
                    <a:pt x="2827" y="913"/>
                    <a:pt x="2220" y="639"/>
                    <a:pt x="1460" y="365"/>
                  </a:cubicBezTo>
                  <a:cubicBezTo>
                    <a:pt x="1004" y="183"/>
                    <a:pt x="517" y="62"/>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4"/>
            <p:cNvSpPr/>
            <p:nvPr/>
          </p:nvSpPr>
          <p:spPr>
            <a:xfrm>
              <a:off x="3079350" y="3349875"/>
              <a:ext cx="34225" cy="67700"/>
            </a:xfrm>
            <a:custGeom>
              <a:avLst/>
              <a:gdLst/>
              <a:ahLst/>
              <a:cxnLst/>
              <a:rect l="l" t="t" r="r" b="b"/>
              <a:pathLst>
                <a:path w="1369" h="2708" extrusionOk="0">
                  <a:moveTo>
                    <a:pt x="1" y="1"/>
                  </a:moveTo>
                  <a:lnTo>
                    <a:pt x="1" y="1"/>
                  </a:lnTo>
                  <a:cubicBezTo>
                    <a:pt x="92" y="487"/>
                    <a:pt x="274" y="973"/>
                    <a:pt x="517" y="1399"/>
                  </a:cubicBezTo>
                  <a:cubicBezTo>
                    <a:pt x="843" y="2140"/>
                    <a:pt x="1169" y="2707"/>
                    <a:pt x="1270" y="2707"/>
                  </a:cubicBezTo>
                  <a:cubicBezTo>
                    <a:pt x="1272" y="2707"/>
                    <a:pt x="1275" y="2707"/>
                    <a:pt x="1277" y="2706"/>
                  </a:cubicBezTo>
                  <a:cubicBezTo>
                    <a:pt x="1368" y="2645"/>
                    <a:pt x="1156" y="2007"/>
                    <a:pt x="760" y="1277"/>
                  </a:cubicBezTo>
                  <a:cubicBezTo>
                    <a:pt x="578" y="822"/>
                    <a:pt x="304" y="396"/>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4"/>
            <p:cNvSpPr/>
            <p:nvPr/>
          </p:nvSpPr>
          <p:spPr>
            <a:xfrm>
              <a:off x="2934975" y="3356725"/>
              <a:ext cx="27375" cy="69950"/>
            </a:xfrm>
            <a:custGeom>
              <a:avLst/>
              <a:gdLst/>
              <a:ahLst/>
              <a:cxnLst/>
              <a:rect l="l" t="t" r="r" b="b"/>
              <a:pathLst>
                <a:path w="1095" h="2798" extrusionOk="0">
                  <a:moveTo>
                    <a:pt x="1095" y="0"/>
                  </a:moveTo>
                  <a:cubicBezTo>
                    <a:pt x="791" y="396"/>
                    <a:pt x="608" y="851"/>
                    <a:pt x="456" y="1338"/>
                  </a:cubicBezTo>
                  <a:cubicBezTo>
                    <a:pt x="183" y="2098"/>
                    <a:pt x="0" y="2766"/>
                    <a:pt x="92" y="2797"/>
                  </a:cubicBezTo>
                  <a:cubicBezTo>
                    <a:pt x="94" y="2797"/>
                    <a:pt x="96" y="2798"/>
                    <a:pt x="98" y="2798"/>
                  </a:cubicBezTo>
                  <a:cubicBezTo>
                    <a:pt x="195" y="2798"/>
                    <a:pt x="463" y="2171"/>
                    <a:pt x="730" y="1429"/>
                  </a:cubicBezTo>
                  <a:cubicBezTo>
                    <a:pt x="912" y="973"/>
                    <a:pt x="1034" y="487"/>
                    <a:pt x="10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4"/>
            <p:cNvSpPr/>
            <p:nvPr/>
          </p:nvSpPr>
          <p:spPr>
            <a:xfrm>
              <a:off x="2806550" y="3278450"/>
              <a:ext cx="67650" cy="33225"/>
            </a:xfrm>
            <a:custGeom>
              <a:avLst/>
              <a:gdLst/>
              <a:ahLst/>
              <a:cxnLst/>
              <a:rect l="l" t="t" r="r" b="b"/>
              <a:pathLst>
                <a:path w="2706" h="1329" extrusionOk="0">
                  <a:moveTo>
                    <a:pt x="2706" y="1"/>
                  </a:moveTo>
                  <a:lnTo>
                    <a:pt x="2706" y="1"/>
                  </a:lnTo>
                  <a:cubicBezTo>
                    <a:pt x="2219" y="122"/>
                    <a:pt x="1733" y="305"/>
                    <a:pt x="1307" y="548"/>
                  </a:cubicBezTo>
                  <a:cubicBezTo>
                    <a:pt x="578" y="852"/>
                    <a:pt x="0" y="1216"/>
                    <a:pt x="31" y="1308"/>
                  </a:cubicBezTo>
                  <a:cubicBezTo>
                    <a:pt x="36" y="1322"/>
                    <a:pt x="55" y="1329"/>
                    <a:pt x="87" y="1329"/>
                  </a:cubicBezTo>
                  <a:cubicBezTo>
                    <a:pt x="261" y="1329"/>
                    <a:pt x="813" y="1125"/>
                    <a:pt x="1429" y="791"/>
                  </a:cubicBezTo>
                  <a:cubicBezTo>
                    <a:pt x="1885" y="609"/>
                    <a:pt x="2311" y="335"/>
                    <a:pt x="27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4"/>
            <p:cNvSpPr/>
            <p:nvPr/>
          </p:nvSpPr>
          <p:spPr>
            <a:xfrm>
              <a:off x="2795150" y="3136450"/>
              <a:ext cx="71450" cy="25000"/>
            </a:xfrm>
            <a:custGeom>
              <a:avLst/>
              <a:gdLst/>
              <a:ahLst/>
              <a:cxnLst/>
              <a:rect l="l" t="t" r="r" b="b"/>
              <a:pathLst>
                <a:path w="2858" h="1000" extrusionOk="0">
                  <a:moveTo>
                    <a:pt x="119" y="1"/>
                  </a:moveTo>
                  <a:cubicBezTo>
                    <a:pt x="68" y="1"/>
                    <a:pt x="37" y="9"/>
                    <a:pt x="31" y="27"/>
                  </a:cubicBezTo>
                  <a:cubicBezTo>
                    <a:pt x="1" y="118"/>
                    <a:pt x="608" y="392"/>
                    <a:pt x="1399" y="635"/>
                  </a:cubicBezTo>
                  <a:cubicBezTo>
                    <a:pt x="1855" y="817"/>
                    <a:pt x="2341" y="939"/>
                    <a:pt x="2858" y="1000"/>
                  </a:cubicBezTo>
                  <a:cubicBezTo>
                    <a:pt x="2432" y="726"/>
                    <a:pt x="1976" y="513"/>
                    <a:pt x="1490" y="361"/>
                  </a:cubicBezTo>
                  <a:cubicBezTo>
                    <a:pt x="880" y="142"/>
                    <a:pt x="329" y="1"/>
                    <a:pt x="1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4"/>
            <p:cNvSpPr/>
            <p:nvPr/>
          </p:nvSpPr>
          <p:spPr>
            <a:xfrm>
              <a:off x="2908375" y="3006300"/>
              <a:ext cx="34975" cy="66250"/>
            </a:xfrm>
            <a:custGeom>
              <a:avLst/>
              <a:gdLst/>
              <a:ahLst/>
              <a:cxnLst/>
              <a:rect l="l" t="t" r="r" b="b"/>
              <a:pathLst>
                <a:path w="1399" h="2650" extrusionOk="0">
                  <a:moveTo>
                    <a:pt x="103" y="1"/>
                  </a:moveTo>
                  <a:cubicBezTo>
                    <a:pt x="98" y="1"/>
                    <a:pt x="95" y="2"/>
                    <a:pt x="92" y="5"/>
                  </a:cubicBezTo>
                  <a:cubicBezTo>
                    <a:pt x="1" y="35"/>
                    <a:pt x="244" y="643"/>
                    <a:pt x="608" y="1373"/>
                  </a:cubicBezTo>
                  <a:cubicBezTo>
                    <a:pt x="821" y="1829"/>
                    <a:pt x="1095" y="2254"/>
                    <a:pt x="1399" y="2649"/>
                  </a:cubicBezTo>
                  <a:cubicBezTo>
                    <a:pt x="1308" y="2163"/>
                    <a:pt x="1125" y="1677"/>
                    <a:pt x="882" y="1251"/>
                  </a:cubicBezTo>
                  <a:cubicBezTo>
                    <a:pt x="535" y="557"/>
                    <a:pt x="188"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4"/>
            <p:cNvSpPr/>
            <p:nvPr/>
          </p:nvSpPr>
          <p:spPr>
            <a:xfrm>
              <a:off x="3061125" y="2992700"/>
              <a:ext cx="25100" cy="70725"/>
            </a:xfrm>
            <a:custGeom>
              <a:avLst/>
              <a:gdLst/>
              <a:ahLst/>
              <a:cxnLst/>
              <a:rect l="l" t="t" r="r" b="b"/>
              <a:pathLst>
                <a:path w="1004" h="2829" extrusionOk="0">
                  <a:moveTo>
                    <a:pt x="905" y="1"/>
                  </a:moveTo>
                  <a:cubicBezTo>
                    <a:pt x="808" y="1"/>
                    <a:pt x="541" y="598"/>
                    <a:pt x="304" y="1370"/>
                  </a:cubicBezTo>
                  <a:cubicBezTo>
                    <a:pt x="122" y="1826"/>
                    <a:pt x="30" y="2342"/>
                    <a:pt x="0" y="2829"/>
                  </a:cubicBezTo>
                  <a:cubicBezTo>
                    <a:pt x="243" y="2403"/>
                    <a:pt x="456" y="1947"/>
                    <a:pt x="578" y="1461"/>
                  </a:cubicBezTo>
                  <a:cubicBezTo>
                    <a:pt x="851" y="701"/>
                    <a:pt x="1003" y="32"/>
                    <a:pt x="912" y="2"/>
                  </a:cubicBezTo>
                  <a:cubicBezTo>
                    <a:pt x="910" y="1"/>
                    <a:pt x="907" y="1"/>
                    <a:pt x="9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4"/>
            <p:cNvSpPr/>
            <p:nvPr/>
          </p:nvSpPr>
          <p:spPr>
            <a:xfrm>
              <a:off x="3150775" y="3105525"/>
              <a:ext cx="66900" cy="34650"/>
            </a:xfrm>
            <a:custGeom>
              <a:avLst/>
              <a:gdLst/>
              <a:ahLst/>
              <a:cxnLst/>
              <a:rect l="l" t="t" r="r" b="b"/>
              <a:pathLst>
                <a:path w="2676" h="1386" extrusionOk="0">
                  <a:moveTo>
                    <a:pt x="2572" y="0"/>
                  </a:moveTo>
                  <a:cubicBezTo>
                    <a:pt x="2415" y="0"/>
                    <a:pt x="1854" y="248"/>
                    <a:pt x="1247" y="565"/>
                  </a:cubicBezTo>
                  <a:cubicBezTo>
                    <a:pt x="791" y="778"/>
                    <a:pt x="365" y="1051"/>
                    <a:pt x="1" y="1386"/>
                  </a:cubicBezTo>
                  <a:cubicBezTo>
                    <a:pt x="457" y="1264"/>
                    <a:pt x="943" y="1051"/>
                    <a:pt x="1369" y="808"/>
                  </a:cubicBezTo>
                  <a:cubicBezTo>
                    <a:pt x="2098" y="443"/>
                    <a:pt x="2676" y="109"/>
                    <a:pt x="2615" y="18"/>
                  </a:cubicBezTo>
                  <a:cubicBezTo>
                    <a:pt x="2611" y="6"/>
                    <a:pt x="2596" y="0"/>
                    <a:pt x="25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4"/>
            <p:cNvSpPr/>
            <p:nvPr/>
          </p:nvSpPr>
          <p:spPr>
            <a:xfrm>
              <a:off x="2741200" y="3020100"/>
              <a:ext cx="98050" cy="297125"/>
            </a:xfrm>
            <a:custGeom>
              <a:avLst/>
              <a:gdLst/>
              <a:ahLst/>
              <a:cxnLst/>
              <a:rect l="l" t="t" r="r" b="b"/>
              <a:pathLst>
                <a:path w="3922" h="11885" extrusionOk="0">
                  <a:moveTo>
                    <a:pt x="3921" y="0"/>
                  </a:moveTo>
                  <a:lnTo>
                    <a:pt x="3921" y="0"/>
                  </a:lnTo>
                  <a:cubicBezTo>
                    <a:pt x="3921" y="0"/>
                    <a:pt x="3861" y="31"/>
                    <a:pt x="3800" y="61"/>
                  </a:cubicBezTo>
                  <a:cubicBezTo>
                    <a:pt x="3739" y="122"/>
                    <a:pt x="3648" y="213"/>
                    <a:pt x="3526" y="335"/>
                  </a:cubicBezTo>
                  <a:cubicBezTo>
                    <a:pt x="3192" y="638"/>
                    <a:pt x="2858" y="1003"/>
                    <a:pt x="2584" y="1368"/>
                  </a:cubicBezTo>
                  <a:cubicBezTo>
                    <a:pt x="669" y="3830"/>
                    <a:pt x="0" y="7082"/>
                    <a:pt x="791" y="10091"/>
                  </a:cubicBezTo>
                  <a:cubicBezTo>
                    <a:pt x="882" y="10547"/>
                    <a:pt x="1034" y="11003"/>
                    <a:pt x="1216" y="11429"/>
                  </a:cubicBezTo>
                  <a:cubicBezTo>
                    <a:pt x="1277" y="11581"/>
                    <a:pt x="1338" y="11702"/>
                    <a:pt x="1399" y="11763"/>
                  </a:cubicBezTo>
                  <a:cubicBezTo>
                    <a:pt x="1399" y="11794"/>
                    <a:pt x="1429" y="11854"/>
                    <a:pt x="1459" y="11885"/>
                  </a:cubicBezTo>
                  <a:cubicBezTo>
                    <a:pt x="1399" y="11733"/>
                    <a:pt x="1338" y="11550"/>
                    <a:pt x="1277" y="11399"/>
                  </a:cubicBezTo>
                  <a:cubicBezTo>
                    <a:pt x="1125" y="10973"/>
                    <a:pt x="973" y="10517"/>
                    <a:pt x="882" y="10091"/>
                  </a:cubicBezTo>
                  <a:cubicBezTo>
                    <a:pt x="152" y="7082"/>
                    <a:pt x="821" y="3891"/>
                    <a:pt x="2675" y="1429"/>
                  </a:cubicBezTo>
                  <a:cubicBezTo>
                    <a:pt x="2949" y="1064"/>
                    <a:pt x="3253" y="699"/>
                    <a:pt x="3557" y="365"/>
                  </a:cubicBezTo>
                  <a:cubicBezTo>
                    <a:pt x="3678" y="243"/>
                    <a:pt x="3800" y="122"/>
                    <a:pt x="3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4"/>
            <p:cNvSpPr/>
            <p:nvPr/>
          </p:nvSpPr>
          <p:spPr>
            <a:xfrm>
              <a:off x="2855950" y="2978300"/>
              <a:ext cx="46375" cy="26625"/>
            </a:xfrm>
            <a:custGeom>
              <a:avLst/>
              <a:gdLst/>
              <a:ahLst/>
              <a:cxnLst/>
              <a:rect l="l" t="t" r="r" b="b"/>
              <a:pathLst>
                <a:path w="1855" h="1065" extrusionOk="0">
                  <a:moveTo>
                    <a:pt x="1854" y="0"/>
                  </a:moveTo>
                  <a:cubicBezTo>
                    <a:pt x="1490" y="92"/>
                    <a:pt x="1186" y="244"/>
                    <a:pt x="882" y="426"/>
                  </a:cubicBezTo>
                  <a:cubicBezTo>
                    <a:pt x="547" y="608"/>
                    <a:pt x="274" y="821"/>
                    <a:pt x="0" y="1064"/>
                  </a:cubicBezTo>
                  <a:cubicBezTo>
                    <a:pt x="335" y="943"/>
                    <a:pt x="669" y="760"/>
                    <a:pt x="942" y="578"/>
                  </a:cubicBezTo>
                  <a:cubicBezTo>
                    <a:pt x="1277" y="396"/>
                    <a:pt x="1581" y="213"/>
                    <a:pt x="18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4"/>
            <p:cNvSpPr/>
            <p:nvPr/>
          </p:nvSpPr>
          <p:spPr>
            <a:xfrm>
              <a:off x="2899250" y="3041375"/>
              <a:ext cx="419075" cy="409675"/>
            </a:xfrm>
            <a:custGeom>
              <a:avLst/>
              <a:gdLst/>
              <a:ahLst/>
              <a:cxnLst/>
              <a:rect l="l" t="t" r="r" b="b"/>
              <a:pathLst>
                <a:path w="16763" h="16387" extrusionOk="0">
                  <a:moveTo>
                    <a:pt x="10487" y="0"/>
                  </a:moveTo>
                  <a:cubicBezTo>
                    <a:pt x="10488" y="0"/>
                    <a:pt x="10744" y="236"/>
                    <a:pt x="11124" y="663"/>
                  </a:cubicBezTo>
                  <a:lnTo>
                    <a:pt x="11124" y="663"/>
                  </a:lnTo>
                  <a:cubicBezTo>
                    <a:pt x="10752" y="232"/>
                    <a:pt x="10488" y="0"/>
                    <a:pt x="10487" y="0"/>
                  </a:cubicBezTo>
                  <a:close/>
                  <a:moveTo>
                    <a:pt x="11124" y="663"/>
                  </a:moveTo>
                  <a:cubicBezTo>
                    <a:pt x="12527" y="2288"/>
                    <a:pt x="15460" y="6757"/>
                    <a:pt x="11521" y="12402"/>
                  </a:cubicBezTo>
                  <a:cubicBezTo>
                    <a:pt x="10305" y="14195"/>
                    <a:pt x="8451" y="14955"/>
                    <a:pt x="6992" y="15411"/>
                  </a:cubicBezTo>
                  <a:cubicBezTo>
                    <a:pt x="6183" y="15654"/>
                    <a:pt x="5397" y="15749"/>
                    <a:pt x="4661" y="15749"/>
                  </a:cubicBezTo>
                  <a:cubicBezTo>
                    <a:pt x="1998" y="15749"/>
                    <a:pt x="1" y="14499"/>
                    <a:pt x="1" y="14499"/>
                  </a:cubicBezTo>
                  <a:lnTo>
                    <a:pt x="1" y="14499"/>
                  </a:lnTo>
                  <a:cubicBezTo>
                    <a:pt x="1" y="14499"/>
                    <a:pt x="2706" y="16387"/>
                    <a:pt x="5998" y="16387"/>
                  </a:cubicBezTo>
                  <a:cubicBezTo>
                    <a:pt x="8055" y="16387"/>
                    <a:pt x="10342" y="15649"/>
                    <a:pt x="12341" y="13253"/>
                  </a:cubicBezTo>
                  <a:cubicBezTo>
                    <a:pt x="16762" y="7943"/>
                    <a:pt x="12775" y="2512"/>
                    <a:pt x="11124" y="66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4"/>
            <p:cNvSpPr/>
            <p:nvPr/>
          </p:nvSpPr>
          <p:spPr>
            <a:xfrm>
              <a:off x="3022350" y="3076325"/>
              <a:ext cx="44875" cy="169050"/>
            </a:xfrm>
            <a:custGeom>
              <a:avLst/>
              <a:gdLst/>
              <a:ahLst/>
              <a:cxnLst/>
              <a:rect l="l" t="t" r="r" b="b"/>
              <a:pathLst>
                <a:path w="1795" h="6762" extrusionOk="0">
                  <a:moveTo>
                    <a:pt x="92" y="0"/>
                  </a:moveTo>
                  <a:lnTo>
                    <a:pt x="1" y="6657"/>
                  </a:lnTo>
                  <a:cubicBezTo>
                    <a:pt x="153" y="6728"/>
                    <a:pt x="312" y="6762"/>
                    <a:pt x="468" y="6762"/>
                  </a:cubicBezTo>
                  <a:cubicBezTo>
                    <a:pt x="781" y="6762"/>
                    <a:pt x="1085" y="6627"/>
                    <a:pt x="1308" y="6384"/>
                  </a:cubicBezTo>
                  <a:cubicBezTo>
                    <a:pt x="1642" y="6049"/>
                    <a:pt x="1794" y="5563"/>
                    <a:pt x="1794" y="5076"/>
                  </a:cubicBezTo>
                  <a:cubicBezTo>
                    <a:pt x="1764" y="4590"/>
                    <a:pt x="1673" y="4134"/>
                    <a:pt x="1521" y="3678"/>
                  </a:cubicBezTo>
                  <a:cubicBezTo>
                    <a:pt x="1125" y="2432"/>
                    <a:pt x="639" y="1186"/>
                    <a:pt x="9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4"/>
            <p:cNvSpPr/>
            <p:nvPr/>
          </p:nvSpPr>
          <p:spPr>
            <a:xfrm>
              <a:off x="3001850" y="3037575"/>
              <a:ext cx="36500" cy="179350"/>
            </a:xfrm>
            <a:custGeom>
              <a:avLst/>
              <a:gdLst/>
              <a:ahLst/>
              <a:cxnLst/>
              <a:rect l="l" t="t" r="r" b="b"/>
              <a:pathLst>
                <a:path w="1460" h="7174" extrusionOk="0">
                  <a:moveTo>
                    <a:pt x="882" y="0"/>
                  </a:moveTo>
                  <a:lnTo>
                    <a:pt x="0" y="6353"/>
                  </a:lnTo>
                  <a:lnTo>
                    <a:pt x="638" y="7174"/>
                  </a:lnTo>
                  <a:lnTo>
                    <a:pt x="1459" y="6505"/>
                  </a:lnTo>
                  <a:lnTo>
                    <a:pt x="882"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4"/>
            <p:cNvSpPr/>
            <p:nvPr/>
          </p:nvSpPr>
          <p:spPr>
            <a:xfrm>
              <a:off x="3022350" y="3037575"/>
              <a:ext cx="16000" cy="162625"/>
            </a:xfrm>
            <a:custGeom>
              <a:avLst/>
              <a:gdLst/>
              <a:ahLst/>
              <a:cxnLst/>
              <a:rect l="l" t="t" r="r" b="b"/>
              <a:pathLst>
                <a:path w="640" h="6505" extrusionOk="0">
                  <a:moveTo>
                    <a:pt x="62" y="0"/>
                  </a:moveTo>
                  <a:lnTo>
                    <a:pt x="1" y="6110"/>
                  </a:lnTo>
                  <a:lnTo>
                    <a:pt x="639" y="6505"/>
                  </a:lnTo>
                  <a:lnTo>
                    <a:pt x="6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4"/>
            <p:cNvSpPr/>
            <p:nvPr/>
          </p:nvSpPr>
          <p:spPr>
            <a:xfrm>
              <a:off x="2986650" y="3190225"/>
              <a:ext cx="63150" cy="52375"/>
            </a:xfrm>
            <a:custGeom>
              <a:avLst/>
              <a:gdLst/>
              <a:ahLst/>
              <a:cxnLst/>
              <a:rect l="l" t="t" r="r" b="b"/>
              <a:pathLst>
                <a:path w="2526" h="2095" extrusionOk="0">
                  <a:moveTo>
                    <a:pt x="1287" y="1"/>
                  </a:moveTo>
                  <a:cubicBezTo>
                    <a:pt x="1143" y="1"/>
                    <a:pt x="995" y="31"/>
                    <a:pt x="851" y="95"/>
                  </a:cubicBezTo>
                  <a:cubicBezTo>
                    <a:pt x="0" y="429"/>
                    <a:pt x="0" y="1676"/>
                    <a:pt x="851" y="2010"/>
                  </a:cubicBezTo>
                  <a:cubicBezTo>
                    <a:pt x="992" y="2068"/>
                    <a:pt x="1131" y="2094"/>
                    <a:pt x="1266" y="2094"/>
                  </a:cubicBezTo>
                  <a:cubicBezTo>
                    <a:pt x="1973" y="2094"/>
                    <a:pt x="2526" y="1358"/>
                    <a:pt x="2219" y="642"/>
                  </a:cubicBezTo>
                  <a:cubicBezTo>
                    <a:pt x="2062" y="239"/>
                    <a:pt x="1691" y="1"/>
                    <a:pt x="128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4"/>
            <p:cNvSpPr/>
            <p:nvPr/>
          </p:nvSpPr>
          <p:spPr>
            <a:xfrm>
              <a:off x="2980225" y="3188675"/>
              <a:ext cx="65725" cy="55650"/>
            </a:xfrm>
            <a:custGeom>
              <a:avLst/>
              <a:gdLst/>
              <a:ahLst/>
              <a:cxnLst/>
              <a:rect l="l" t="t" r="r" b="b"/>
              <a:pathLst>
                <a:path w="2629" h="2226" extrusionOk="0">
                  <a:moveTo>
                    <a:pt x="1524" y="1"/>
                  </a:moveTo>
                  <a:cubicBezTo>
                    <a:pt x="1247" y="1"/>
                    <a:pt x="970" y="97"/>
                    <a:pt x="744" y="279"/>
                  </a:cubicBezTo>
                  <a:cubicBezTo>
                    <a:pt x="1" y="962"/>
                    <a:pt x="507" y="2226"/>
                    <a:pt x="1495" y="2226"/>
                  </a:cubicBezTo>
                  <a:cubicBezTo>
                    <a:pt x="1518" y="2226"/>
                    <a:pt x="1541" y="2225"/>
                    <a:pt x="1564" y="2224"/>
                  </a:cubicBezTo>
                  <a:cubicBezTo>
                    <a:pt x="1929" y="2193"/>
                    <a:pt x="2294" y="1981"/>
                    <a:pt x="2476" y="1677"/>
                  </a:cubicBezTo>
                  <a:cubicBezTo>
                    <a:pt x="2598" y="1434"/>
                    <a:pt x="2628" y="1190"/>
                    <a:pt x="2567" y="947"/>
                  </a:cubicBezTo>
                  <a:cubicBezTo>
                    <a:pt x="2567" y="856"/>
                    <a:pt x="2537" y="765"/>
                    <a:pt x="2476" y="704"/>
                  </a:cubicBezTo>
                  <a:lnTo>
                    <a:pt x="2476" y="704"/>
                  </a:lnTo>
                  <a:cubicBezTo>
                    <a:pt x="2476" y="704"/>
                    <a:pt x="2507" y="795"/>
                    <a:pt x="2507" y="947"/>
                  </a:cubicBezTo>
                  <a:cubicBezTo>
                    <a:pt x="2537" y="1190"/>
                    <a:pt x="2507" y="1403"/>
                    <a:pt x="2385" y="1616"/>
                  </a:cubicBezTo>
                  <a:cubicBezTo>
                    <a:pt x="2203" y="1890"/>
                    <a:pt x="1899" y="2072"/>
                    <a:pt x="1564" y="2102"/>
                  </a:cubicBezTo>
                  <a:cubicBezTo>
                    <a:pt x="1557" y="2102"/>
                    <a:pt x="1549" y="2103"/>
                    <a:pt x="1542" y="2103"/>
                  </a:cubicBezTo>
                  <a:cubicBezTo>
                    <a:pt x="506" y="2103"/>
                    <a:pt x="666" y="134"/>
                    <a:pt x="1597" y="134"/>
                  </a:cubicBezTo>
                  <a:cubicBezTo>
                    <a:pt x="1654" y="134"/>
                    <a:pt x="1714" y="141"/>
                    <a:pt x="1777" y="157"/>
                  </a:cubicBezTo>
                  <a:cubicBezTo>
                    <a:pt x="1990" y="187"/>
                    <a:pt x="2172" y="309"/>
                    <a:pt x="2324" y="491"/>
                  </a:cubicBezTo>
                  <a:cubicBezTo>
                    <a:pt x="2446" y="613"/>
                    <a:pt x="2476" y="704"/>
                    <a:pt x="2476" y="704"/>
                  </a:cubicBezTo>
                  <a:cubicBezTo>
                    <a:pt x="2476" y="613"/>
                    <a:pt x="2446" y="522"/>
                    <a:pt x="2385" y="461"/>
                  </a:cubicBezTo>
                  <a:cubicBezTo>
                    <a:pt x="2233" y="248"/>
                    <a:pt x="2020" y="96"/>
                    <a:pt x="1807" y="35"/>
                  </a:cubicBezTo>
                  <a:cubicBezTo>
                    <a:pt x="1714" y="12"/>
                    <a:pt x="1619" y="1"/>
                    <a:pt x="15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4"/>
            <p:cNvSpPr/>
            <p:nvPr/>
          </p:nvSpPr>
          <p:spPr>
            <a:xfrm>
              <a:off x="2994250" y="3196900"/>
              <a:ext cx="47525" cy="39125"/>
            </a:xfrm>
            <a:custGeom>
              <a:avLst/>
              <a:gdLst/>
              <a:ahLst/>
              <a:cxnLst/>
              <a:rect l="l" t="t" r="r" b="b"/>
              <a:pathLst>
                <a:path w="1901" h="1565" extrusionOk="0">
                  <a:moveTo>
                    <a:pt x="959" y="0"/>
                  </a:moveTo>
                  <a:cubicBezTo>
                    <a:pt x="852" y="0"/>
                    <a:pt x="743" y="23"/>
                    <a:pt x="639" y="71"/>
                  </a:cubicBezTo>
                  <a:cubicBezTo>
                    <a:pt x="0" y="345"/>
                    <a:pt x="0" y="1257"/>
                    <a:pt x="669" y="1500"/>
                  </a:cubicBezTo>
                  <a:cubicBezTo>
                    <a:pt x="773" y="1544"/>
                    <a:pt x="877" y="1565"/>
                    <a:pt x="977" y="1565"/>
                  </a:cubicBezTo>
                  <a:cubicBezTo>
                    <a:pt x="1491" y="1565"/>
                    <a:pt x="1901" y="1026"/>
                    <a:pt x="1672" y="466"/>
                  </a:cubicBezTo>
                  <a:cubicBezTo>
                    <a:pt x="1538" y="176"/>
                    <a:pt x="1256" y="0"/>
                    <a:pt x="95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4"/>
            <p:cNvSpPr/>
            <p:nvPr/>
          </p:nvSpPr>
          <p:spPr>
            <a:xfrm>
              <a:off x="2200150" y="3571575"/>
              <a:ext cx="484075" cy="399450"/>
            </a:xfrm>
            <a:custGeom>
              <a:avLst/>
              <a:gdLst/>
              <a:ahLst/>
              <a:cxnLst/>
              <a:rect l="l" t="t" r="r" b="b"/>
              <a:pathLst>
                <a:path w="19363" h="15978" extrusionOk="0">
                  <a:moveTo>
                    <a:pt x="18686" y="12043"/>
                  </a:moveTo>
                  <a:lnTo>
                    <a:pt x="18686" y="12043"/>
                  </a:lnTo>
                  <a:cubicBezTo>
                    <a:pt x="18661" y="12051"/>
                    <a:pt x="18636" y="12059"/>
                    <a:pt x="18603" y="12075"/>
                  </a:cubicBezTo>
                  <a:cubicBezTo>
                    <a:pt x="18631" y="12066"/>
                    <a:pt x="18659" y="12055"/>
                    <a:pt x="18686" y="12043"/>
                  </a:cubicBezTo>
                  <a:close/>
                  <a:moveTo>
                    <a:pt x="15974" y="1"/>
                  </a:moveTo>
                  <a:cubicBezTo>
                    <a:pt x="15939" y="1"/>
                    <a:pt x="15904" y="3"/>
                    <a:pt x="15867" y="8"/>
                  </a:cubicBezTo>
                  <a:cubicBezTo>
                    <a:pt x="15654" y="39"/>
                    <a:pt x="15472" y="69"/>
                    <a:pt x="15259" y="130"/>
                  </a:cubicBezTo>
                  <a:lnTo>
                    <a:pt x="14104" y="434"/>
                  </a:lnTo>
                  <a:lnTo>
                    <a:pt x="11673" y="1042"/>
                  </a:lnTo>
                  <a:lnTo>
                    <a:pt x="882" y="3838"/>
                  </a:lnTo>
                  <a:cubicBezTo>
                    <a:pt x="335" y="3990"/>
                    <a:pt x="1" y="4507"/>
                    <a:pt x="92" y="5054"/>
                  </a:cubicBezTo>
                  <a:cubicBezTo>
                    <a:pt x="213" y="5540"/>
                    <a:pt x="305" y="6027"/>
                    <a:pt x="426" y="6483"/>
                  </a:cubicBezTo>
                  <a:lnTo>
                    <a:pt x="1095" y="9249"/>
                  </a:lnTo>
                  <a:lnTo>
                    <a:pt x="2372" y="14477"/>
                  </a:lnTo>
                  <a:cubicBezTo>
                    <a:pt x="2432" y="14689"/>
                    <a:pt x="2493" y="14902"/>
                    <a:pt x="2524" y="15115"/>
                  </a:cubicBezTo>
                  <a:cubicBezTo>
                    <a:pt x="2584" y="15328"/>
                    <a:pt x="2676" y="15540"/>
                    <a:pt x="2858" y="15692"/>
                  </a:cubicBezTo>
                  <a:cubicBezTo>
                    <a:pt x="3010" y="15844"/>
                    <a:pt x="3223" y="15966"/>
                    <a:pt x="3466" y="15966"/>
                  </a:cubicBezTo>
                  <a:cubicBezTo>
                    <a:pt x="3519" y="15974"/>
                    <a:pt x="3572" y="15977"/>
                    <a:pt x="3625" y="15977"/>
                  </a:cubicBezTo>
                  <a:cubicBezTo>
                    <a:pt x="3783" y="15977"/>
                    <a:pt x="3937" y="15943"/>
                    <a:pt x="4074" y="15875"/>
                  </a:cubicBezTo>
                  <a:lnTo>
                    <a:pt x="6353" y="15297"/>
                  </a:lnTo>
                  <a:lnTo>
                    <a:pt x="10457" y="14233"/>
                  </a:lnTo>
                  <a:lnTo>
                    <a:pt x="16414" y="12653"/>
                  </a:lnTo>
                  <a:lnTo>
                    <a:pt x="18025" y="12227"/>
                  </a:lnTo>
                  <a:lnTo>
                    <a:pt x="18451" y="12106"/>
                  </a:lnTo>
                  <a:lnTo>
                    <a:pt x="18572" y="12045"/>
                  </a:lnTo>
                  <a:lnTo>
                    <a:pt x="18451" y="12075"/>
                  </a:lnTo>
                  <a:lnTo>
                    <a:pt x="18025" y="12197"/>
                  </a:lnTo>
                  <a:lnTo>
                    <a:pt x="16384" y="12562"/>
                  </a:lnTo>
                  <a:lnTo>
                    <a:pt x="10426" y="14081"/>
                  </a:lnTo>
                  <a:lnTo>
                    <a:pt x="6323" y="15145"/>
                  </a:lnTo>
                  <a:lnTo>
                    <a:pt x="4043" y="15723"/>
                  </a:lnTo>
                  <a:cubicBezTo>
                    <a:pt x="3861" y="15784"/>
                    <a:pt x="3679" y="15814"/>
                    <a:pt x="3466" y="15814"/>
                  </a:cubicBezTo>
                  <a:cubicBezTo>
                    <a:pt x="3283" y="15784"/>
                    <a:pt x="3101" y="15692"/>
                    <a:pt x="2979" y="15571"/>
                  </a:cubicBezTo>
                  <a:cubicBezTo>
                    <a:pt x="2828" y="15419"/>
                    <a:pt x="2736" y="15267"/>
                    <a:pt x="2706" y="15054"/>
                  </a:cubicBezTo>
                  <a:lnTo>
                    <a:pt x="2554" y="14446"/>
                  </a:lnTo>
                  <a:cubicBezTo>
                    <a:pt x="2159" y="12774"/>
                    <a:pt x="1733" y="11012"/>
                    <a:pt x="1277" y="9218"/>
                  </a:cubicBezTo>
                  <a:cubicBezTo>
                    <a:pt x="1065" y="8306"/>
                    <a:pt x="852" y="7394"/>
                    <a:pt x="609" y="6452"/>
                  </a:cubicBezTo>
                  <a:cubicBezTo>
                    <a:pt x="517" y="5966"/>
                    <a:pt x="396" y="5510"/>
                    <a:pt x="274" y="5024"/>
                  </a:cubicBezTo>
                  <a:cubicBezTo>
                    <a:pt x="213" y="4568"/>
                    <a:pt x="487" y="4142"/>
                    <a:pt x="943" y="4021"/>
                  </a:cubicBezTo>
                  <a:lnTo>
                    <a:pt x="11733" y="1224"/>
                  </a:lnTo>
                  <a:lnTo>
                    <a:pt x="14165" y="586"/>
                  </a:lnTo>
                  <a:lnTo>
                    <a:pt x="15320" y="282"/>
                  </a:lnTo>
                  <a:cubicBezTo>
                    <a:pt x="15503" y="252"/>
                    <a:pt x="15685" y="191"/>
                    <a:pt x="15867" y="160"/>
                  </a:cubicBezTo>
                  <a:cubicBezTo>
                    <a:pt x="16050" y="160"/>
                    <a:pt x="16232" y="191"/>
                    <a:pt x="16384" y="282"/>
                  </a:cubicBezTo>
                  <a:cubicBezTo>
                    <a:pt x="16536" y="373"/>
                    <a:pt x="16658" y="495"/>
                    <a:pt x="16718" y="677"/>
                  </a:cubicBezTo>
                  <a:cubicBezTo>
                    <a:pt x="16779" y="829"/>
                    <a:pt x="16840" y="1011"/>
                    <a:pt x="16870" y="1194"/>
                  </a:cubicBezTo>
                  <a:cubicBezTo>
                    <a:pt x="16962" y="1528"/>
                    <a:pt x="17053" y="1893"/>
                    <a:pt x="17144" y="2227"/>
                  </a:cubicBezTo>
                  <a:cubicBezTo>
                    <a:pt x="17296" y="2926"/>
                    <a:pt x="17478" y="3595"/>
                    <a:pt x="17630" y="4203"/>
                  </a:cubicBezTo>
                  <a:cubicBezTo>
                    <a:pt x="18238" y="6726"/>
                    <a:pt x="18755" y="8762"/>
                    <a:pt x="19089" y="10191"/>
                  </a:cubicBezTo>
                  <a:cubicBezTo>
                    <a:pt x="19150" y="10343"/>
                    <a:pt x="19180" y="10525"/>
                    <a:pt x="19211" y="10677"/>
                  </a:cubicBezTo>
                  <a:cubicBezTo>
                    <a:pt x="19272" y="10829"/>
                    <a:pt x="19302" y="10951"/>
                    <a:pt x="19302" y="11103"/>
                  </a:cubicBezTo>
                  <a:cubicBezTo>
                    <a:pt x="19302" y="11346"/>
                    <a:pt x="19211" y="11559"/>
                    <a:pt x="19059" y="11741"/>
                  </a:cubicBezTo>
                  <a:cubicBezTo>
                    <a:pt x="18956" y="11869"/>
                    <a:pt x="18832" y="11976"/>
                    <a:pt x="18686" y="12043"/>
                  </a:cubicBezTo>
                  <a:lnTo>
                    <a:pt x="18686" y="12043"/>
                  </a:lnTo>
                  <a:cubicBezTo>
                    <a:pt x="18707" y="12036"/>
                    <a:pt x="18728" y="12028"/>
                    <a:pt x="18755" y="12015"/>
                  </a:cubicBezTo>
                  <a:cubicBezTo>
                    <a:pt x="18907" y="11954"/>
                    <a:pt x="19028" y="11863"/>
                    <a:pt x="19120" y="11771"/>
                  </a:cubicBezTo>
                  <a:cubicBezTo>
                    <a:pt x="19272" y="11589"/>
                    <a:pt x="19363" y="11346"/>
                    <a:pt x="19363" y="11103"/>
                  </a:cubicBezTo>
                  <a:cubicBezTo>
                    <a:pt x="19363" y="10951"/>
                    <a:pt x="19363" y="10799"/>
                    <a:pt x="19302" y="10647"/>
                  </a:cubicBezTo>
                  <a:cubicBezTo>
                    <a:pt x="19272" y="10495"/>
                    <a:pt x="19241" y="10312"/>
                    <a:pt x="19180" y="10160"/>
                  </a:cubicBezTo>
                  <a:cubicBezTo>
                    <a:pt x="18846" y="8732"/>
                    <a:pt x="18360" y="6695"/>
                    <a:pt x="17782" y="4173"/>
                  </a:cubicBezTo>
                  <a:cubicBezTo>
                    <a:pt x="17630" y="3534"/>
                    <a:pt x="17448" y="2866"/>
                    <a:pt x="17296" y="2197"/>
                  </a:cubicBezTo>
                  <a:cubicBezTo>
                    <a:pt x="17205" y="1862"/>
                    <a:pt x="17144" y="1498"/>
                    <a:pt x="17053" y="1133"/>
                  </a:cubicBezTo>
                  <a:cubicBezTo>
                    <a:pt x="16992" y="951"/>
                    <a:pt x="16962" y="768"/>
                    <a:pt x="16901" y="586"/>
                  </a:cubicBezTo>
                  <a:cubicBezTo>
                    <a:pt x="16779" y="403"/>
                    <a:pt x="16627" y="252"/>
                    <a:pt x="16445" y="160"/>
                  </a:cubicBezTo>
                  <a:cubicBezTo>
                    <a:pt x="16294" y="60"/>
                    <a:pt x="16143" y="1"/>
                    <a:pt x="15974"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4"/>
            <p:cNvSpPr/>
            <p:nvPr/>
          </p:nvSpPr>
          <p:spPr>
            <a:xfrm>
              <a:off x="2395450" y="3724500"/>
              <a:ext cx="115525" cy="121625"/>
            </a:xfrm>
            <a:custGeom>
              <a:avLst/>
              <a:gdLst/>
              <a:ahLst/>
              <a:cxnLst/>
              <a:rect l="l" t="t" r="r" b="b"/>
              <a:pathLst>
                <a:path w="4621" h="4865" extrusionOk="0">
                  <a:moveTo>
                    <a:pt x="0" y="1"/>
                  </a:moveTo>
                  <a:lnTo>
                    <a:pt x="578" y="2433"/>
                  </a:lnTo>
                  <a:lnTo>
                    <a:pt x="1155" y="4864"/>
                  </a:lnTo>
                  <a:lnTo>
                    <a:pt x="2888" y="3132"/>
                  </a:lnTo>
                  <a:lnTo>
                    <a:pt x="4621" y="1399"/>
                  </a:lnTo>
                  <a:lnTo>
                    <a:pt x="2310" y="700"/>
                  </a:lnTo>
                  <a:lnTo>
                    <a:pt x="0"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4"/>
            <p:cNvSpPr/>
            <p:nvPr/>
          </p:nvSpPr>
          <p:spPr>
            <a:xfrm>
              <a:off x="3222200" y="2966275"/>
              <a:ext cx="1224225" cy="922125"/>
            </a:xfrm>
            <a:custGeom>
              <a:avLst/>
              <a:gdLst/>
              <a:ahLst/>
              <a:cxnLst/>
              <a:rect l="l" t="t" r="r" b="b"/>
              <a:pathLst>
                <a:path w="48969" h="36885" extrusionOk="0">
                  <a:moveTo>
                    <a:pt x="36092" y="0"/>
                  </a:moveTo>
                  <a:cubicBezTo>
                    <a:pt x="33013" y="0"/>
                    <a:pt x="29926" y="1212"/>
                    <a:pt x="27935" y="3582"/>
                  </a:cubicBezTo>
                  <a:cubicBezTo>
                    <a:pt x="26506" y="5284"/>
                    <a:pt x="25503" y="7533"/>
                    <a:pt x="23527" y="8597"/>
                  </a:cubicBezTo>
                  <a:cubicBezTo>
                    <a:pt x="22651" y="9053"/>
                    <a:pt x="21719" y="9210"/>
                    <a:pt x="20754" y="9210"/>
                  </a:cubicBezTo>
                  <a:cubicBezTo>
                    <a:pt x="18591" y="9210"/>
                    <a:pt x="16263" y="8419"/>
                    <a:pt x="14023" y="8419"/>
                  </a:cubicBezTo>
                  <a:cubicBezTo>
                    <a:pt x="13796" y="8419"/>
                    <a:pt x="13570" y="8427"/>
                    <a:pt x="13345" y="8445"/>
                  </a:cubicBezTo>
                  <a:cubicBezTo>
                    <a:pt x="9302" y="8810"/>
                    <a:pt x="6019" y="12883"/>
                    <a:pt x="6506" y="16895"/>
                  </a:cubicBezTo>
                  <a:cubicBezTo>
                    <a:pt x="6718" y="18719"/>
                    <a:pt x="7600" y="20634"/>
                    <a:pt x="6749" y="22245"/>
                  </a:cubicBezTo>
                  <a:cubicBezTo>
                    <a:pt x="5655" y="24312"/>
                    <a:pt x="2524" y="24372"/>
                    <a:pt x="1186" y="26287"/>
                  </a:cubicBezTo>
                  <a:cubicBezTo>
                    <a:pt x="1" y="28020"/>
                    <a:pt x="943" y="30573"/>
                    <a:pt x="2676" y="31758"/>
                  </a:cubicBezTo>
                  <a:cubicBezTo>
                    <a:pt x="4147" y="32765"/>
                    <a:pt x="5970" y="33027"/>
                    <a:pt x="7771" y="33027"/>
                  </a:cubicBezTo>
                  <a:cubicBezTo>
                    <a:pt x="8090" y="33027"/>
                    <a:pt x="8409" y="33018"/>
                    <a:pt x="8724" y="33005"/>
                  </a:cubicBezTo>
                  <a:cubicBezTo>
                    <a:pt x="9929" y="32952"/>
                    <a:pt x="11143" y="32840"/>
                    <a:pt x="12344" y="32840"/>
                  </a:cubicBezTo>
                  <a:cubicBezTo>
                    <a:pt x="13235" y="32840"/>
                    <a:pt x="14119" y="32902"/>
                    <a:pt x="14986" y="33096"/>
                  </a:cubicBezTo>
                  <a:cubicBezTo>
                    <a:pt x="17235" y="33582"/>
                    <a:pt x="19181" y="34980"/>
                    <a:pt x="21339" y="35831"/>
                  </a:cubicBezTo>
                  <a:cubicBezTo>
                    <a:pt x="23138" y="36555"/>
                    <a:pt x="25049" y="36884"/>
                    <a:pt x="26978" y="36884"/>
                  </a:cubicBezTo>
                  <a:cubicBezTo>
                    <a:pt x="30556" y="36884"/>
                    <a:pt x="34196" y="35753"/>
                    <a:pt x="37296" y="33917"/>
                  </a:cubicBezTo>
                  <a:cubicBezTo>
                    <a:pt x="42038" y="31090"/>
                    <a:pt x="45746" y="26743"/>
                    <a:pt x="48968" y="22214"/>
                  </a:cubicBezTo>
                  <a:lnTo>
                    <a:pt x="43224" y="2639"/>
                  </a:lnTo>
                  <a:cubicBezTo>
                    <a:pt x="41300" y="869"/>
                    <a:pt x="38699" y="0"/>
                    <a:pt x="36092"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4"/>
            <p:cNvSpPr/>
            <p:nvPr/>
          </p:nvSpPr>
          <p:spPr>
            <a:xfrm>
              <a:off x="3222200" y="2966275"/>
              <a:ext cx="1224225" cy="922125"/>
            </a:xfrm>
            <a:custGeom>
              <a:avLst/>
              <a:gdLst/>
              <a:ahLst/>
              <a:cxnLst/>
              <a:rect l="l" t="t" r="r" b="b"/>
              <a:pathLst>
                <a:path w="48969" h="36885" extrusionOk="0">
                  <a:moveTo>
                    <a:pt x="36092" y="0"/>
                  </a:moveTo>
                  <a:cubicBezTo>
                    <a:pt x="33013" y="0"/>
                    <a:pt x="29926" y="1212"/>
                    <a:pt x="27935" y="3582"/>
                  </a:cubicBezTo>
                  <a:cubicBezTo>
                    <a:pt x="26506" y="5284"/>
                    <a:pt x="25503" y="7533"/>
                    <a:pt x="23527" y="8597"/>
                  </a:cubicBezTo>
                  <a:cubicBezTo>
                    <a:pt x="22651" y="9053"/>
                    <a:pt x="21719" y="9210"/>
                    <a:pt x="20754" y="9210"/>
                  </a:cubicBezTo>
                  <a:cubicBezTo>
                    <a:pt x="18591" y="9210"/>
                    <a:pt x="16263" y="8419"/>
                    <a:pt x="14023" y="8419"/>
                  </a:cubicBezTo>
                  <a:cubicBezTo>
                    <a:pt x="13796" y="8419"/>
                    <a:pt x="13570" y="8427"/>
                    <a:pt x="13345" y="8445"/>
                  </a:cubicBezTo>
                  <a:cubicBezTo>
                    <a:pt x="9302" y="8810"/>
                    <a:pt x="6019" y="12883"/>
                    <a:pt x="6506" y="16895"/>
                  </a:cubicBezTo>
                  <a:cubicBezTo>
                    <a:pt x="6718" y="18719"/>
                    <a:pt x="7600" y="20634"/>
                    <a:pt x="6749" y="22245"/>
                  </a:cubicBezTo>
                  <a:cubicBezTo>
                    <a:pt x="5655" y="24312"/>
                    <a:pt x="2524" y="24372"/>
                    <a:pt x="1186" y="26287"/>
                  </a:cubicBezTo>
                  <a:cubicBezTo>
                    <a:pt x="1" y="28020"/>
                    <a:pt x="943" y="30573"/>
                    <a:pt x="2676" y="31758"/>
                  </a:cubicBezTo>
                  <a:cubicBezTo>
                    <a:pt x="4147" y="32765"/>
                    <a:pt x="5970" y="33027"/>
                    <a:pt x="7771" y="33027"/>
                  </a:cubicBezTo>
                  <a:cubicBezTo>
                    <a:pt x="8090" y="33027"/>
                    <a:pt x="8409" y="33018"/>
                    <a:pt x="8724" y="33005"/>
                  </a:cubicBezTo>
                  <a:cubicBezTo>
                    <a:pt x="9929" y="32952"/>
                    <a:pt x="11143" y="32840"/>
                    <a:pt x="12344" y="32840"/>
                  </a:cubicBezTo>
                  <a:cubicBezTo>
                    <a:pt x="13235" y="32840"/>
                    <a:pt x="14119" y="32902"/>
                    <a:pt x="14986" y="33096"/>
                  </a:cubicBezTo>
                  <a:cubicBezTo>
                    <a:pt x="17235" y="33582"/>
                    <a:pt x="19181" y="34980"/>
                    <a:pt x="21339" y="35831"/>
                  </a:cubicBezTo>
                  <a:cubicBezTo>
                    <a:pt x="23138" y="36555"/>
                    <a:pt x="25049" y="36884"/>
                    <a:pt x="26978" y="36884"/>
                  </a:cubicBezTo>
                  <a:cubicBezTo>
                    <a:pt x="30556" y="36884"/>
                    <a:pt x="34196" y="35753"/>
                    <a:pt x="37296" y="33917"/>
                  </a:cubicBezTo>
                  <a:cubicBezTo>
                    <a:pt x="42038" y="31090"/>
                    <a:pt x="45746" y="26743"/>
                    <a:pt x="48968" y="22214"/>
                  </a:cubicBezTo>
                  <a:lnTo>
                    <a:pt x="43224" y="2639"/>
                  </a:lnTo>
                  <a:cubicBezTo>
                    <a:pt x="41300" y="869"/>
                    <a:pt x="38699" y="0"/>
                    <a:pt x="36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4"/>
            <p:cNvSpPr/>
            <p:nvPr/>
          </p:nvSpPr>
          <p:spPr>
            <a:xfrm>
              <a:off x="3571750" y="3108175"/>
              <a:ext cx="769050" cy="548450"/>
            </a:xfrm>
            <a:custGeom>
              <a:avLst/>
              <a:gdLst/>
              <a:ahLst/>
              <a:cxnLst/>
              <a:rect l="l" t="t" r="r" b="b"/>
              <a:pathLst>
                <a:path w="30762" h="21938" extrusionOk="0">
                  <a:moveTo>
                    <a:pt x="22407" y="0"/>
                  </a:moveTo>
                  <a:cubicBezTo>
                    <a:pt x="19806" y="0"/>
                    <a:pt x="17193" y="1078"/>
                    <a:pt x="15624" y="3164"/>
                  </a:cubicBezTo>
                  <a:cubicBezTo>
                    <a:pt x="13861" y="5505"/>
                    <a:pt x="12858" y="9031"/>
                    <a:pt x="9971" y="9426"/>
                  </a:cubicBezTo>
                  <a:cubicBezTo>
                    <a:pt x="9806" y="9449"/>
                    <a:pt x="9643" y="9459"/>
                    <a:pt x="9480" y="9459"/>
                  </a:cubicBezTo>
                  <a:cubicBezTo>
                    <a:pt x="7805" y="9459"/>
                    <a:pt x="6186" y="8351"/>
                    <a:pt x="4484" y="8351"/>
                  </a:cubicBezTo>
                  <a:cubicBezTo>
                    <a:pt x="4388" y="8351"/>
                    <a:pt x="4292" y="8354"/>
                    <a:pt x="4196" y="8362"/>
                  </a:cubicBezTo>
                  <a:cubicBezTo>
                    <a:pt x="1582" y="8575"/>
                    <a:pt x="1" y="11766"/>
                    <a:pt x="670" y="14319"/>
                  </a:cubicBezTo>
                  <a:cubicBezTo>
                    <a:pt x="1338" y="16842"/>
                    <a:pt x="3588" y="18666"/>
                    <a:pt x="5928" y="19851"/>
                  </a:cubicBezTo>
                  <a:cubicBezTo>
                    <a:pt x="8700" y="21263"/>
                    <a:pt x="11787" y="21937"/>
                    <a:pt x="14885" y="21937"/>
                  </a:cubicBezTo>
                  <a:cubicBezTo>
                    <a:pt x="20860" y="21937"/>
                    <a:pt x="26878" y="19430"/>
                    <a:pt x="30761" y="14866"/>
                  </a:cubicBezTo>
                  <a:lnTo>
                    <a:pt x="28208" y="2222"/>
                  </a:lnTo>
                  <a:cubicBezTo>
                    <a:pt x="26673" y="728"/>
                    <a:pt x="24544" y="0"/>
                    <a:pt x="22407"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4"/>
            <p:cNvSpPr/>
            <p:nvPr/>
          </p:nvSpPr>
          <p:spPr>
            <a:xfrm>
              <a:off x="6102200" y="3118875"/>
              <a:ext cx="243200" cy="257625"/>
            </a:xfrm>
            <a:custGeom>
              <a:avLst/>
              <a:gdLst/>
              <a:ahLst/>
              <a:cxnLst/>
              <a:rect l="l" t="t" r="r" b="b"/>
              <a:pathLst>
                <a:path w="9728" h="10305" extrusionOk="0">
                  <a:moveTo>
                    <a:pt x="5715" y="1"/>
                  </a:moveTo>
                  <a:lnTo>
                    <a:pt x="1" y="4074"/>
                  </a:lnTo>
                  <a:lnTo>
                    <a:pt x="4408" y="10305"/>
                  </a:lnTo>
                  <a:lnTo>
                    <a:pt x="4651" y="10244"/>
                  </a:lnTo>
                  <a:lnTo>
                    <a:pt x="9727" y="8147"/>
                  </a:lnTo>
                  <a:lnTo>
                    <a:pt x="5715"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4"/>
            <p:cNvSpPr/>
            <p:nvPr/>
          </p:nvSpPr>
          <p:spPr>
            <a:xfrm>
              <a:off x="6206300" y="3294400"/>
              <a:ext cx="396700" cy="294125"/>
            </a:xfrm>
            <a:custGeom>
              <a:avLst/>
              <a:gdLst/>
              <a:ahLst/>
              <a:cxnLst/>
              <a:rect l="l" t="t" r="r" b="b"/>
              <a:pathLst>
                <a:path w="15868" h="11765" extrusionOk="0">
                  <a:moveTo>
                    <a:pt x="5320" y="1"/>
                  </a:moveTo>
                  <a:lnTo>
                    <a:pt x="1" y="3192"/>
                  </a:lnTo>
                  <a:lnTo>
                    <a:pt x="5199" y="11764"/>
                  </a:lnTo>
                  <a:lnTo>
                    <a:pt x="15867" y="5320"/>
                  </a:lnTo>
                  <a:cubicBezTo>
                    <a:pt x="15683" y="5052"/>
                    <a:pt x="15036" y="4955"/>
                    <a:pt x="14195" y="4955"/>
                  </a:cubicBezTo>
                  <a:cubicBezTo>
                    <a:pt x="11989" y="4955"/>
                    <a:pt x="8451" y="5624"/>
                    <a:pt x="8451" y="5624"/>
                  </a:cubicBezTo>
                  <a:lnTo>
                    <a:pt x="5320"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4"/>
            <p:cNvSpPr/>
            <p:nvPr/>
          </p:nvSpPr>
          <p:spPr>
            <a:xfrm>
              <a:off x="6323325" y="3469225"/>
              <a:ext cx="25875" cy="24100"/>
            </a:xfrm>
            <a:custGeom>
              <a:avLst/>
              <a:gdLst/>
              <a:ahLst/>
              <a:cxnLst/>
              <a:rect l="l" t="t" r="r" b="b"/>
              <a:pathLst>
                <a:path w="1035" h="964" extrusionOk="0">
                  <a:moveTo>
                    <a:pt x="534" y="1"/>
                  </a:moveTo>
                  <a:cubicBezTo>
                    <a:pt x="394" y="1"/>
                    <a:pt x="254" y="63"/>
                    <a:pt x="153" y="181"/>
                  </a:cubicBezTo>
                  <a:lnTo>
                    <a:pt x="183" y="151"/>
                  </a:lnTo>
                  <a:lnTo>
                    <a:pt x="183" y="151"/>
                  </a:lnTo>
                  <a:cubicBezTo>
                    <a:pt x="1" y="333"/>
                    <a:pt x="1" y="637"/>
                    <a:pt x="183" y="850"/>
                  </a:cubicBezTo>
                  <a:cubicBezTo>
                    <a:pt x="274" y="926"/>
                    <a:pt x="396" y="964"/>
                    <a:pt x="518" y="964"/>
                  </a:cubicBezTo>
                  <a:cubicBezTo>
                    <a:pt x="639" y="964"/>
                    <a:pt x="761" y="926"/>
                    <a:pt x="852" y="850"/>
                  </a:cubicBezTo>
                  <a:cubicBezTo>
                    <a:pt x="1034" y="637"/>
                    <a:pt x="1034" y="333"/>
                    <a:pt x="852" y="121"/>
                  </a:cubicBezTo>
                  <a:cubicBezTo>
                    <a:pt x="758" y="40"/>
                    <a:pt x="646" y="1"/>
                    <a:pt x="5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4"/>
            <p:cNvSpPr/>
            <p:nvPr/>
          </p:nvSpPr>
          <p:spPr>
            <a:xfrm>
              <a:off x="6324100" y="3420300"/>
              <a:ext cx="278900" cy="168225"/>
            </a:xfrm>
            <a:custGeom>
              <a:avLst/>
              <a:gdLst/>
              <a:ahLst/>
              <a:cxnLst/>
              <a:rect l="l" t="t" r="r" b="b"/>
              <a:pathLst>
                <a:path w="11156" h="6729" extrusionOk="0">
                  <a:moveTo>
                    <a:pt x="10559" y="0"/>
                  </a:moveTo>
                  <a:cubicBezTo>
                    <a:pt x="10463" y="0"/>
                    <a:pt x="10396" y="11"/>
                    <a:pt x="10396" y="11"/>
                  </a:cubicBezTo>
                  <a:lnTo>
                    <a:pt x="0" y="5847"/>
                  </a:lnTo>
                  <a:lnTo>
                    <a:pt x="487" y="6728"/>
                  </a:lnTo>
                  <a:lnTo>
                    <a:pt x="11155" y="284"/>
                  </a:lnTo>
                  <a:cubicBezTo>
                    <a:pt x="11054" y="41"/>
                    <a:pt x="10750" y="0"/>
                    <a:pt x="10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4"/>
            <p:cNvSpPr/>
            <p:nvPr/>
          </p:nvSpPr>
          <p:spPr>
            <a:xfrm>
              <a:off x="6401600" y="3430825"/>
              <a:ext cx="19775" cy="30025"/>
            </a:xfrm>
            <a:custGeom>
              <a:avLst/>
              <a:gdLst/>
              <a:ahLst/>
              <a:cxnLst/>
              <a:rect l="l" t="t" r="r" b="b"/>
              <a:pathLst>
                <a:path w="791" h="1201" extrusionOk="0">
                  <a:moveTo>
                    <a:pt x="734" y="0"/>
                  </a:moveTo>
                  <a:cubicBezTo>
                    <a:pt x="647" y="0"/>
                    <a:pt x="362" y="139"/>
                    <a:pt x="183" y="471"/>
                  </a:cubicBezTo>
                  <a:cubicBezTo>
                    <a:pt x="1" y="866"/>
                    <a:pt x="92" y="1201"/>
                    <a:pt x="153" y="1201"/>
                  </a:cubicBezTo>
                  <a:cubicBezTo>
                    <a:pt x="213" y="1201"/>
                    <a:pt x="213" y="866"/>
                    <a:pt x="396" y="562"/>
                  </a:cubicBezTo>
                  <a:cubicBezTo>
                    <a:pt x="548" y="258"/>
                    <a:pt x="791" y="76"/>
                    <a:pt x="760" y="15"/>
                  </a:cubicBezTo>
                  <a:cubicBezTo>
                    <a:pt x="760" y="5"/>
                    <a:pt x="751" y="0"/>
                    <a:pt x="7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4"/>
            <p:cNvSpPr/>
            <p:nvPr/>
          </p:nvSpPr>
          <p:spPr>
            <a:xfrm>
              <a:off x="6445000" y="3425800"/>
              <a:ext cx="11350" cy="30550"/>
            </a:xfrm>
            <a:custGeom>
              <a:avLst/>
              <a:gdLst/>
              <a:ahLst/>
              <a:cxnLst/>
              <a:rect l="l" t="t" r="r" b="b"/>
              <a:pathLst>
                <a:path w="454" h="1222" extrusionOk="0">
                  <a:moveTo>
                    <a:pt x="413" y="0"/>
                  </a:moveTo>
                  <a:cubicBezTo>
                    <a:pt x="354" y="0"/>
                    <a:pt x="114" y="184"/>
                    <a:pt x="58" y="551"/>
                  </a:cubicBezTo>
                  <a:cubicBezTo>
                    <a:pt x="0" y="955"/>
                    <a:pt x="189" y="1222"/>
                    <a:pt x="234" y="1222"/>
                  </a:cubicBezTo>
                  <a:cubicBezTo>
                    <a:pt x="237" y="1222"/>
                    <a:pt x="239" y="1221"/>
                    <a:pt x="240" y="1219"/>
                  </a:cubicBezTo>
                  <a:cubicBezTo>
                    <a:pt x="301" y="1189"/>
                    <a:pt x="210" y="915"/>
                    <a:pt x="240" y="581"/>
                  </a:cubicBezTo>
                  <a:cubicBezTo>
                    <a:pt x="301" y="277"/>
                    <a:pt x="453" y="34"/>
                    <a:pt x="423" y="3"/>
                  </a:cubicBezTo>
                  <a:cubicBezTo>
                    <a:pt x="420" y="1"/>
                    <a:pt x="417" y="0"/>
                    <a:pt x="4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4"/>
            <p:cNvSpPr/>
            <p:nvPr/>
          </p:nvSpPr>
          <p:spPr>
            <a:xfrm>
              <a:off x="6482950" y="3421250"/>
              <a:ext cx="9875" cy="28425"/>
            </a:xfrm>
            <a:custGeom>
              <a:avLst/>
              <a:gdLst/>
              <a:ahLst/>
              <a:cxnLst/>
              <a:rect l="l" t="t" r="r" b="b"/>
              <a:pathLst>
                <a:path w="395" h="1137" extrusionOk="0">
                  <a:moveTo>
                    <a:pt x="206" y="1"/>
                  </a:moveTo>
                  <a:cubicBezTo>
                    <a:pt x="163" y="1"/>
                    <a:pt x="0" y="265"/>
                    <a:pt x="29" y="611"/>
                  </a:cubicBezTo>
                  <a:cubicBezTo>
                    <a:pt x="84" y="911"/>
                    <a:pt x="260" y="1137"/>
                    <a:pt x="340" y="1137"/>
                  </a:cubicBezTo>
                  <a:cubicBezTo>
                    <a:pt x="349" y="1137"/>
                    <a:pt x="357" y="1134"/>
                    <a:pt x="364" y="1128"/>
                  </a:cubicBezTo>
                  <a:cubicBezTo>
                    <a:pt x="394" y="1097"/>
                    <a:pt x="272" y="884"/>
                    <a:pt x="242" y="581"/>
                  </a:cubicBezTo>
                  <a:cubicBezTo>
                    <a:pt x="212" y="277"/>
                    <a:pt x="272" y="33"/>
                    <a:pt x="212" y="3"/>
                  </a:cubicBezTo>
                  <a:cubicBezTo>
                    <a:pt x="210" y="1"/>
                    <a:pt x="208" y="1"/>
                    <a:pt x="2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4"/>
            <p:cNvSpPr/>
            <p:nvPr/>
          </p:nvSpPr>
          <p:spPr>
            <a:xfrm>
              <a:off x="6371200" y="3400250"/>
              <a:ext cx="28150" cy="18875"/>
            </a:xfrm>
            <a:custGeom>
              <a:avLst/>
              <a:gdLst/>
              <a:ahLst/>
              <a:cxnLst/>
              <a:rect l="l" t="t" r="r" b="b"/>
              <a:pathLst>
                <a:path w="1126" h="755" extrusionOk="0">
                  <a:moveTo>
                    <a:pt x="1006" y="1"/>
                  </a:moveTo>
                  <a:cubicBezTo>
                    <a:pt x="871" y="1"/>
                    <a:pt x="642" y="37"/>
                    <a:pt x="426" y="174"/>
                  </a:cubicBezTo>
                  <a:cubicBezTo>
                    <a:pt x="122" y="417"/>
                    <a:pt x="1" y="721"/>
                    <a:pt x="62" y="752"/>
                  </a:cubicBezTo>
                  <a:cubicBezTo>
                    <a:pt x="65" y="754"/>
                    <a:pt x="70" y="755"/>
                    <a:pt x="74" y="755"/>
                  </a:cubicBezTo>
                  <a:cubicBezTo>
                    <a:pt x="143" y="755"/>
                    <a:pt x="294" y="556"/>
                    <a:pt x="578" y="357"/>
                  </a:cubicBezTo>
                  <a:cubicBezTo>
                    <a:pt x="852" y="174"/>
                    <a:pt x="1125" y="83"/>
                    <a:pt x="1125" y="22"/>
                  </a:cubicBezTo>
                  <a:cubicBezTo>
                    <a:pt x="1125" y="12"/>
                    <a:pt x="1080" y="1"/>
                    <a:pt x="10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4"/>
            <p:cNvSpPr/>
            <p:nvPr/>
          </p:nvSpPr>
          <p:spPr>
            <a:xfrm>
              <a:off x="6332450" y="3367050"/>
              <a:ext cx="50950" cy="18575"/>
            </a:xfrm>
            <a:custGeom>
              <a:avLst/>
              <a:gdLst/>
              <a:ahLst/>
              <a:cxnLst/>
              <a:rect l="l" t="t" r="r" b="b"/>
              <a:pathLst>
                <a:path w="2038" h="743" extrusionOk="0">
                  <a:moveTo>
                    <a:pt x="1110" y="173"/>
                  </a:moveTo>
                  <a:cubicBezTo>
                    <a:pt x="1216" y="173"/>
                    <a:pt x="1323" y="180"/>
                    <a:pt x="1429" y="195"/>
                  </a:cubicBezTo>
                  <a:cubicBezTo>
                    <a:pt x="1629" y="212"/>
                    <a:pt x="1784" y="247"/>
                    <a:pt x="1882" y="270"/>
                  </a:cubicBezTo>
                  <a:lnTo>
                    <a:pt x="1882" y="270"/>
                  </a:lnTo>
                  <a:cubicBezTo>
                    <a:pt x="1723" y="316"/>
                    <a:pt x="1567" y="362"/>
                    <a:pt x="1429" y="408"/>
                  </a:cubicBezTo>
                  <a:cubicBezTo>
                    <a:pt x="1216" y="469"/>
                    <a:pt x="1004" y="499"/>
                    <a:pt x="791" y="530"/>
                  </a:cubicBezTo>
                  <a:lnTo>
                    <a:pt x="213" y="530"/>
                  </a:lnTo>
                  <a:cubicBezTo>
                    <a:pt x="183" y="499"/>
                    <a:pt x="183" y="530"/>
                    <a:pt x="183" y="469"/>
                  </a:cubicBezTo>
                  <a:cubicBezTo>
                    <a:pt x="183" y="408"/>
                    <a:pt x="274" y="347"/>
                    <a:pt x="396" y="286"/>
                  </a:cubicBezTo>
                  <a:cubicBezTo>
                    <a:pt x="517" y="256"/>
                    <a:pt x="639" y="226"/>
                    <a:pt x="791" y="195"/>
                  </a:cubicBezTo>
                  <a:cubicBezTo>
                    <a:pt x="897" y="180"/>
                    <a:pt x="1004" y="173"/>
                    <a:pt x="1110" y="173"/>
                  </a:cubicBezTo>
                  <a:close/>
                  <a:moveTo>
                    <a:pt x="954" y="0"/>
                  </a:moveTo>
                  <a:cubicBezTo>
                    <a:pt x="888" y="0"/>
                    <a:pt x="823" y="4"/>
                    <a:pt x="760" y="13"/>
                  </a:cubicBezTo>
                  <a:cubicBezTo>
                    <a:pt x="639" y="43"/>
                    <a:pt x="487" y="74"/>
                    <a:pt x="365" y="104"/>
                  </a:cubicBezTo>
                  <a:cubicBezTo>
                    <a:pt x="304" y="135"/>
                    <a:pt x="213" y="165"/>
                    <a:pt x="153" y="195"/>
                  </a:cubicBezTo>
                  <a:cubicBezTo>
                    <a:pt x="61" y="256"/>
                    <a:pt x="1" y="347"/>
                    <a:pt x="1" y="469"/>
                  </a:cubicBezTo>
                  <a:cubicBezTo>
                    <a:pt x="1" y="560"/>
                    <a:pt x="61" y="682"/>
                    <a:pt x="183" y="712"/>
                  </a:cubicBezTo>
                  <a:cubicBezTo>
                    <a:pt x="274" y="742"/>
                    <a:pt x="335" y="742"/>
                    <a:pt x="426" y="742"/>
                  </a:cubicBezTo>
                  <a:cubicBezTo>
                    <a:pt x="791" y="742"/>
                    <a:pt x="1156" y="682"/>
                    <a:pt x="1490" y="560"/>
                  </a:cubicBezTo>
                  <a:cubicBezTo>
                    <a:pt x="1734" y="458"/>
                    <a:pt x="1897" y="356"/>
                    <a:pt x="1978" y="291"/>
                  </a:cubicBezTo>
                  <a:lnTo>
                    <a:pt x="1978" y="291"/>
                  </a:lnTo>
                  <a:cubicBezTo>
                    <a:pt x="1984" y="292"/>
                    <a:pt x="1990" y="293"/>
                    <a:pt x="1994" y="293"/>
                  </a:cubicBezTo>
                  <a:cubicBezTo>
                    <a:pt x="2003" y="293"/>
                    <a:pt x="2007" y="291"/>
                    <a:pt x="2007" y="286"/>
                  </a:cubicBezTo>
                  <a:cubicBezTo>
                    <a:pt x="2011" y="282"/>
                    <a:pt x="2010" y="276"/>
                    <a:pt x="2005" y="268"/>
                  </a:cubicBezTo>
                  <a:lnTo>
                    <a:pt x="2005" y="268"/>
                  </a:lnTo>
                  <a:cubicBezTo>
                    <a:pt x="2026" y="248"/>
                    <a:pt x="2037" y="233"/>
                    <a:pt x="2037" y="226"/>
                  </a:cubicBezTo>
                  <a:lnTo>
                    <a:pt x="2037" y="226"/>
                  </a:lnTo>
                  <a:cubicBezTo>
                    <a:pt x="2017" y="231"/>
                    <a:pt x="1997" y="237"/>
                    <a:pt x="1977" y="243"/>
                  </a:cubicBezTo>
                  <a:lnTo>
                    <a:pt x="1977" y="243"/>
                  </a:lnTo>
                  <a:cubicBezTo>
                    <a:pt x="1905" y="191"/>
                    <a:pt x="1715" y="109"/>
                    <a:pt x="1429" y="43"/>
                  </a:cubicBezTo>
                  <a:cubicBezTo>
                    <a:pt x="1279" y="22"/>
                    <a:pt x="1113" y="0"/>
                    <a:pt x="9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4"/>
            <p:cNvSpPr/>
            <p:nvPr/>
          </p:nvSpPr>
          <p:spPr>
            <a:xfrm>
              <a:off x="6362075" y="3325950"/>
              <a:ext cx="25875" cy="49900"/>
            </a:xfrm>
            <a:custGeom>
              <a:avLst/>
              <a:gdLst/>
              <a:ahLst/>
              <a:cxnLst/>
              <a:rect l="l" t="t" r="r" b="b"/>
              <a:pathLst>
                <a:path w="1035" h="1996" extrusionOk="0">
                  <a:moveTo>
                    <a:pt x="366" y="0"/>
                  </a:moveTo>
                  <a:cubicBezTo>
                    <a:pt x="313" y="0"/>
                    <a:pt x="259" y="16"/>
                    <a:pt x="214" y="46"/>
                  </a:cubicBezTo>
                  <a:cubicBezTo>
                    <a:pt x="62" y="168"/>
                    <a:pt x="1" y="350"/>
                    <a:pt x="31" y="532"/>
                  </a:cubicBezTo>
                  <a:cubicBezTo>
                    <a:pt x="31" y="684"/>
                    <a:pt x="62" y="806"/>
                    <a:pt x="92" y="927"/>
                  </a:cubicBezTo>
                  <a:cubicBezTo>
                    <a:pt x="153" y="1171"/>
                    <a:pt x="244" y="1383"/>
                    <a:pt x="366" y="1566"/>
                  </a:cubicBezTo>
                  <a:cubicBezTo>
                    <a:pt x="585" y="1867"/>
                    <a:pt x="780" y="1996"/>
                    <a:pt x="816" y="1996"/>
                  </a:cubicBezTo>
                  <a:cubicBezTo>
                    <a:pt x="820" y="1996"/>
                    <a:pt x="822" y="1994"/>
                    <a:pt x="822" y="1991"/>
                  </a:cubicBezTo>
                  <a:cubicBezTo>
                    <a:pt x="852" y="1961"/>
                    <a:pt x="670" y="1809"/>
                    <a:pt x="487" y="1505"/>
                  </a:cubicBezTo>
                  <a:cubicBezTo>
                    <a:pt x="396" y="1323"/>
                    <a:pt x="335" y="1140"/>
                    <a:pt x="275" y="927"/>
                  </a:cubicBezTo>
                  <a:cubicBezTo>
                    <a:pt x="244" y="806"/>
                    <a:pt x="244" y="654"/>
                    <a:pt x="244" y="532"/>
                  </a:cubicBezTo>
                  <a:cubicBezTo>
                    <a:pt x="214" y="441"/>
                    <a:pt x="244" y="320"/>
                    <a:pt x="305" y="259"/>
                  </a:cubicBezTo>
                  <a:cubicBezTo>
                    <a:pt x="316" y="253"/>
                    <a:pt x="327" y="251"/>
                    <a:pt x="340" y="251"/>
                  </a:cubicBezTo>
                  <a:cubicBezTo>
                    <a:pt x="398" y="251"/>
                    <a:pt x="473" y="305"/>
                    <a:pt x="548" y="380"/>
                  </a:cubicBezTo>
                  <a:cubicBezTo>
                    <a:pt x="609" y="472"/>
                    <a:pt x="670" y="563"/>
                    <a:pt x="730" y="684"/>
                  </a:cubicBezTo>
                  <a:cubicBezTo>
                    <a:pt x="822" y="867"/>
                    <a:pt x="882" y="1079"/>
                    <a:pt x="882" y="1292"/>
                  </a:cubicBezTo>
                  <a:cubicBezTo>
                    <a:pt x="852" y="1475"/>
                    <a:pt x="822" y="1657"/>
                    <a:pt x="791" y="1839"/>
                  </a:cubicBezTo>
                  <a:cubicBezTo>
                    <a:pt x="791" y="1841"/>
                    <a:pt x="792" y="1842"/>
                    <a:pt x="793" y="1842"/>
                  </a:cubicBezTo>
                  <a:cubicBezTo>
                    <a:pt x="814" y="1842"/>
                    <a:pt x="976" y="1632"/>
                    <a:pt x="1004" y="1262"/>
                  </a:cubicBezTo>
                  <a:cubicBezTo>
                    <a:pt x="1034" y="1049"/>
                    <a:pt x="1004" y="806"/>
                    <a:pt x="913" y="593"/>
                  </a:cubicBezTo>
                  <a:cubicBezTo>
                    <a:pt x="852" y="441"/>
                    <a:pt x="791" y="320"/>
                    <a:pt x="700" y="228"/>
                  </a:cubicBezTo>
                  <a:cubicBezTo>
                    <a:pt x="639" y="168"/>
                    <a:pt x="578" y="107"/>
                    <a:pt x="518" y="46"/>
                  </a:cubicBezTo>
                  <a:cubicBezTo>
                    <a:pt x="472" y="16"/>
                    <a:pt x="419" y="0"/>
                    <a:pt x="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4"/>
            <p:cNvSpPr/>
            <p:nvPr/>
          </p:nvSpPr>
          <p:spPr>
            <a:xfrm>
              <a:off x="5805075" y="2586200"/>
              <a:ext cx="528150" cy="772825"/>
            </a:xfrm>
            <a:custGeom>
              <a:avLst/>
              <a:gdLst/>
              <a:ahLst/>
              <a:cxnLst/>
              <a:rect l="l" t="t" r="r" b="b"/>
              <a:pathLst>
                <a:path w="21126" h="30913" extrusionOk="0">
                  <a:moveTo>
                    <a:pt x="8542" y="0"/>
                  </a:moveTo>
                  <a:lnTo>
                    <a:pt x="1" y="9453"/>
                  </a:lnTo>
                  <a:lnTo>
                    <a:pt x="13649" y="30913"/>
                  </a:lnTo>
                  <a:lnTo>
                    <a:pt x="21126" y="25837"/>
                  </a:lnTo>
                  <a:lnTo>
                    <a:pt x="85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4"/>
            <p:cNvSpPr/>
            <p:nvPr/>
          </p:nvSpPr>
          <p:spPr>
            <a:xfrm>
              <a:off x="5808125" y="2704725"/>
              <a:ext cx="25850" cy="104150"/>
            </a:xfrm>
            <a:custGeom>
              <a:avLst/>
              <a:gdLst/>
              <a:ahLst/>
              <a:cxnLst/>
              <a:rect l="l" t="t" r="r" b="b"/>
              <a:pathLst>
                <a:path w="1034" h="4166" extrusionOk="0">
                  <a:moveTo>
                    <a:pt x="973" y="1"/>
                  </a:moveTo>
                  <a:cubicBezTo>
                    <a:pt x="244" y="1247"/>
                    <a:pt x="1" y="2737"/>
                    <a:pt x="274" y="4165"/>
                  </a:cubicBezTo>
                  <a:cubicBezTo>
                    <a:pt x="335" y="4165"/>
                    <a:pt x="244" y="3193"/>
                    <a:pt x="426" y="2068"/>
                  </a:cubicBezTo>
                  <a:cubicBezTo>
                    <a:pt x="639" y="913"/>
                    <a:pt x="1034" y="31"/>
                    <a:pt x="10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4"/>
            <p:cNvSpPr/>
            <p:nvPr/>
          </p:nvSpPr>
          <p:spPr>
            <a:xfrm>
              <a:off x="5791400" y="2706250"/>
              <a:ext cx="21300" cy="103375"/>
            </a:xfrm>
            <a:custGeom>
              <a:avLst/>
              <a:gdLst/>
              <a:ahLst/>
              <a:cxnLst/>
              <a:rect l="l" t="t" r="r" b="b"/>
              <a:pathLst>
                <a:path w="852" h="4135" extrusionOk="0">
                  <a:moveTo>
                    <a:pt x="244" y="1"/>
                  </a:moveTo>
                  <a:cubicBezTo>
                    <a:pt x="1" y="1399"/>
                    <a:pt x="214" y="2858"/>
                    <a:pt x="791" y="4135"/>
                  </a:cubicBezTo>
                  <a:cubicBezTo>
                    <a:pt x="852" y="4135"/>
                    <a:pt x="578" y="3223"/>
                    <a:pt x="396" y="2098"/>
                  </a:cubicBezTo>
                  <a:cubicBezTo>
                    <a:pt x="244" y="943"/>
                    <a:pt x="305" y="1"/>
                    <a:pt x="24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4"/>
            <p:cNvSpPr/>
            <p:nvPr/>
          </p:nvSpPr>
          <p:spPr>
            <a:xfrm>
              <a:off x="3957025" y="2748800"/>
              <a:ext cx="726475" cy="988650"/>
            </a:xfrm>
            <a:custGeom>
              <a:avLst/>
              <a:gdLst/>
              <a:ahLst/>
              <a:cxnLst/>
              <a:rect l="l" t="t" r="r" b="b"/>
              <a:pathLst>
                <a:path w="29059" h="39546" extrusionOk="0">
                  <a:moveTo>
                    <a:pt x="11308" y="1"/>
                  </a:moveTo>
                  <a:cubicBezTo>
                    <a:pt x="1" y="14378"/>
                    <a:pt x="760" y="30184"/>
                    <a:pt x="18967" y="39546"/>
                  </a:cubicBezTo>
                  <a:lnTo>
                    <a:pt x="29059" y="28238"/>
                  </a:lnTo>
                  <a:lnTo>
                    <a:pt x="20670" y="2889"/>
                  </a:lnTo>
                  <a:lnTo>
                    <a:pt x="113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4"/>
            <p:cNvSpPr/>
            <p:nvPr/>
          </p:nvSpPr>
          <p:spPr>
            <a:xfrm>
              <a:off x="4272375" y="2368675"/>
              <a:ext cx="2472725" cy="1291275"/>
            </a:xfrm>
            <a:custGeom>
              <a:avLst/>
              <a:gdLst/>
              <a:ahLst/>
              <a:cxnLst/>
              <a:rect l="l" t="t" r="r" b="b"/>
              <a:pathLst>
                <a:path w="98909" h="51651" extrusionOk="0">
                  <a:moveTo>
                    <a:pt x="76960" y="1"/>
                  </a:moveTo>
                  <a:cubicBezTo>
                    <a:pt x="75435" y="1"/>
                    <a:pt x="73887" y="181"/>
                    <a:pt x="72343" y="555"/>
                  </a:cubicBezTo>
                  <a:lnTo>
                    <a:pt x="8968" y="15814"/>
                  </a:lnTo>
                  <a:cubicBezTo>
                    <a:pt x="2980" y="19309"/>
                    <a:pt x="1" y="26665"/>
                    <a:pt x="730" y="33899"/>
                  </a:cubicBezTo>
                  <a:cubicBezTo>
                    <a:pt x="1521" y="41802"/>
                    <a:pt x="6749" y="49523"/>
                    <a:pt x="16354" y="51650"/>
                  </a:cubicBezTo>
                  <a:lnTo>
                    <a:pt x="80762" y="38763"/>
                  </a:lnTo>
                  <a:cubicBezTo>
                    <a:pt x="92009" y="36513"/>
                    <a:pt x="98908" y="25115"/>
                    <a:pt x="95717" y="14112"/>
                  </a:cubicBezTo>
                  <a:cubicBezTo>
                    <a:pt x="93243" y="5581"/>
                    <a:pt x="85459" y="1"/>
                    <a:pt x="7696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4"/>
            <p:cNvSpPr/>
            <p:nvPr/>
          </p:nvSpPr>
          <p:spPr>
            <a:xfrm>
              <a:off x="4286050" y="2365825"/>
              <a:ext cx="2410425" cy="1295650"/>
            </a:xfrm>
            <a:custGeom>
              <a:avLst/>
              <a:gdLst/>
              <a:ahLst/>
              <a:cxnLst/>
              <a:rect l="l" t="t" r="r" b="b"/>
              <a:pathLst>
                <a:path w="96417" h="51826" extrusionOk="0">
                  <a:moveTo>
                    <a:pt x="75686" y="1"/>
                  </a:moveTo>
                  <a:cubicBezTo>
                    <a:pt x="75261" y="31"/>
                    <a:pt x="74805" y="92"/>
                    <a:pt x="74379" y="122"/>
                  </a:cubicBezTo>
                  <a:lnTo>
                    <a:pt x="73710" y="183"/>
                  </a:lnTo>
                  <a:cubicBezTo>
                    <a:pt x="73498" y="213"/>
                    <a:pt x="73285" y="244"/>
                    <a:pt x="73072" y="305"/>
                  </a:cubicBezTo>
                  <a:lnTo>
                    <a:pt x="71796" y="548"/>
                  </a:lnTo>
                  <a:lnTo>
                    <a:pt x="69303" y="1125"/>
                  </a:lnTo>
                  <a:lnTo>
                    <a:pt x="59728" y="3466"/>
                  </a:lnTo>
                  <a:lnTo>
                    <a:pt x="42494" y="7630"/>
                  </a:lnTo>
                  <a:lnTo>
                    <a:pt x="17570" y="13679"/>
                  </a:lnTo>
                  <a:lnTo>
                    <a:pt x="10791" y="15320"/>
                  </a:lnTo>
                  <a:lnTo>
                    <a:pt x="9028" y="15776"/>
                  </a:lnTo>
                  <a:lnTo>
                    <a:pt x="8421" y="15928"/>
                  </a:lnTo>
                  <a:lnTo>
                    <a:pt x="8421" y="15928"/>
                  </a:lnTo>
                  <a:lnTo>
                    <a:pt x="9028" y="15806"/>
                  </a:lnTo>
                  <a:lnTo>
                    <a:pt x="10791" y="15381"/>
                  </a:lnTo>
                  <a:lnTo>
                    <a:pt x="17600" y="13739"/>
                  </a:lnTo>
                  <a:lnTo>
                    <a:pt x="42525" y="7782"/>
                  </a:lnTo>
                  <a:lnTo>
                    <a:pt x="59759" y="3618"/>
                  </a:lnTo>
                  <a:lnTo>
                    <a:pt x="69334" y="1338"/>
                  </a:lnTo>
                  <a:lnTo>
                    <a:pt x="71856" y="760"/>
                  </a:lnTo>
                  <a:lnTo>
                    <a:pt x="73103" y="517"/>
                  </a:lnTo>
                  <a:cubicBezTo>
                    <a:pt x="73315" y="487"/>
                    <a:pt x="73528" y="426"/>
                    <a:pt x="73741" y="396"/>
                  </a:cubicBezTo>
                  <a:lnTo>
                    <a:pt x="74410" y="335"/>
                  </a:lnTo>
                  <a:cubicBezTo>
                    <a:pt x="74835" y="305"/>
                    <a:pt x="75261" y="244"/>
                    <a:pt x="75686" y="244"/>
                  </a:cubicBezTo>
                  <a:lnTo>
                    <a:pt x="77024" y="244"/>
                  </a:lnTo>
                  <a:cubicBezTo>
                    <a:pt x="77449" y="244"/>
                    <a:pt x="77905" y="274"/>
                    <a:pt x="78331" y="335"/>
                  </a:cubicBezTo>
                  <a:lnTo>
                    <a:pt x="78999" y="396"/>
                  </a:lnTo>
                  <a:lnTo>
                    <a:pt x="79334" y="426"/>
                  </a:lnTo>
                  <a:lnTo>
                    <a:pt x="79668" y="487"/>
                  </a:lnTo>
                  <a:lnTo>
                    <a:pt x="80975" y="760"/>
                  </a:lnTo>
                  <a:cubicBezTo>
                    <a:pt x="81401" y="882"/>
                    <a:pt x="81826" y="1034"/>
                    <a:pt x="82252" y="1156"/>
                  </a:cubicBezTo>
                  <a:cubicBezTo>
                    <a:pt x="82464" y="1216"/>
                    <a:pt x="82708" y="1277"/>
                    <a:pt x="82920" y="1338"/>
                  </a:cubicBezTo>
                  <a:lnTo>
                    <a:pt x="83528" y="1612"/>
                  </a:lnTo>
                  <a:lnTo>
                    <a:pt x="84167" y="1855"/>
                  </a:lnTo>
                  <a:cubicBezTo>
                    <a:pt x="84379" y="1946"/>
                    <a:pt x="84592" y="2037"/>
                    <a:pt x="84805" y="2128"/>
                  </a:cubicBezTo>
                  <a:lnTo>
                    <a:pt x="86021" y="2767"/>
                  </a:lnTo>
                  <a:cubicBezTo>
                    <a:pt x="86416" y="2979"/>
                    <a:pt x="86781" y="3253"/>
                    <a:pt x="87176" y="3496"/>
                  </a:cubicBezTo>
                  <a:cubicBezTo>
                    <a:pt x="87358" y="3618"/>
                    <a:pt x="87571" y="3739"/>
                    <a:pt x="87753" y="3891"/>
                  </a:cubicBezTo>
                  <a:lnTo>
                    <a:pt x="88300" y="4317"/>
                  </a:lnTo>
                  <a:lnTo>
                    <a:pt x="88848" y="4742"/>
                  </a:lnTo>
                  <a:lnTo>
                    <a:pt x="89121" y="4925"/>
                  </a:lnTo>
                  <a:lnTo>
                    <a:pt x="89364" y="5168"/>
                  </a:lnTo>
                  <a:cubicBezTo>
                    <a:pt x="92221" y="7721"/>
                    <a:pt x="94258" y="11065"/>
                    <a:pt x="95231" y="14773"/>
                  </a:cubicBezTo>
                  <a:cubicBezTo>
                    <a:pt x="96234" y="18603"/>
                    <a:pt x="96021" y="22676"/>
                    <a:pt x="94653" y="26414"/>
                  </a:cubicBezTo>
                  <a:cubicBezTo>
                    <a:pt x="93225" y="30244"/>
                    <a:pt x="90641" y="33527"/>
                    <a:pt x="87237" y="35807"/>
                  </a:cubicBezTo>
                  <a:cubicBezTo>
                    <a:pt x="85808" y="36779"/>
                    <a:pt x="84258" y="37539"/>
                    <a:pt x="82647" y="38086"/>
                  </a:cubicBezTo>
                  <a:cubicBezTo>
                    <a:pt x="81005" y="38664"/>
                    <a:pt x="79303" y="38907"/>
                    <a:pt x="77662" y="39272"/>
                  </a:cubicBezTo>
                  <a:lnTo>
                    <a:pt x="67783" y="41247"/>
                  </a:lnTo>
                  <a:lnTo>
                    <a:pt x="48908" y="45016"/>
                  </a:lnTo>
                  <a:lnTo>
                    <a:pt x="15793" y="51670"/>
                  </a:lnTo>
                  <a:lnTo>
                    <a:pt x="15793" y="51670"/>
                  </a:lnTo>
                  <a:cubicBezTo>
                    <a:pt x="14126" y="51275"/>
                    <a:pt x="12520" y="50698"/>
                    <a:pt x="10974" y="49971"/>
                  </a:cubicBezTo>
                  <a:cubicBezTo>
                    <a:pt x="9515" y="49211"/>
                    <a:pt x="8147" y="48269"/>
                    <a:pt x="6901" y="47205"/>
                  </a:cubicBezTo>
                  <a:cubicBezTo>
                    <a:pt x="5746" y="46171"/>
                    <a:pt x="4712" y="45016"/>
                    <a:pt x="3831" y="43740"/>
                  </a:cubicBezTo>
                  <a:cubicBezTo>
                    <a:pt x="3010" y="42524"/>
                    <a:pt x="2311" y="41247"/>
                    <a:pt x="1733" y="39910"/>
                  </a:cubicBezTo>
                  <a:cubicBezTo>
                    <a:pt x="1581" y="39576"/>
                    <a:pt x="1490" y="39241"/>
                    <a:pt x="1369" y="38907"/>
                  </a:cubicBezTo>
                  <a:cubicBezTo>
                    <a:pt x="1247" y="38603"/>
                    <a:pt x="1126" y="38269"/>
                    <a:pt x="1034" y="37934"/>
                  </a:cubicBezTo>
                  <a:cubicBezTo>
                    <a:pt x="943" y="37600"/>
                    <a:pt x="822" y="37296"/>
                    <a:pt x="761" y="36962"/>
                  </a:cubicBezTo>
                  <a:cubicBezTo>
                    <a:pt x="700" y="36627"/>
                    <a:pt x="639" y="36323"/>
                    <a:pt x="548" y="35989"/>
                  </a:cubicBezTo>
                  <a:cubicBezTo>
                    <a:pt x="487" y="35685"/>
                    <a:pt x="426" y="35351"/>
                    <a:pt x="396" y="35047"/>
                  </a:cubicBezTo>
                  <a:cubicBezTo>
                    <a:pt x="335" y="34712"/>
                    <a:pt x="305" y="34408"/>
                    <a:pt x="244" y="34074"/>
                  </a:cubicBezTo>
                  <a:cubicBezTo>
                    <a:pt x="214" y="33770"/>
                    <a:pt x="214" y="33466"/>
                    <a:pt x="183" y="33132"/>
                  </a:cubicBezTo>
                  <a:cubicBezTo>
                    <a:pt x="153" y="32828"/>
                    <a:pt x="153" y="32524"/>
                    <a:pt x="153" y="32220"/>
                  </a:cubicBezTo>
                  <a:cubicBezTo>
                    <a:pt x="92" y="30001"/>
                    <a:pt x="396" y="27782"/>
                    <a:pt x="1065" y="25654"/>
                  </a:cubicBezTo>
                  <a:cubicBezTo>
                    <a:pt x="1581" y="23952"/>
                    <a:pt x="2341" y="22341"/>
                    <a:pt x="3314" y="20852"/>
                  </a:cubicBezTo>
                  <a:cubicBezTo>
                    <a:pt x="4044" y="19758"/>
                    <a:pt x="4895" y="18755"/>
                    <a:pt x="5837" y="17873"/>
                  </a:cubicBezTo>
                  <a:cubicBezTo>
                    <a:pt x="6050" y="17691"/>
                    <a:pt x="6232" y="17508"/>
                    <a:pt x="6414" y="17356"/>
                  </a:cubicBezTo>
                  <a:lnTo>
                    <a:pt x="6901" y="16961"/>
                  </a:lnTo>
                  <a:lnTo>
                    <a:pt x="7357" y="16627"/>
                  </a:lnTo>
                  <a:lnTo>
                    <a:pt x="7721" y="16384"/>
                  </a:lnTo>
                  <a:lnTo>
                    <a:pt x="8421" y="15928"/>
                  </a:lnTo>
                  <a:lnTo>
                    <a:pt x="7721" y="16353"/>
                  </a:lnTo>
                  <a:lnTo>
                    <a:pt x="7326" y="16597"/>
                  </a:lnTo>
                  <a:lnTo>
                    <a:pt x="6901" y="16931"/>
                  </a:lnTo>
                  <a:lnTo>
                    <a:pt x="6354" y="17356"/>
                  </a:lnTo>
                  <a:cubicBezTo>
                    <a:pt x="6202" y="17478"/>
                    <a:pt x="6019" y="17660"/>
                    <a:pt x="5806" y="17843"/>
                  </a:cubicBezTo>
                  <a:cubicBezTo>
                    <a:pt x="4834" y="18724"/>
                    <a:pt x="3983" y="19727"/>
                    <a:pt x="3253" y="20822"/>
                  </a:cubicBezTo>
                  <a:cubicBezTo>
                    <a:pt x="2281" y="22311"/>
                    <a:pt x="1490" y="23922"/>
                    <a:pt x="974" y="25654"/>
                  </a:cubicBezTo>
                  <a:cubicBezTo>
                    <a:pt x="305" y="27782"/>
                    <a:pt x="1" y="30001"/>
                    <a:pt x="31" y="32220"/>
                  </a:cubicBezTo>
                  <a:cubicBezTo>
                    <a:pt x="31" y="32524"/>
                    <a:pt x="62" y="32828"/>
                    <a:pt x="62" y="33162"/>
                  </a:cubicBezTo>
                  <a:cubicBezTo>
                    <a:pt x="92" y="33466"/>
                    <a:pt x="92" y="33770"/>
                    <a:pt x="153" y="34104"/>
                  </a:cubicBezTo>
                  <a:cubicBezTo>
                    <a:pt x="183" y="34408"/>
                    <a:pt x="244" y="34743"/>
                    <a:pt x="274" y="35047"/>
                  </a:cubicBezTo>
                  <a:cubicBezTo>
                    <a:pt x="305" y="35381"/>
                    <a:pt x="366" y="35685"/>
                    <a:pt x="457" y="36019"/>
                  </a:cubicBezTo>
                  <a:lnTo>
                    <a:pt x="639" y="36992"/>
                  </a:lnTo>
                  <a:cubicBezTo>
                    <a:pt x="730" y="37326"/>
                    <a:pt x="822" y="37630"/>
                    <a:pt x="943" y="37965"/>
                  </a:cubicBezTo>
                  <a:cubicBezTo>
                    <a:pt x="1004" y="38299"/>
                    <a:pt x="1126" y="38633"/>
                    <a:pt x="1247" y="38968"/>
                  </a:cubicBezTo>
                  <a:cubicBezTo>
                    <a:pt x="1399" y="39272"/>
                    <a:pt x="1490" y="39636"/>
                    <a:pt x="1642" y="39940"/>
                  </a:cubicBezTo>
                  <a:cubicBezTo>
                    <a:pt x="2189" y="41308"/>
                    <a:pt x="2889" y="42615"/>
                    <a:pt x="3709" y="43831"/>
                  </a:cubicBezTo>
                  <a:cubicBezTo>
                    <a:pt x="5563" y="46475"/>
                    <a:pt x="8025" y="48633"/>
                    <a:pt x="10913" y="50092"/>
                  </a:cubicBezTo>
                  <a:cubicBezTo>
                    <a:pt x="12463" y="50852"/>
                    <a:pt x="14105" y="51430"/>
                    <a:pt x="15807" y="51825"/>
                  </a:cubicBezTo>
                  <a:lnTo>
                    <a:pt x="15837" y="51825"/>
                  </a:lnTo>
                  <a:lnTo>
                    <a:pt x="48968" y="45229"/>
                  </a:lnTo>
                  <a:lnTo>
                    <a:pt x="67814" y="41430"/>
                  </a:lnTo>
                  <a:lnTo>
                    <a:pt x="77692" y="39454"/>
                  </a:lnTo>
                  <a:cubicBezTo>
                    <a:pt x="79364" y="39089"/>
                    <a:pt x="81066" y="38846"/>
                    <a:pt x="82708" y="38269"/>
                  </a:cubicBezTo>
                  <a:cubicBezTo>
                    <a:pt x="84349" y="37721"/>
                    <a:pt x="85930" y="36931"/>
                    <a:pt x="87358" y="35959"/>
                  </a:cubicBezTo>
                  <a:cubicBezTo>
                    <a:pt x="90793" y="33648"/>
                    <a:pt x="93407" y="30335"/>
                    <a:pt x="94836" y="26475"/>
                  </a:cubicBezTo>
                  <a:cubicBezTo>
                    <a:pt x="96234" y="22706"/>
                    <a:pt x="96416" y="18603"/>
                    <a:pt x="95413" y="14742"/>
                  </a:cubicBezTo>
                  <a:cubicBezTo>
                    <a:pt x="94440" y="10973"/>
                    <a:pt x="92373" y="7630"/>
                    <a:pt x="89486" y="5046"/>
                  </a:cubicBezTo>
                  <a:lnTo>
                    <a:pt x="89243" y="4803"/>
                  </a:lnTo>
                  <a:lnTo>
                    <a:pt x="88969" y="4560"/>
                  </a:lnTo>
                  <a:lnTo>
                    <a:pt x="88422" y="4134"/>
                  </a:lnTo>
                  <a:lnTo>
                    <a:pt x="87844" y="3709"/>
                  </a:lnTo>
                  <a:cubicBezTo>
                    <a:pt x="87662" y="3557"/>
                    <a:pt x="87480" y="3466"/>
                    <a:pt x="87267" y="3314"/>
                  </a:cubicBezTo>
                  <a:cubicBezTo>
                    <a:pt x="86872" y="3071"/>
                    <a:pt x="86507" y="2797"/>
                    <a:pt x="86082" y="2554"/>
                  </a:cubicBezTo>
                  <a:lnTo>
                    <a:pt x="84866" y="1915"/>
                  </a:lnTo>
                  <a:cubicBezTo>
                    <a:pt x="84653" y="1824"/>
                    <a:pt x="84440" y="1733"/>
                    <a:pt x="84227" y="1642"/>
                  </a:cubicBezTo>
                  <a:lnTo>
                    <a:pt x="83589" y="1368"/>
                  </a:lnTo>
                  <a:lnTo>
                    <a:pt x="82981" y="1125"/>
                  </a:lnTo>
                  <a:cubicBezTo>
                    <a:pt x="82738" y="1064"/>
                    <a:pt x="82525" y="1004"/>
                    <a:pt x="82312" y="912"/>
                  </a:cubicBezTo>
                  <a:cubicBezTo>
                    <a:pt x="81887" y="791"/>
                    <a:pt x="81461" y="639"/>
                    <a:pt x="81005" y="548"/>
                  </a:cubicBezTo>
                  <a:lnTo>
                    <a:pt x="79668" y="274"/>
                  </a:lnTo>
                  <a:lnTo>
                    <a:pt x="79364" y="213"/>
                  </a:lnTo>
                  <a:lnTo>
                    <a:pt x="79030" y="183"/>
                  </a:lnTo>
                  <a:lnTo>
                    <a:pt x="78361" y="92"/>
                  </a:lnTo>
                  <a:cubicBezTo>
                    <a:pt x="77905" y="31"/>
                    <a:pt x="77449" y="1"/>
                    <a:pt x="770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4"/>
            <p:cNvSpPr/>
            <p:nvPr/>
          </p:nvSpPr>
          <p:spPr>
            <a:xfrm>
              <a:off x="4468425" y="3510225"/>
              <a:ext cx="1002325" cy="632250"/>
            </a:xfrm>
            <a:custGeom>
              <a:avLst/>
              <a:gdLst/>
              <a:ahLst/>
              <a:cxnLst/>
              <a:rect l="l" t="t" r="r" b="b"/>
              <a:pathLst>
                <a:path w="40093" h="25290" extrusionOk="0">
                  <a:moveTo>
                    <a:pt x="38391" y="0"/>
                  </a:moveTo>
                  <a:lnTo>
                    <a:pt x="8512" y="5958"/>
                  </a:lnTo>
                  <a:lnTo>
                    <a:pt x="1" y="25289"/>
                  </a:lnTo>
                  <a:cubicBezTo>
                    <a:pt x="1" y="25289"/>
                    <a:pt x="40093" y="21429"/>
                    <a:pt x="38391"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4"/>
            <p:cNvSpPr/>
            <p:nvPr/>
          </p:nvSpPr>
          <p:spPr>
            <a:xfrm>
              <a:off x="4161450" y="2261975"/>
              <a:ext cx="1093500" cy="501300"/>
            </a:xfrm>
            <a:custGeom>
              <a:avLst/>
              <a:gdLst/>
              <a:ahLst/>
              <a:cxnLst/>
              <a:rect l="l" t="t" r="r" b="b"/>
              <a:pathLst>
                <a:path w="43740" h="20052" extrusionOk="0">
                  <a:moveTo>
                    <a:pt x="12223" y="1"/>
                  </a:moveTo>
                  <a:cubicBezTo>
                    <a:pt x="8355" y="1"/>
                    <a:pt x="4256" y="566"/>
                    <a:pt x="0" y="1936"/>
                  </a:cubicBezTo>
                  <a:lnTo>
                    <a:pt x="13435" y="20051"/>
                  </a:lnTo>
                  <a:lnTo>
                    <a:pt x="43739" y="12757"/>
                  </a:lnTo>
                  <a:cubicBezTo>
                    <a:pt x="43739" y="12757"/>
                    <a:pt x="30590" y="1"/>
                    <a:pt x="12223"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4"/>
            <p:cNvSpPr/>
            <p:nvPr/>
          </p:nvSpPr>
          <p:spPr>
            <a:xfrm>
              <a:off x="6134875" y="2353600"/>
              <a:ext cx="942300" cy="956800"/>
            </a:xfrm>
            <a:custGeom>
              <a:avLst/>
              <a:gdLst/>
              <a:ahLst/>
              <a:cxnLst/>
              <a:rect l="l" t="t" r="r" b="b"/>
              <a:pathLst>
                <a:path w="37692" h="38272" extrusionOk="0">
                  <a:moveTo>
                    <a:pt x="8602" y="0"/>
                  </a:moveTo>
                  <a:cubicBezTo>
                    <a:pt x="3414" y="0"/>
                    <a:pt x="1" y="885"/>
                    <a:pt x="1" y="885"/>
                  </a:cubicBezTo>
                  <a:cubicBezTo>
                    <a:pt x="8268" y="6964"/>
                    <a:pt x="13344" y="30733"/>
                    <a:pt x="9332" y="38271"/>
                  </a:cubicBezTo>
                  <a:cubicBezTo>
                    <a:pt x="32798" y="31402"/>
                    <a:pt x="37691" y="11280"/>
                    <a:pt x="37691" y="11280"/>
                  </a:cubicBezTo>
                  <a:cubicBezTo>
                    <a:pt x="27626" y="1902"/>
                    <a:pt x="16207" y="0"/>
                    <a:pt x="8602"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4"/>
            <p:cNvSpPr/>
            <p:nvPr/>
          </p:nvSpPr>
          <p:spPr>
            <a:xfrm>
              <a:off x="4230600" y="3438775"/>
              <a:ext cx="149700" cy="168750"/>
            </a:xfrm>
            <a:custGeom>
              <a:avLst/>
              <a:gdLst/>
              <a:ahLst/>
              <a:cxnLst/>
              <a:rect l="l" t="t" r="r" b="b"/>
              <a:pathLst>
                <a:path w="5988" h="6750" extrusionOk="0">
                  <a:moveTo>
                    <a:pt x="5956" y="1"/>
                  </a:moveTo>
                  <a:cubicBezTo>
                    <a:pt x="5899" y="1"/>
                    <a:pt x="4543" y="1449"/>
                    <a:pt x="2918" y="3314"/>
                  </a:cubicBezTo>
                  <a:cubicBezTo>
                    <a:pt x="1277" y="5168"/>
                    <a:pt x="0" y="6719"/>
                    <a:pt x="30" y="6749"/>
                  </a:cubicBezTo>
                  <a:cubicBezTo>
                    <a:pt x="31" y="6749"/>
                    <a:pt x="32" y="6749"/>
                    <a:pt x="33" y="6749"/>
                  </a:cubicBezTo>
                  <a:cubicBezTo>
                    <a:pt x="119" y="6749"/>
                    <a:pt x="1475" y="5271"/>
                    <a:pt x="3070" y="3436"/>
                  </a:cubicBezTo>
                  <a:cubicBezTo>
                    <a:pt x="4711" y="1582"/>
                    <a:pt x="5988" y="32"/>
                    <a:pt x="5958" y="1"/>
                  </a:cubicBezTo>
                  <a:cubicBezTo>
                    <a:pt x="5957" y="1"/>
                    <a:pt x="5957" y="1"/>
                    <a:pt x="595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4"/>
            <p:cNvSpPr/>
            <p:nvPr/>
          </p:nvSpPr>
          <p:spPr>
            <a:xfrm>
              <a:off x="4479075" y="2635575"/>
              <a:ext cx="2598100" cy="915700"/>
            </a:xfrm>
            <a:custGeom>
              <a:avLst/>
              <a:gdLst/>
              <a:ahLst/>
              <a:cxnLst/>
              <a:rect l="l" t="t" r="r" b="b"/>
              <a:pathLst>
                <a:path w="103924" h="36628" extrusionOk="0">
                  <a:moveTo>
                    <a:pt x="103923" y="1"/>
                  </a:moveTo>
                  <a:cubicBezTo>
                    <a:pt x="103923" y="1"/>
                    <a:pt x="103893" y="62"/>
                    <a:pt x="103771" y="244"/>
                  </a:cubicBezTo>
                  <a:cubicBezTo>
                    <a:pt x="103680" y="427"/>
                    <a:pt x="103528" y="670"/>
                    <a:pt x="103315" y="974"/>
                  </a:cubicBezTo>
                  <a:lnTo>
                    <a:pt x="102586" y="2159"/>
                  </a:lnTo>
                  <a:lnTo>
                    <a:pt x="102100" y="2919"/>
                  </a:lnTo>
                  <a:lnTo>
                    <a:pt x="101522" y="3740"/>
                  </a:lnTo>
                  <a:cubicBezTo>
                    <a:pt x="101097" y="4348"/>
                    <a:pt x="100641" y="4986"/>
                    <a:pt x="100124" y="5685"/>
                  </a:cubicBezTo>
                  <a:lnTo>
                    <a:pt x="98331" y="7904"/>
                  </a:lnTo>
                  <a:cubicBezTo>
                    <a:pt x="97996" y="8269"/>
                    <a:pt x="97631" y="8664"/>
                    <a:pt x="97267" y="9059"/>
                  </a:cubicBezTo>
                  <a:cubicBezTo>
                    <a:pt x="96872" y="9454"/>
                    <a:pt x="96507" y="9910"/>
                    <a:pt x="96081" y="10275"/>
                  </a:cubicBezTo>
                  <a:cubicBezTo>
                    <a:pt x="95261" y="11065"/>
                    <a:pt x="94379" y="11946"/>
                    <a:pt x="93376" y="12737"/>
                  </a:cubicBezTo>
                  <a:cubicBezTo>
                    <a:pt x="91218" y="14530"/>
                    <a:pt x="88877" y="16080"/>
                    <a:pt x="86385" y="17326"/>
                  </a:cubicBezTo>
                  <a:cubicBezTo>
                    <a:pt x="84987" y="18026"/>
                    <a:pt x="83558" y="18633"/>
                    <a:pt x="82069" y="19150"/>
                  </a:cubicBezTo>
                  <a:cubicBezTo>
                    <a:pt x="81309" y="19424"/>
                    <a:pt x="80549" y="19667"/>
                    <a:pt x="79759" y="19940"/>
                  </a:cubicBezTo>
                  <a:cubicBezTo>
                    <a:pt x="78968" y="20214"/>
                    <a:pt x="78148" y="20396"/>
                    <a:pt x="77327" y="20579"/>
                  </a:cubicBezTo>
                  <a:cubicBezTo>
                    <a:pt x="70670" y="22038"/>
                    <a:pt x="63345" y="23527"/>
                    <a:pt x="55685" y="25138"/>
                  </a:cubicBezTo>
                  <a:lnTo>
                    <a:pt x="16293" y="33223"/>
                  </a:lnTo>
                  <a:lnTo>
                    <a:pt x="4377" y="35685"/>
                  </a:lnTo>
                  <a:lnTo>
                    <a:pt x="1125" y="36385"/>
                  </a:lnTo>
                  <a:lnTo>
                    <a:pt x="274" y="36567"/>
                  </a:lnTo>
                  <a:lnTo>
                    <a:pt x="1125" y="36415"/>
                  </a:lnTo>
                  <a:lnTo>
                    <a:pt x="4377" y="35777"/>
                  </a:lnTo>
                  <a:lnTo>
                    <a:pt x="16323" y="33345"/>
                  </a:lnTo>
                  <a:cubicBezTo>
                    <a:pt x="26414" y="31308"/>
                    <a:pt x="40336" y="28482"/>
                    <a:pt x="55716" y="25321"/>
                  </a:cubicBezTo>
                  <a:cubicBezTo>
                    <a:pt x="63406" y="23740"/>
                    <a:pt x="70731" y="22220"/>
                    <a:pt x="77357" y="20761"/>
                  </a:cubicBezTo>
                  <a:cubicBezTo>
                    <a:pt x="78178" y="20579"/>
                    <a:pt x="78999" y="20366"/>
                    <a:pt x="79820" y="20123"/>
                  </a:cubicBezTo>
                  <a:cubicBezTo>
                    <a:pt x="80579" y="19849"/>
                    <a:pt x="81370" y="19606"/>
                    <a:pt x="82130" y="19333"/>
                  </a:cubicBezTo>
                  <a:cubicBezTo>
                    <a:pt x="83619" y="18816"/>
                    <a:pt x="85048" y="18178"/>
                    <a:pt x="86446" y="17478"/>
                  </a:cubicBezTo>
                  <a:cubicBezTo>
                    <a:pt x="88969" y="16202"/>
                    <a:pt x="91309" y="14652"/>
                    <a:pt x="93467" y="12828"/>
                  </a:cubicBezTo>
                  <a:cubicBezTo>
                    <a:pt x="94470" y="12038"/>
                    <a:pt x="95352" y="11156"/>
                    <a:pt x="96172" y="10366"/>
                  </a:cubicBezTo>
                  <a:cubicBezTo>
                    <a:pt x="96598" y="9971"/>
                    <a:pt x="96963" y="9545"/>
                    <a:pt x="97327" y="9150"/>
                  </a:cubicBezTo>
                  <a:cubicBezTo>
                    <a:pt x="97692" y="8725"/>
                    <a:pt x="98057" y="8360"/>
                    <a:pt x="98391" y="7965"/>
                  </a:cubicBezTo>
                  <a:lnTo>
                    <a:pt x="100185" y="5746"/>
                  </a:lnTo>
                  <a:cubicBezTo>
                    <a:pt x="100701" y="5047"/>
                    <a:pt x="101157" y="4378"/>
                    <a:pt x="101552" y="3800"/>
                  </a:cubicBezTo>
                  <a:lnTo>
                    <a:pt x="102160" y="2949"/>
                  </a:lnTo>
                  <a:cubicBezTo>
                    <a:pt x="102312" y="2676"/>
                    <a:pt x="102464" y="2433"/>
                    <a:pt x="102616" y="2189"/>
                  </a:cubicBezTo>
                  <a:lnTo>
                    <a:pt x="103346" y="1004"/>
                  </a:lnTo>
                  <a:lnTo>
                    <a:pt x="103771" y="275"/>
                  </a:lnTo>
                  <a:cubicBezTo>
                    <a:pt x="103893" y="92"/>
                    <a:pt x="103923" y="1"/>
                    <a:pt x="103923" y="1"/>
                  </a:cubicBezTo>
                  <a:close/>
                  <a:moveTo>
                    <a:pt x="274" y="36567"/>
                  </a:moveTo>
                  <a:lnTo>
                    <a:pt x="274" y="36567"/>
                  </a:lnTo>
                  <a:cubicBezTo>
                    <a:pt x="92" y="36597"/>
                    <a:pt x="0" y="36628"/>
                    <a:pt x="0" y="36628"/>
                  </a:cubicBezTo>
                  <a:lnTo>
                    <a:pt x="274" y="36567"/>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4"/>
            <p:cNvSpPr/>
            <p:nvPr/>
          </p:nvSpPr>
          <p:spPr>
            <a:xfrm>
              <a:off x="5314950" y="2553525"/>
              <a:ext cx="237125" cy="932400"/>
            </a:xfrm>
            <a:custGeom>
              <a:avLst/>
              <a:gdLst/>
              <a:ahLst/>
              <a:cxnLst/>
              <a:rect l="l" t="t" r="r" b="b"/>
              <a:pathLst>
                <a:path w="9485" h="37296" extrusionOk="0">
                  <a:moveTo>
                    <a:pt x="1186" y="0"/>
                  </a:moveTo>
                  <a:cubicBezTo>
                    <a:pt x="1186" y="0"/>
                    <a:pt x="1186" y="31"/>
                    <a:pt x="1156" y="91"/>
                  </a:cubicBezTo>
                  <a:cubicBezTo>
                    <a:pt x="1156" y="183"/>
                    <a:pt x="1125" y="274"/>
                    <a:pt x="1095" y="395"/>
                  </a:cubicBezTo>
                  <a:cubicBezTo>
                    <a:pt x="1034" y="669"/>
                    <a:pt x="943" y="1064"/>
                    <a:pt x="852" y="1520"/>
                  </a:cubicBezTo>
                  <a:cubicBezTo>
                    <a:pt x="791" y="1763"/>
                    <a:pt x="730" y="2037"/>
                    <a:pt x="669" y="2341"/>
                  </a:cubicBezTo>
                  <a:cubicBezTo>
                    <a:pt x="609" y="2645"/>
                    <a:pt x="578" y="2979"/>
                    <a:pt x="517" y="3313"/>
                  </a:cubicBezTo>
                  <a:cubicBezTo>
                    <a:pt x="426" y="4012"/>
                    <a:pt x="274" y="4833"/>
                    <a:pt x="213" y="5715"/>
                  </a:cubicBezTo>
                  <a:cubicBezTo>
                    <a:pt x="183" y="6171"/>
                    <a:pt x="153" y="6627"/>
                    <a:pt x="92" y="7113"/>
                  </a:cubicBezTo>
                  <a:cubicBezTo>
                    <a:pt x="61" y="7599"/>
                    <a:pt x="61" y="8116"/>
                    <a:pt x="61" y="8633"/>
                  </a:cubicBezTo>
                  <a:cubicBezTo>
                    <a:pt x="1" y="9696"/>
                    <a:pt x="31" y="10821"/>
                    <a:pt x="61" y="11976"/>
                  </a:cubicBezTo>
                  <a:cubicBezTo>
                    <a:pt x="335" y="17113"/>
                    <a:pt x="1460" y="22189"/>
                    <a:pt x="3405" y="26931"/>
                  </a:cubicBezTo>
                  <a:cubicBezTo>
                    <a:pt x="3891" y="28025"/>
                    <a:pt x="4317" y="29058"/>
                    <a:pt x="4803" y="29970"/>
                  </a:cubicBezTo>
                  <a:cubicBezTo>
                    <a:pt x="5046" y="30457"/>
                    <a:pt x="5259" y="30913"/>
                    <a:pt x="5502" y="31338"/>
                  </a:cubicBezTo>
                  <a:lnTo>
                    <a:pt x="6201" y="32554"/>
                  </a:lnTo>
                  <a:cubicBezTo>
                    <a:pt x="6627" y="33344"/>
                    <a:pt x="7113" y="33983"/>
                    <a:pt x="7478" y="34590"/>
                  </a:cubicBezTo>
                  <a:cubicBezTo>
                    <a:pt x="7691" y="34894"/>
                    <a:pt x="7873" y="35168"/>
                    <a:pt x="8056" y="35411"/>
                  </a:cubicBezTo>
                  <a:lnTo>
                    <a:pt x="8542" y="36080"/>
                  </a:lnTo>
                  <a:lnTo>
                    <a:pt x="9241" y="36992"/>
                  </a:lnTo>
                  <a:lnTo>
                    <a:pt x="9423" y="37235"/>
                  </a:lnTo>
                  <a:cubicBezTo>
                    <a:pt x="9454" y="37265"/>
                    <a:pt x="9484" y="37296"/>
                    <a:pt x="9484" y="37296"/>
                  </a:cubicBezTo>
                  <a:cubicBezTo>
                    <a:pt x="9484" y="37265"/>
                    <a:pt x="9454" y="37235"/>
                    <a:pt x="9423" y="37204"/>
                  </a:cubicBezTo>
                  <a:lnTo>
                    <a:pt x="9271" y="36961"/>
                  </a:lnTo>
                  <a:cubicBezTo>
                    <a:pt x="9119" y="36749"/>
                    <a:pt x="8876" y="36414"/>
                    <a:pt x="8603" y="36019"/>
                  </a:cubicBezTo>
                  <a:cubicBezTo>
                    <a:pt x="8451" y="35837"/>
                    <a:pt x="8268" y="35624"/>
                    <a:pt x="8116" y="35350"/>
                  </a:cubicBezTo>
                  <a:cubicBezTo>
                    <a:pt x="7964" y="35107"/>
                    <a:pt x="7782" y="34834"/>
                    <a:pt x="7569" y="34530"/>
                  </a:cubicBezTo>
                  <a:cubicBezTo>
                    <a:pt x="7204" y="33922"/>
                    <a:pt x="6749" y="33253"/>
                    <a:pt x="6323" y="32493"/>
                  </a:cubicBezTo>
                  <a:lnTo>
                    <a:pt x="5624" y="31277"/>
                  </a:lnTo>
                  <a:cubicBezTo>
                    <a:pt x="5411" y="30852"/>
                    <a:pt x="5198" y="30365"/>
                    <a:pt x="4955" y="29910"/>
                  </a:cubicBezTo>
                  <a:cubicBezTo>
                    <a:pt x="4469" y="28998"/>
                    <a:pt x="4043" y="27934"/>
                    <a:pt x="3587" y="26870"/>
                  </a:cubicBezTo>
                  <a:cubicBezTo>
                    <a:pt x="1642" y="22128"/>
                    <a:pt x="517" y="17083"/>
                    <a:pt x="274" y="11976"/>
                  </a:cubicBezTo>
                  <a:cubicBezTo>
                    <a:pt x="213" y="10791"/>
                    <a:pt x="183" y="9696"/>
                    <a:pt x="213" y="8633"/>
                  </a:cubicBezTo>
                  <a:cubicBezTo>
                    <a:pt x="244" y="8116"/>
                    <a:pt x="244" y="7599"/>
                    <a:pt x="274" y="7113"/>
                  </a:cubicBezTo>
                  <a:cubicBezTo>
                    <a:pt x="305" y="6627"/>
                    <a:pt x="335" y="6171"/>
                    <a:pt x="365" y="5715"/>
                  </a:cubicBezTo>
                  <a:cubicBezTo>
                    <a:pt x="426" y="4833"/>
                    <a:pt x="578" y="4043"/>
                    <a:pt x="639" y="3344"/>
                  </a:cubicBezTo>
                  <a:cubicBezTo>
                    <a:pt x="700" y="2979"/>
                    <a:pt x="730" y="2645"/>
                    <a:pt x="791" y="2341"/>
                  </a:cubicBezTo>
                  <a:cubicBezTo>
                    <a:pt x="852" y="2067"/>
                    <a:pt x="882" y="1794"/>
                    <a:pt x="943" y="1550"/>
                  </a:cubicBezTo>
                  <a:lnTo>
                    <a:pt x="1156" y="395"/>
                  </a:lnTo>
                  <a:cubicBezTo>
                    <a:pt x="1156" y="274"/>
                    <a:pt x="1186" y="183"/>
                    <a:pt x="1186" y="122"/>
                  </a:cubicBezTo>
                  <a:cubicBezTo>
                    <a:pt x="1186" y="61"/>
                    <a:pt x="1186" y="31"/>
                    <a:pt x="1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4"/>
            <p:cNvSpPr/>
            <p:nvPr/>
          </p:nvSpPr>
          <p:spPr>
            <a:xfrm>
              <a:off x="4085450" y="2986750"/>
              <a:ext cx="1103375" cy="309200"/>
            </a:xfrm>
            <a:custGeom>
              <a:avLst/>
              <a:gdLst/>
              <a:ahLst/>
              <a:cxnLst/>
              <a:rect l="l" t="t" r="r" b="b"/>
              <a:pathLst>
                <a:path w="44135" h="12368" extrusionOk="0">
                  <a:moveTo>
                    <a:pt x="41128" y="0"/>
                  </a:moveTo>
                  <a:cubicBezTo>
                    <a:pt x="40947" y="0"/>
                    <a:pt x="40763" y="19"/>
                    <a:pt x="40579" y="58"/>
                  </a:cubicBezTo>
                  <a:lnTo>
                    <a:pt x="183" y="8416"/>
                  </a:lnTo>
                  <a:cubicBezTo>
                    <a:pt x="183" y="8416"/>
                    <a:pt x="0" y="12337"/>
                    <a:pt x="1004" y="12368"/>
                  </a:cubicBezTo>
                  <a:cubicBezTo>
                    <a:pt x="1006" y="12368"/>
                    <a:pt x="1008" y="12368"/>
                    <a:pt x="1011" y="12368"/>
                  </a:cubicBezTo>
                  <a:cubicBezTo>
                    <a:pt x="1992" y="12368"/>
                    <a:pt x="31882" y="6983"/>
                    <a:pt x="41612" y="5225"/>
                  </a:cubicBezTo>
                  <a:cubicBezTo>
                    <a:pt x="43193" y="4951"/>
                    <a:pt x="44135" y="3279"/>
                    <a:pt x="43618" y="1760"/>
                  </a:cubicBezTo>
                  <a:cubicBezTo>
                    <a:pt x="43227" y="689"/>
                    <a:pt x="42230" y="0"/>
                    <a:pt x="41128"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4"/>
            <p:cNvSpPr/>
            <p:nvPr/>
          </p:nvSpPr>
          <p:spPr>
            <a:xfrm>
              <a:off x="5631825" y="2669775"/>
              <a:ext cx="483325" cy="449125"/>
            </a:xfrm>
            <a:custGeom>
              <a:avLst/>
              <a:gdLst/>
              <a:ahLst/>
              <a:cxnLst/>
              <a:rect l="l" t="t" r="r" b="b"/>
              <a:pathLst>
                <a:path w="19333" h="17965" extrusionOk="0">
                  <a:moveTo>
                    <a:pt x="9667" y="1"/>
                  </a:moveTo>
                  <a:cubicBezTo>
                    <a:pt x="4347" y="1"/>
                    <a:pt x="1" y="4013"/>
                    <a:pt x="1" y="8967"/>
                  </a:cubicBezTo>
                  <a:cubicBezTo>
                    <a:pt x="1" y="13922"/>
                    <a:pt x="4317" y="17934"/>
                    <a:pt x="9636" y="17965"/>
                  </a:cubicBezTo>
                  <a:cubicBezTo>
                    <a:pt x="14986" y="17965"/>
                    <a:pt x="19302" y="13952"/>
                    <a:pt x="19302" y="8998"/>
                  </a:cubicBezTo>
                  <a:cubicBezTo>
                    <a:pt x="19332" y="4043"/>
                    <a:pt x="15016" y="1"/>
                    <a:pt x="96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4"/>
            <p:cNvSpPr/>
            <p:nvPr/>
          </p:nvSpPr>
          <p:spPr>
            <a:xfrm>
              <a:off x="5613600" y="2668275"/>
              <a:ext cx="501550" cy="452150"/>
            </a:xfrm>
            <a:custGeom>
              <a:avLst/>
              <a:gdLst/>
              <a:ahLst/>
              <a:cxnLst/>
              <a:rect l="l" t="t" r="r" b="b"/>
              <a:pathLst>
                <a:path w="20062" h="18086" extrusionOk="0">
                  <a:moveTo>
                    <a:pt x="20031" y="8450"/>
                  </a:moveTo>
                  <a:lnTo>
                    <a:pt x="20031" y="8906"/>
                  </a:lnTo>
                  <a:cubicBezTo>
                    <a:pt x="20031" y="8918"/>
                    <a:pt x="20036" y="8935"/>
                    <a:pt x="20042" y="8956"/>
                  </a:cubicBezTo>
                  <a:lnTo>
                    <a:pt x="20042" y="8956"/>
                  </a:lnTo>
                  <a:cubicBezTo>
                    <a:pt x="20045" y="8941"/>
                    <a:pt x="20052" y="8925"/>
                    <a:pt x="20061" y="8906"/>
                  </a:cubicBezTo>
                  <a:cubicBezTo>
                    <a:pt x="20061" y="8784"/>
                    <a:pt x="20031" y="8663"/>
                    <a:pt x="20031" y="8450"/>
                  </a:cubicBezTo>
                  <a:close/>
                  <a:moveTo>
                    <a:pt x="20042" y="8956"/>
                  </a:moveTo>
                  <a:cubicBezTo>
                    <a:pt x="20034" y="8989"/>
                    <a:pt x="20040" y="9016"/>
                    <a:pt x="20061" y="9058"/>
                  </a:cubicBezTo>
                  <a:cubicBezTo>
                    <a:pt x="20061" y="9022"/>
                    <a:pt x="20051" y="8985"/>
                    <a:pt x="20042" y="8956"/>
                  </a:cubicBezTo>
                  <a:close/>
                  <a:moveTo>
                    <a:pt x="10365" y="0"/>
                  </a:moveTo>
                  <a:lnTo>
                    <a:pt x="9757" y="30"/>
                  </a:lnTo>
                  <a:lnTo>
                    <a:pt x="9423" y="30"/>
                  </a:lnTo>
                  <a:lnTo>
                    <a:pt x="9119" y="91"/>
                  </a:lnTo>
                  <a:lnTo>
                    <a:pt x="8481" y="182"/>
                  </a:lnTo>
                  <a:lnTo>
                    <a:pt x="7842" y="304"/>
                  </a:lnTo>
                  <a:lnTo>
                    <a:pt x="7538" y="395"/>
                  </a:lnTo>
                  <a:lnTo>
                    <a:pt x="7234" y="486"/>
                  </a:lnTo>
                  <a:cubicBezTo>
                    <a:pt x="5441" y="1033"/>
                    <a:pt x="3860" y="2097"/>
                    <a:pt x="2675" y="3526"/>
                  </a:cubicBezTo>
                  <a:cubicBezTo>
                    <a:pt x="0" y="6717"/>
                    <a:pt x="0" y="11338"/>
                    <a:pt x="2675" y="14529"/>
                  </a:cubicBezTo>
                  <a:cubicBezTo>
                    <a:pt x="3860" y="15958"/>
                    <a:pt x="5411" y="17022"/>
                    <a:pt x="7204" y="17599"/>
                  </a:cubicBezTo>
                  <a:lnTo>
                    <a:pt x="7508" y="17690"/>
                  </a:lnTo>
                  <a:lnTo>
                    <a:pt x="7812" y="17751"/>
                  </a:lnTo>
                  <a:lnTo>
                    <a:pt x="8450" y="17903"/>
                  </a:lnTo>
                  <a:lnTo>
                    <a:pt x="9089" y="17994"/>
                  </a:lnTo>
                  <a:lnTo>
                    <a:pt x="9392" y="18055"/>
                  </a:lnTo>
                  <a:lnTo>
                    <a:pt x="9727" y="18055"/>
                  </a:lnTo>
                  <a:lnTo>
                    <a:pt x="10335" y="18085"/>
                  </a:lnTo>
                  <a:cubicBezTo>
                    <a:pt x="10548" y="18085"/>
                    <a:pt x="10760" y="18055"/>
                    <a:pt x="10943" y="18055"/>
                  </a:cubicBezTo>
                  <a:cubicBezTo>
                    <a:pt x="11338" y="18025"/>
                    <a:pt x="11763" y="17994"/>
                    <a:pt x="12128" y="17933"/>
                  </a:cubicBezTo>
                  <a:cubicBezTo>
                    <a:pt x="13587" y="17690"/>
                    <a:pt x="14955" y="17143"/>
                    <a:pt x="16171" y="16322"/>
                  </a:cubicBezTo>
                  <a:cubicBezTo>
                    <a:pt x="17143" y="15623"/>
                    <a:pt x="17994" y="14772"/>
                    <a:pt x="18663" y="13769"/>
                  </a:cubicBezTo>
                  <a:cubicBezTo>
                    <a:pt x="18937" y="13374"/>
                    <a:pt x="19180" y="12918"/>
                    <a:pt x="19393" y="12493"/>
                  </a:cubicBezTo>
                  <a:cubicBezTo>
                    <a:pt x="19545" y="12097"/>
                    <a:pt x="19666" y="11702"/>
                    <a:pt x="19788" y="11307"/>
                  </a:cubicBezTo>
                  <a:cubicBezTo>
                    <a:pt x="19849" y="11125"/>
                    <a:pt x="19909" y="10973"/>
                    <a:pt x="19909" y="10821"/>
                  </a:cubicBezTo>
                  <a:cubicBezTo>
                    <a:pt x="19940" y="10638"/>
                    <a:pt x="19970" y="10486"/>
                    <a:pt x="20001" y="10365"/>
                  </a:cubicBezTo>
                  <a:cubicBezTo>
                    <a:pt x="20001" y="10213"/>
                    <a:pt x="20061" y="10091"/>
                    <a:pt x="20061" y="9970"/>
                  </a:cubicBezTo>
                  <a:lnTo>
                    <a:pt x="20061" y="9635"/>
                  </a:lnTo>
                  <a:lnTo>
                    <a:pt x="20061" y="9210"/>
                  </a:lnTo>
                  <a:cubicBezTo>
                    <a:pt x="20061" y="9149"/>
                    <a:pt x="20061" y="9088"/>
                    <a:pt x="20061" y="9058"/>
                  </a:cubicBezTo>
                  <a:cubicBezTo>
                    <a:pt x="20031" y="9088"/>
                    <a:pt x="20031" y="9149"/>
                    <a:pt x="20031" y="9179"/>
                  </a:cubicBezTo>
                  <a:cubicBezTo>
                    <a:pt x="20031" y="9301"/>
                    <a:pt x="20001" y="9453"/>
                    <a:pt x="20001" y="9635"/>
                  </a:cubicBezTo>
                  <a:cubicBezTo>
                    <a:pt x="19970" y="9727"/>
                    <a:pt x="20001" y="9848"/>
                    <a:pt x="19970" y="9970"/>
                  </a:cubicBezTo>
                  <a:cubicBezTo>
                    <a:pt x="19970" y="10091"/>
                    <a:pt x="19940" y="10213"/>
                    <a:pt x="19909" y="10335"/>
                  </a:cubicBezTo>
                  <a:cubicBezTo>
                    <a:pt x="19879" y="10486"/>
                    <a:pt x="19849" y="10638"/>
                    <a:pt x="19818" y="10790"/>
                  </a:cubicBezTo>
                  <a:cubicBezTo>
                    <a:pt x="19788" y="10942"/>
                    <a:pt x="19727" y="11125"/>
                    <a:pt x="19697" y="11307"/>
                  </a:cubicBezTo>
                  <a:cubicBezTo>
                    <a:pt x="19119" y="13313"/>
                    <a:pt x="17812" y="15076"/>
                    <a:pt x="16049" y="16201"/>
                  </a:cubicBezTo>
                  <a:cubicBezTo>
                    <a:pt x="14864" y="17022"/>
                    <a:pt x="13526" y="17538"/>
                    <a:pt x="12128" y="17781"/>
                  </a:cubicBezTo>
                  <a:cubicBezTo>
                    <a:pt x="11733" y="17842"/>
                    <a:pt x="11338" y="17873"/>
                    <a:pt x="10943" y="17903"/>
                  </a:cubicBezTo>
                  <a:lnTo>
                    <a:pt x="10365" y="17903"/>
                  </a:lnTo>
                  <a:lnTo>
                    <a:pt x="9727" y="17873"/>
                  </a:lnTo>
                  <a:lnTo>
                    <a:pt x="9423" y="17873"/>
                  </a:lnTo>
                  <a:lnTo>
                    <a:pt x="9119" y="17842"/>
                  </a:lnTo>
                  <a:lnTo>
                    <a:pt x="8511" y="17751"/>
                  </a:lnTo>
                  <a:lnTo>
                    <a:pt x="7873" y="17599"/>
                  </a:lnTo>
                  <a:lnTo>
                    <a:pt x="7569" y="17508"/>
                  </a:lnTo>
                  <a:lnTo>
                    <a:pt x="7265" y="17417"/>
                  </a:lnTo>
                  <a:cubicBezTo>
                    <a:pt x="5502" y="16870"/>
                    <a:pt x="3982" y="15806"/>
                    <a:pt x="2827" y="14408"/>
                  </a:cubicBezTo>
                  <a:cubicBezTo>
                    <a:pt x="213" y="11307"/>
                    <a:pt x="213" y="6778"/>
                    <a:pt x="2827" y="3678"/>
                  </a:cubicBezTo>
                  <a:cubicBezTo>
                    <a:pt x="3982" y="2249"/>
                    <a:pt x="5532" y="1216"/>
                    <a:pt x="7265" y="669"/>
                  </a:cubicBezTo>
                  <a:lnTo>
                    <a:pt x="7569" y="547"/>
                  </a:lnTo>
                  <a:lnTo>
                    <a:pt x="7873" y="486"/>
                  </a:lnTo>
                  <a:lnTo>
                    <a:pt x="8511" y="334"/>
                  </a:lnTo>
                  <a:lnTo>
                    <a:pt x="9119" y="243"/>
                  </a:lnTo>
                  <a:lnTo>
                    <a:pt x="9453" y="213"/>
                  </a:lnTo>
                  <a:lnTo>
                    <a:pt x="9757" y="213"/>
                  </a:lnTo>
                  <a:lnTo>
                    <a:pt x="10365" y="182"/>
                  </a:lnTo>
                  <a:lnTo>
                    <a:pt x="10973" y="182"/>
                  </a:lnTo>
                  <a:cubicBezTo>
                    <a:pt x="11368" y="213"/>
                    <a:pt x="11733" y="243"/>
                    <a:pt x="12128" y="304"/>
                  </a:cubicBezTo>
                  <a:cubicBezTo>
                    <a:pt x="13557" y="547"/>
                    <a:pt x="14894" y="1094"/>
                    <a:pt x="16080" y="1885"/>
                  </a:cubicBezTo>
                  <a:cubicBezTo>
                    <a:pt x="17478" y="2827"/>
                    <a:pt x="18602" y="4134"/>
                    <a:pt x="19301" y="5654"/>
                  </a:cubicBezTo>
                  <a:cubicBezTo>
                    <a:pt x="19453" y="6018"/>
                    <a:pt x="19605" y="6413"/>
                    <a:pt x="19697" y="6809"/>
                  </a:cubicBezTo>
                  <a:cubicBezTo>
                    <a:pt x="19757" y="6991"/>
                    <a:pt x="19818" y="7143"/>
                    <a:pt x="19849" y="7295"/>
                  </a:cubicBezTo>
                  <a:cubicBezTo>
                    <a:pt x="19879" y="7477"/>
                    <a:pt x="19909" y="7629"/>
                    <a:pt x="19940" y="7751"/>
                  </a:cubicBezTo>
                  <a:cubicBezTo>
                    <a:pt x="19940" y="7872"/>
                    <a:pt x="19970" y="8024"/>
                    <a:pt x="20001" y="8146"/>
                  </a:cubicBezTo>
                  <a:cubicBezTo>
                    <a:pt x="20031" y="8268"/>
                    <a:pt x="20031" y="8359"/>
                    <a:pt x="20031" y="8450"/>
                  </a:cubicBezTo>
                  <a:cubicBezTo>
                    <a:pt x="20031" y="8359"/>
                    <a:pt x="20031" y="8237"/>
                    <a:pt x="20031" y="8116"/>
                  </a:cubicBezTo>
                  <a:cubicBezTo>
                    <a:pt x="20001" y="8024"/>
                    <a:pt x="19970" y="7872"/>
                    <a:pt x="19970" y="7751"/>
                  </a:cubicBezTo>
                  <a:cubicBezTo>
                    <a:pt x="19940" y="7599"/>
                    <a:pt x="19940" y="7447"/>
                    <a:pt x="19909" y="7295"/>
                  </a:cubicBezTo>
                  <a:cubicBezTo>
                    <a:pt x="19849" y="7113"/>
                    <a:pt x="19818" y="6961"/>
                    <a:pt x="19757" y="6778"/>
                  </a:cubicBezTo>
                  <a:cubicBezTo>
                    <a:pt x="19545" y="5897"/>
                    <a:pt x="19180" y="5076"/>
                    <a:pt x="18663" y="4316"/>
                  </a:cubicBezTo>
                  <a:cubicBezTo>
                    <a:pt x="17994" y="3313"/>
                    <a:pt x="17143" y="2432"/>
                    <a:pt x="16140" y="1763"/>
                  </a:cubicBezTo>
                  <a:cubicBezTo>
                    <a:pt x="14955" y="942"/>
                    <a:pt x="13587" y="395"/>
                    <a:pt x="12158" y="152"/>
                  </a:cubicBezTo>
                  <a:cubicBezTo>
                    <a:pt x="11794" y="91"/>
                    <a:pt x="11368" y="61"/>
                    <a:pt x="10973" y="30"/>
                  </a:cubicBezTo>
                  <a:cubicBezTo>
                    <a:pt x="10791" y="30"/>
                    <a:pt x="10578" y="0"/>
                    <a:pt x="103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4"/>
            <p:cNvSpPr/>
            <p:nvPr/>
          </p:nvSpPr>
          <p:spPr>
            <a:xfrm>
              <a:off x="2279175" y="3340825"/>
              <a:ext cx="780450" cy="411175"/>
            </a:xfrm>
            <a:custGeom>
              <a:avLst/>
              <a:gdLst/>
              <a:ahLst/>
              <a:cxnLst/>
              <a:rect l="l" t="t" r="r" b="b"/>
              <a:pathLst>
                <a:path w="31218" h="16447" extrusionOk="0">
                  <a:moveTo>
                    <a:pt x="6534" y="0"/>
                  </a:moveTo>
                  <a:cubicBezTo>
                    <a:pt x="4337" y="0"/>
                    <a:pt x="2192" y="871"/>
                    <a:pt x="1065" y="2916"/>
                  </a:cubicBezTo>
                  <a:cubicBezTo>
                    <a:pt x="1" y="4831"/>
                    <a:pt x="214" y="7202"/>
                    <a:pt x="1612" y="8904"/>
                  </a:cubicBezTo>
                  <a:cubicBezTo>
                    <a:pt x="3861" y="11700"/>
                    <a:pt x="7630" y="10728"/>
                    <a:pt x="10457" y="12248"/>
                  </a:cubicBezTo>
                  <a:cubicBezTo>
                    <a:pt x="12767" y="13494"/>
                    <a:pt x="14317" y="16290"/>
                    <a:pt x="16962" y="16442"/>
                  </a:cubicBezTo>
                  <a:cubicBezTo>
                    <a:pt x="17022" y="16445"/>
                    <a:pt x="17082" y="16446"/>
                    <a:pt x="17142" y="16446"/>
                  </a:cubicBezTo>
                  <a:cubicBezTo>
                    <a:pt x="18950" y="16446"/>
                    <a:pt x="20517" y="15153"/>
                    <a:pt x="22311" y="14770"/>
                  </a:cubicBezTo>
                  <a:cubicBezTo>
                    <a:pt x="22709" y="14691"/>
                    <a:pt x="23107" y="14660"/>
                    <a:pt x="23506" y="14660"/>
                  </a:cubicBezTo>
                  <a:cubicBezTo>
                    <a:pt x="24323" y="14660"/>
                    <a:pt x="25141" y="14790"/>
                    <a:pt x="25959" y="14892"/>
                  </a:cubicBezTo>
                  <a:cubicBezTo>
                    <a:pt x="26433" y="14939"/>
                    <a:pt x="26917" y="14978"/>
                    <a:pt x="27398" y="14978"/>
                  </a:cubicBezTo>
                  <a:cubicBezTo>
                    <a:pt x="28148" y="14978"/>
                    <a:pt x="28890" y="14884"/>
                    <a:pt x="29576" y="14588"/>
                  </a:cubicBezTo>
                  <a:cubicBezTo>
                    <a:pt x="30457" y="14193"/>
                    <a:pt x="31096" y="13646"/>
                    <a:pt x="31187" y="12703"/>
                  </a:cubicBezTo>
                  <a:cubicBezTo>
                    <a:pt x="31217" y="12339"/>
                    <a:pt x="31126" y="11944"/>
                    <a:pt x="30974" y="11609"/>
                  </a:cubicBezTo>
                  <a:cubicBezTo>
                    <a:pt x="30822" y="11244"/>
                    <a:pt x="30579" y="10941"/>
                    <a:pt x="30275" y="10697"/>
                  </a:cubicBezTo>
                  <a:cubicBezTo>
                    <a:pt x="29308" y="9939"/>
                    <a:pt x="28138" y="9541"/>
                    <a:pt x="26921" y="9541"/>
                  </a:cubicBezTo>
                  <a:cubicBezTo>
                    <a:pt x="26723" y="9541"/>
                    <a:pt x="26524" y="9551"/>
                    <a:pt x="26324" y="9573"/>
                  </a:cubicBezTo>
                  <a:cubicBezTo>
                    <a:pt x="25956" y="9610"/>
                    <a:pt x="25589" y="9629"/>
                    <a:pt x="25223" y="9629"/>
                  </a:cubicBezTo>
                  <a:cubicBezTo>
                    <a:pt x="22628" y="9629"/>
                    <a:pt x="20119" y="8694"/>
                    <a:pt x="18147" y="6989"/>
                  </a:cubicBezTo>
                  <a:cubicBezTo>
                    <a:pt x="17448" y="6381"/>
                    <a:pt x="16779" y="5743"/>
                    <a:pt x="16080" y="5135"/>
                  </a:cubicBezTo>
                  <a:cubicBezTo>
                    <a:pt x="14104" y="3281"/>
                    <a:pt x="12007" y="1427"/>
                    <a:pt x="9484" y="515"/>
                  </a:cubicBezTo>
                  <a:cubicBezTo>
                    <a:pt x="8551" y="182"/>
                    <a:pt x="7537" y="0"/>
                    <a:pt x="6534" y="0"/>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4"/>
            <p:cNvSpPr/>
            <p:nvPr/>
          </p:nvSpPr>
          <p:spPr>
            <a:xfrm>
              <a:off x="2279175" y="3340825"/>
              <a:ext cx="780450" cy="411175"/>
            </a:xfrm>
            <a:custGeom>
              <a:avLst/>
              <a:gdLst/>
              <a:ahLst/>
              <a:cxnLst/>
              <a:rect l="l" t="t" r="r" b="b"/>
              <a:pathLst>
                <a:path w="31218" h="16447" extrusionOk="0">
                  <a:moveTo>
                    <a:pt x="6534" y="0"/>
                  </a:moveTo>
                  <a:cubicBezTo>
                    <a:pt x="4337" y="0"/>
                    <a:pt x="2192" y="871"/>
                    <a:pt x="1065" y="2916"/>
                  </a:cubicBezTo>
                  <a:cubicBezTo>
                    <a:pt x="1" y="4831"/>
                    <a:pt x="214" y="7202"/>
                    <a:pt x="1612" y="8904"/>
                  </a:cubicBezTo>
                  <a:cubicBezTo>
                    <a:pt x="3861" y="11700"/>
                    <a:pt x="7630" y="10728"/>
                    <a:pt x="10457" y="12248"/>
                  </a:cubicBezTo>
                  <a:cubicBezTo>
                    <a:pt x="12767" y="13494"/>
                    <a:pt x="14317" y="16290"/>
                    <a:pt x="16962" y="16442"/>
                  </a:cubicBezTo>
                  <a:cubicBezTo>
                    <a:pt x="17022" y="16445"/>
                    <a:pt x="17082" y="16446"/>
                    <a:pt x="17142" y="16446"/>
                  </a:cubicBezTo>
                  <a:cubicBezTo>
                    <a:pt x="18950" y="16446"/>
                    <a:pt x="20517" y="15153"/>
                    <a:pt x="22311" y="14770"/>
                  </a:cubicBezTo>
                  <a:cubicBezTo>
                    <a:pt x="22709" y="14691"/>
                    <a:pt x="23107" y="14660"/>
                    <a:pt x="23506" y="14660"/>
                  </a:cubicBezTo>
                  <a:cubicBezTo>
                    <a:pt x="24323" y="14660"/>
                    <a:pt x="25141" y="14790"/>
                    <a:pt x="25959" y="14892"/>
                  </a:cubicBezTo>
                  <a:cubicBezTo>
                    <a:pt x="26433" y="14939"/>
                    <a:pt x="26917" y="14978"/>
                    <a:pt x="27398" y="14978"/>
                  </a:cubicBezTo>
                  <a:cubicBezTo>
                    <a:pt x="28148" y="14978"/>
                    <a:pt x="28890" y="14884"/>
                    <a:pt x="29576" y="14588"/>
                  </a:cubicBezTo>
                  <a:cubicBezTo>
                    <a:pt x="30457" y="14193"/>
                    <a:pt x="31096" y="13646"/>
                    <a:pt x="31187" y="12703"/>
                  </a:cubicBezTo>
                  <a:cubicBezTo>
                    <a:pt x="31217" y="12339"/>
                    <a:pt x="31126" y="11944"/>
                    <a:pt x="30974" y="11609"/>
                  </a:cubicBezTo>
                  <a:cubicBezTo>
                    <a:pt x="30822" y="11244"/>
                    <a:pt x="30579" y="10941"/>
                    <a:pt x="30275" y="10697"/>
                  </a:cubicBezTo>
                  <a:cubicBezTo>
                    <a:pt x="29308" y="9939"/>
                    <a:pt x="28138" y="9541"/>
                    <a:pt x="26921" y="9541"/>
                  </a:cubicBezTo>
                  <a:cubicBezTo>
                    <a:pt x="26723" y="9541"/>
                    <a:pt x="26524" y="9551"/>
                    <a:pt x="26324" y="9573"/>
                  </a:cubicBezTo>
                  <a:cubicBezTo>
                    <a:pt x="25956" y="9610"/>
                    <a:pt x="25589" y="9629"/>
                    <a:pt x="25223" y="9629"/>
                  </a:cubicBezTo>
                  <a:cubicBezTo>
                    <a:pt x="22628" y="9629"/>
                    <a:pt x="20119" y="8694"/>
                    <a:pt x="18147" y="6989"/>
                  </a:cubicBezTo>
                  <a:cubicBezTo>
                    <a:pt x="17448" y="6381"/>
                    <a:pt x="16779" y="5743"/>
                    <a:pt x="16080" y="5135"/>
                  </a:cubicBezTo>
                  <a:cubicBezTo>
                    <a:pt x="14104" y="3281"/>
                    <a:pt x="12007" y="1427"/>
                    <a:pt x="9484" y="515"/>
                  </a:cubicBezTo>
                  <a:cubicBezTo>
                    <a:pt x="8551" y="182"/>
                    <a:pt x="7537" y="0"/>
                    <a:pt x="6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4"/>
            <p:cNvSpPr/>
            <p:nvPr/>
          </p:nvSpPr>
          <p:spPr>
            <a:xfrm>
              <a:off x="4295950" y="2225800"/>
              <a:ext cx="829825" cy="450450"/>
            </a:xfrm>
            <a:custGeom>
              <a:avLst/>
              <a:gdLst/>
              <a:ahLst/>
              <a:cxnLst/>
              <a:rect l="l" t="t" r="r" b="b"/>
              <a:pathLst>
                <a:path w="33193" h="18018" extrusionOk="0">
                  <a:moveTo>
                    <a:pt x="6888" y="1"/>
                  </a:moveTo>
                  <a:cubicBezTo>
                    <a:pt x="4444" y="1"/>
                    <a:pt x="1998" y="778"/>
                    <a:pt x="91" y="2319"/>
                  </a:cubicBezTo>
                  <a:cubicBezTo>
                    <a:pt x="0" y="4416"/>
                    <a:pt x="1793" y="6027"/>
                    <a:pt x="3496" y="7213"/>
                  </a:cubicBezTo>
                  <a:cubicBezTo>
                    <a:pt x="5198" y="8368"/>
                    <a:pt x="9939" y="10039"/>
                    <a:pt x="10578" y="12015"/>
                  </a:cubicBezTo>
                  <a:cubicBezTo>
                    <a:pt x="11034" y="13504"/>
                    <a:pt x="7842" y="14751"/>
                    <a:pt x="8632" y="16088"/>
                  </a:cubicBezTo>
                  <a:cubicBezTo>
                    <a:pt x="9159" y="16926"/>
                    <a:pt x="10434" y="17177"/>
                    <a:pt x="11675" y="17177"/>
                  </a:cubicBezTo>
                  <a:cubicBezTo>
                    <a:pt x="12369" y="17177"/>
                    <a:pt x="13052" y="17098"/>
                    <a:pt x="13587" y="17000"/>
                  </a:cubicBezTo>
                  <a:cubicBezTo>
                    <a:pt x="15632" y="16651"/>
                    <a:pt x="17068" y="16517"/>
                    <a:pt x="18094" y="16517"/>
                  </a:cubicBezTo>
                  <a:cubicBezTo>
                    <a:pt x="21526" y="16517"/>
                    <a:pt x="20380" y="18018"/>
                    <a:pt x="22135" y="18018"/>
                  </a:cubicBezTo>
                  <a:cubicBezTo>
                    <a:pt x="22235" y="18018"/>
                    <a:pt x="22343" y="18013"/>
                    <a:pt x="22462" y="18003"/>
                  </a:cubicBezTo>
                  <a:cubicBezTo>
                    <a:pt x="22462" y="18003"/>
                    <a:pt x="28481" y="16483"/>
                    <a:pt x="33192" y="15693"/>
                  </a:cubicBezTo>
                  <a:lnTo>
                    <a:pt x="30396" y="3656"/>
                  </a:lnTo>
                  <a:cubicBezTo>
                    <a:pt x="30299" y="3651"/>
                    <a:pt x="30203" y="3649"/>
                    <a:pt x="30109" y="3649"/>
                  </a:cubicBezTo>
                  <a:cubicBezTo>
                    <a:pt x="27198" y="3649"/>
                    <a:pt x="25691" y="5859"/>
                    <a:pt x="24013" y="6301"/>
                  </a:cubicBezTo>
                  <a:cubicBezTo>
                    <a:pt x="23158" y="6541"/>
                    <a:pt x="22265" y="6684"/>
                    <a:pt x="21380" y="6684"/>
                  </a:cubicBezTo>
                  <a:cubicBezTo>
                    <a:pt x="20472" y="6684"/>
                    <a:pt x="19570" y="6533"/>
                    <a:pt x="18724" y="6179"/>
                  </a:cubicBezTo>
                  <a:cubicBezTo>
                    <a:pt x="16535" y="5298"/>
                    <a:pt x="15076" y="3322"/>
                    <a:pt x="13161" y="1954"/>
                  </a:cubicBezTo>
                  <a:cubicBezTo>
                    <a:pt x="11348" y="648"/>
                    <a:pt x="9119" y="1"/>
                    <a:pt x="688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4"/>
            <p:cNvSpPr/>
            <p:nvPr/>
          </p:nvSpPr>
          <p:spPr>
            <a:xfrm>
              <a:off x="5761775" y="3438025"/>
              <a:ext cx="217350" cy="244725"/>
            </a:xfrm>
            <a:custGeom>
              <a:avLst/>
              <a:gdLst/>
              <a:ahLst/>
              <a:cxnLst/>
              <a:rect l="l" t="t" r="r" b="b"/>
              <a:pathLst>
                <a:path w="8694" h="9789" extrusionOk="0">
                  <a:moveTo>
                    <a:pt x="6444" y="1"/>
                  </a:moveTo>
                  <a:lnTo>
                    <a:pt x="0" y="2797"/>
                  </a:lnTo>
                  <a:lnTo>
                    <a:pt x="3040" y="9788"/>
                  </a:lnTo>
                  <a:lnTo>
                    <a:pt x="3314" y="9788"/>
                  </a:lnTo>
                  <a:lnTo>
                    <a:pt x="8694" y="8785"/>
                  </a:lnTo>
                  <a:lnTo>
                    <a:pt x="6444"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4"/>
            <p:cNvSpPr/>
            <p:nvPr/>
          </p:nvSpPr>
          <p:spPr>
            <a:xfrm>
              <a:off x="5831675" y="3629525"/>
              <a:ext cx="377700" cy="286500"/>
            </a:xfrm>
            <a:custGeom>
              <a:avLst/>
              <a:gdLst/>
              <a:ahLst/>
              <a:cxnLst/>
              <a:rect l="l" t="t" r="r" b="b"/>
              <a:pathLst>
                <a:path w="15108" h="11460" extrusionOk="0">
                  <a:moveTo>
                    <a:pt x="5898" y="0"/>
                  </a:moveTo>
                  <a:lnTo>
                    <a:pt x="1" y="2007"/>
                  </a:lnTo>
                  <a:lnTo>
                    <a:pt x="3344" y="11460"/>
                  </a:lnTo>
                  <a:lnTo>
                    <a:pt x="15107" y="7356"/>
                  </a:lnTo>
                  <a:cubicBezTo>
                    <a:pt x="14652" y="6262"/>
                    <a:pt x="7782" y="6110"/>
                    <a:pt x="7782" y="6110"/>
                  </a:cubicBezTo>
                  <a:lnTo>
                    <a:pt x="5898" y="0"/>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4"/>
            <p:cNvSpPr/>
            <p:nvPr/>
          </p:nvSpPr>
          <p:spPr>
            <a:xfrm>
              <a:off x="5923625" y="3799650"/>
              <a:ext cx="26625" cy="23700"/>
            </a:xfrm>
            <a:custGeom>
              <a:avLst/>
              <a:gdLst/>
              <a:ahLst/>
              <a:cxnLst/>
              <a:rect l="l" t="t" r="r" b="b"/>
              <a:pathLst>
                <a:path w="1065" h="948" extrusionOk="0">
                  <a:moveTo>
                    <a:pt x="542" y="0"/>
                  </a:moveTo>
                  <a:cubicBezTo>
                    <a:pt x="437" y="0"/>
                    <a:pt x="332" y="32"/>
                    <a:pt x="244" y="95"/>
                  </a:cubicBezTo>
                  <a:lnTo>
                    <a:pt x="274" y="65"/>
                  </a:lnTo>
                  <a:lnTo>
                    <a:pt x="274" y="65"/>
                  </a:lnTo>
                  <a:cubicBezTo>
                    <a:pt x="61" y="217"/>
                    <a:pt x="1" y="521"/>
                    <a:pt x="122" y="734"/>
                  </a:cubicBezTo>
                  <a:cubicBezTo>
                    <a:pt x="222" y="873"/>
                    <a:pt x="387" y="947"/>
                    <a:pt x="550" y="947"/>
                  </a:cubicBezTo>
                  <a:cubicBezTo>
                    <a:pt x="634" y="947"/>
                    <a:pt x="718" y="927"/>
                    <a:pt x="791" y="885"/>
                  </a:cubicBezTo>
                  <a:cubicBezTo>
                    <a:pt x="1004" y="734"/>
                    <a:pt x="1065" y="430"/>
                    <a:pt x="943" y="186"/>
                  </a:cubicBezTo>
                  <a:cubicBezTo>
                    <a:pt x="837" y="62"/>
                    <a:pt x="689" y="0"/>
                    <a:pt x="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4"/>
            <p:cNvSpPr/>
            <p:nvPr/>
          </p:nvSpPr>
          <p:spPr>
            <a:xfrm>
              <a:off x="5907675" y="3802775"/>
              <a:ext cx="301700" cy="113250"/>
            </a:xfrm>
            <a:custGeom>
              <a:avLst/>
              <a:gdLst/>
              <a:ahLst/>
              <a:cxnLst/>
              <a:rect l="l" t="t" r="r" b="b"/>
              <a:pathLst>
                <a:path w="12068" h="4530" extrusionOk="0">
                  <a:moveTo>
                    <a:pt x="11399" y="1"/>
                  </a:moveTo>
                  <a:lnTo>
                    <a:pt x="0" y="3557"/>
                  </a:lnTo>
                  <a:lnTo>
                    <a:pt x="304" y="4530"/>
                  </a:lnTo>
                  <a:lnTo>
                    <a:pt x="12067" y="457"/>
                  </a:lnTo>
                  <a:cubicBezTo>
                    <a:pt x="12007" y="61"/>
                    <a:pt x="11399" y="1"/>
                    <a:pt x="11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4"/>
            <p:cNvSpPr/>
            <p:nvPr/>
          </p:nvSpPr>
          <p:spPr>
            <a:xfrm>
              <a:off x="6007225" y="3779050"/>
              <a:ext cx="22825" cy="26800"/>
            </a:xfrm>
            <a:custGeom>
              <a:avLst/>
              <a:gdLst/>
              <a:ahLst/>
              <a:cxnLst/>
              <a:rect l="l" t="t" r="r" b="b"/>
              <a:pathLst>
                <a:path w="913" h="1072" extrusionOk="0">
                  <a:moveTo>
                    <a:pt x="889" y="0"/>
                  </a:moveTo>
                  <a:cubicBezTo>
                    <a:pt x="806" y="0"/>
                    <a:pt x="507" y="83"/>
                    <a:pt x="274" y="342"/>
                  </a:cubicBezTo>
                  <a:cubicBezTo>
                    <a:pt x="0" y="676"/>
                    <a:pt x="31" y="1041"/>
                    <a:pt x="91" y="1071"/>
                  </a:cubicBezTo>
                  <a:cubicBezTo>
                    <a:pt x="152" y="1071"/>
                    <a:pt x="213" y="767"/>
                    <a:pt x="426" y="494"/>
                  </a:cubicBezTo>
                  <a:cubicBezTo>
                    <a:pt x="638" y="190"/>
                    <a:pt x="912" y="68"/>
                    <a:pt x="912" y="7"/>
                  </a:cubicBezTo>
                  <a:cubicBezTo>
                    <a:pt x="912" y="3"/>
                    <a:pt x="904" y="0"/>
                    <a:pt x="8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4"/>
            <p:cNvSpPr/>
            <p:nvPr/>
          </p:nvSpPr>
          <p:spPr>
            <a:xfrm>
              <a:off x="6049775" y="3781175"/>
              <a:ext cx="16750" cy="29225"/>
            </a:xfrm>
            <a:custGeom>
              <a:avLst/>
              <a:gdLst/>
              <a:ahLst/>
              <a:cxnLst/>
              <a:rect l="l" t="t" r="r" b="b"/>
              <a:pathLst>
                <a:path w="670" h="1169" extrusionOk="0">
                  <a:moveTo>
                    <a:pt x="608" y="0"/>
                  </a:moveTo>
                  <a:cubicBezTo>
                    <a:pt x="516" y="0"/>
                    <a:pt x="252" y="157"/>
                    <a:pt x="122" y="469"/>
                  </a:cubicBezTo>
                  <a:cubicBezTo>
                    <a:pt x="0" y="865"/>
                    <a:pt x="152" y="1169"/>
                    <a:pt x="183" y="1169"/>
                  </a:cubicBezTo>
                  <a:cubicBezTo>
                    <a:pt x="244" y="1138"/>
                    <a:pt x="213" y="865"/>
                    <a:pt x="335" y="561"/>
                  </a:cubicBezTo>
                  <a:cubicBezTo>
                    <a:pt x="456" y="257"/>
                    <a:pt x="669" y="74"/>
                    <a:pt x="639" y="14"/>
                  </a:cubicBezTo>
                  <a:cubicBezTo>
                    <a:pt x="634" y="5"/>
                    <a:pt x="624" y="0"/>
                    <a:pt x="6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4"/>
            <p:cNvSpPr/>
            <p:nvPr/>
          </p:nvSpPr>
          <p:spPr>
            <a:xfrm>
              <a:off x="6090075" y="3783700"/>
              <a:ext cx="9125" cy="29050"/>
            </a:xfrm>
            <a:custGeom>
              <a:avLst/>
              <a:gdLst/>
              <a:ahLst/>
              <a:cxnLst/>
              <a:rect l="l" t="t" r="r" b="b"/>
              <a:pathLst>
                <a:path w="365" h="1162" extrusionOk="0">
                  <a:moveTo>
                    <a:pt x="325" y="1"/>
                  </a:moveTo>
                  <a:cubicBezTo>
                    <a:pt x="273" y="1"/>
                    <a:pt x="58" y="209"/>
                    <a:pt x="30" y="551"/>
                  </a:cubicBezTo>
                  <a:cubicBezTo>
                    <a:pt x="1" y="897"/>
                    <a:pt x="164" y="1161"/>
                    <a:pt x="206" y="1161"/>
                  </a:cubicBezTo>
                  <a:cubicBezTo>
                    <a:pt x="209" y="1161"/>
                    <a:pt x="211" y="1160"/>
                    <a:pt x="212" y="1159"/>
                  </a:cubicBezTo>
                  <a:cubicBezTo>
                    <a:pt x="273" y="1128"/>
                    <a:pt x="212" y="885"/>
                    <a:pt x="242" y="581"/>
                  </a:cubicBezTo>
                  <a:cubicBezTo>
                    <a:pt x="273" y="277"/>
                    <a:pt x="364" y="34"/>
                    <a:pt x="334" y="4"/>
                  </a:cubicBezTo>
                  <a:cubicBezTo>
                    <a:pt x="332" y="2"/>
                    <a:pt x="329" y="1"/>
                    <a:pt x="3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4"/>
            <p:cNvSpPr/>
            <p:nvPr/>
          </p:nvSpPr>
          <p:spPr>
            <a:xfrm>
              <a:off x="5984425" y="3743700"/>
              <a:ext cx="31175" cy="14350"/>
            </a:xfrm>
            <a:custGeom>
              <a:avLst/>
              <a:gdLst/>
              <a:ahLst/>
              <a:cxnLst/>
              <a:rect l="l" t="t" r="r" b="b"/>
              <a:pathLst>
                <a:path w="1247" h="574" extrusionOk="0">
                  <a:moveTo>
                    <a:pt x="955" y="1"/>
                  </a:moveTo>
                  <a:cubicBezTo>
                    <a:pt x="838" y="1"/>
                    <a:pt x="695" y="22"/>
                    <a:pt x="547" y="84"/>
                  </a:cubicBezTo>
                  <a:cubicBezTo>
                    <a:pt x="183" y="236"/>
                    <a:pt x="0" y="540"/>
                    <a:pt x="61" y="570"/>
                  </a:cubicBezTo>
                  <a:cubicBezTo>
                    <a:pt x="63" y="573"/>
                    <a:pt x="67" y="574"/>
                    <a:pt x="71" y="574"/>
                  </a:cubicBezTo>
                  <a:cubicBezTo>
                    <a:pt x="124" y="574"/>
                    <a:pt x="329" y="409"/>
                    <a:pt x="639" y="297"/>
                  </a:cubicBezTo>
                  <a:cubicBezTo>
                    <a:pt x="943" y="145"/>
                    <a:pt x="1247" y="145"/>
                    <a:pt x="1247" y="84"/>
                  </a:cubicBezTo>
                  <a:cubicBezTo>
                    <a:pt x="1247" y="48"/>
                    <a:pt x="1128" y="1"/>
                    <a:pt x="9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4"/>
            <p:cNvSpPr/>
            <p:nvPr/>
          </p:nvSpPr>
          <p:spPr>
            <a:xfrm>
              <a:off x="5954025" y="3702650"/>
              <a:ext cx="51700" cy="18075"/>
            </a:xfrm>
            <a:custGeom>
              <a:avLst/>
              <a:gdLst/>
              <a:ahLst/>
              <a:cxnLst/>
              <a:rect l="l" t="t" r="r" b="b"/>
              <a:pathLst>
                <a:path w="2068" h="723" extrusionOk="0">
                  <a:moveTo>
                    <a:pt x="852" y="206"/>
                  </a:moveTo>
                  <a:cubicBezTo>
                    <a:pt x="1064" y="206"/>
                    <a:pt x="1277" y="267"/>
                    <a:pt x="1490" y="328"/>
                  </a:cubicBezTo>
                  <a:cubicBezTo>
                    <a:pt x="1651" y="386"/>
                    <a:pt x="1784" y="445"/>
                    <a:pt x="1882" y="487"/>
                  </a:cubicBezTo>
                  <a:lnTo>
                    <a:pt x="1882" y="487"/>
                  </a:lnTo>
                  <a:cubicBezTo>
                    <a:pt x="1733" y="497"/>
                    <a:pt x="1589" y="519"/>
                    <a:pt x="1459" y="541"/>
                  </a:cubicBezTo>
                  <a:cubicBezTo>
                    <a:pt x="1247" y="541"/>
                    <a:pt x="1034" y="541"/>
                    <a:pt x="821" y="510"/>
                  </a:cubicBezTo>
                  <a:cubicBezTo>
                    <a:pt x="669" y="480"/>
                    <a:pt x="548" y="480"/>
                    <a:pt x="426" y="449"/>
                  </a:cubicBezTo>
                  <a:cubicBezTo>
                    <a:pt x="365" y="419"/>
                    <a:pt x="304" y="419"/>
                    <a:pt x="274" y="389"/>
                  </a:cubicBezTo>
                  <a:cubicBezTo>
                    <a:pt x="213" y="358"/>
                    <a:pt x="213" y="389"/>
                    <a:pt x="213" y="328"/>
                  </a:cubicBezTo>
                  <a:cubicBezTo>
                    <a:pt x="244" y="267"/>
                    <a:pt x="335" y="206"/>
                    <a:pt x="487" y="206"/>
                  </a:cubicBezTo>
                  <a:close/>
                  <a:moveTo>
                    <a:pt x="669" y="1"/>
                  </a:moveTo>
                  <a:cubicBezTo>
                    <a:pt x="601" y="1"/>
                    <a:pt x="532" y="9"/>
                    <a:pt x="456" y="24"/>
                  </a:cubicBezTo>
                  <a:cubicBezTo>
                    <a:pt x="396" y="24"/>
                    <a:pt x="304" y="24"/>
                    <a:pt x="244" y="54"/>
                  </a:cubicBezTo>
                  <a:cubicBezTo>
                    <a:pt x="122" y="85"/>
                    <a:pt x="61" y="176"/>
                    <a:pt x="31" y="297"/>
                  </a:cubicBezTo>
                  <a:cubicBezTo>
                    <a:pt x="0" y="389"/>
                    <a:pt x="61" y="510"/>
                    <a:pt x="152" y="571"/>
                  </a:cubicBezTo>
                  <a:cubicBezTo>
                    <a:pt x="213" y="632"/>
                    <a:pt x="304" y="632"/>
                    <a:pt x="396" y="662"/>
                  </a:cubicBezTo>
                  <a:cubicBezTo>
                    <a:pt x="517" y="692"/>
                    <a:pt x="639" y="692"/>
                    <a:pt x="791" y="723"/>
                  </a:cubicBezTo>
                  <a:cubicBezTo>
                    <a:pt x="1004" y="723"/>
                    <a:pt x="1247" y="723"/>
                    <a:pt x="1459" y="692"/>
                  </a:cubicBezTo>
                  <a:cubicBezTo>
                    <a:pt x="1642" y="692"/>
                    <a:pt x="1825" y="625"/>
                    <a:pt x="1988" y="529"/>
                  </a:cubicBezTo>
                  <a:lnTo>
                    <a:pt x="1988" y="529"/>
                  </a:lnTo>
                  <a:cubicBezTo>
                    <a:pt x="2016" y="540"/>
                    <a:pt x="2038" y="545"/>
                    <a:pt x="2052" y="545"/>
                  </a:cubicBezTo>
                  <a:cubicBezTo>
                    <a:pt x="2059" y="545"/>
                    <a:pt x="2064" y="544"/>
                    <a:pt x="2067" y="541"/>
                  </a:cubicBezTo>
                  <a:cubicBezTo>
                    <a:pt x="2067" y="541"/>
                    <a:pt x="2056" y="527"/>
                    <a:pt x="2032" y="503"/>
                  </a:cubicBezTo>
                  <a:lnTo>
                    <a:pt x="2032" y="503"/>
                  </a:lnTo>
                  <a:cubicBezTo>
                    <a:pt x="2044" y="495"/>
                    <a:pt x="2056" y="488"/>
                    <a:pt x="2067" y="480"/>
                  </a:cubicBezTo>
                  <a:cubicBezTo>
                    <a:pt x="2048" y="480"/>
                    <a:pt x="2028" y="480"/>
                    <a:pt x="2008" y="480"/>
                  </a:cubicBezTo>
                  <a:lnTo>
                    <a:pt x="2008" y="480"/>
                  </a:lnTo>
                  <a:cubicBezTo>
                    <a:pt x="1934" y="412"/>
                    <a:pt x="1787" y="294"/>
                    <a:pt x="1551" y="176"/>
                  </a:cubicBezTo>
                  <a:cubicBezTo>
                    <a:pt x="1338" y="85"/>
                    <a:pt x="1095" y="24"/>
                    <a:pt x="882" y="24"/>
                  </a:cubicBezTo>
                  <a:cubicBezTo>
                    <a:pt x="806" y="9"/>
                    <a:pt x="738" y="1"/>
                    <a:pt x="6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4"/>
            <p:cNvSpPr/>
            <p:nvPr/>
          </p:nvSpPr>
          <p:spPr>
            <a:xfrm>
              <a:off x="5992025" y="3666475"/>
              <a:ext cx="22825" cy="51225"/>
            </a:xfrm>
            <a:custGeom>
              <a:avLst/>
              <a:gdLst/>
              <a:ahLst/>
              <a:cxnLst/>
              <a:rect l="l" t="t" r="r" b="b"/>
              <a:pathLst>
                <a:path w="913" h="2049" extrusionOk="0">
                  <a:moveTo>
                    <a:pt x="377" y="0"/>
                  </a:moveTo>
                  <a:cubicBezTo>
                    <a:pt x="352" y="0"/>
                    <a:pt x="327" y="4"/>
                    <a:pt x="304" y="12"/>
                  </a:cubicBezTo>
                  <a:cubicBezTo>
                    <a:pt x="122" y="103"/>
                    <a:pt x="31" y="255"/>
                    <a:pt x="31" y="437"/>
                  </a:cubicBezTo>
                  <a:cubicBezTo>
                    <a:pt x="0" y="589"/>
                    <a:pt x="0" y="711"/>
                    <a:pt x="0" y="863"/>
                  </a:cubicBezTo>
                  <a:cubicBezTo>
                    <a:pt x="0" y="1076"/>
                    <a:pt x="61" y="1319"/>
                    <a:pt x="152" y="1532"/>
                  </a:cubicBezTo>
                  <a:cubicBezTo>
                    <a:pt x="274" y="1896"/>
                    <a:pt x="487" y="2048"/>
                    <a:pt x="487" y="2048"/>
                  </a:cubicBezTo>
                  <a:cubicBezTo>
                    <a:pt x="517" y="2018"/>
                    <a:pt x="395" y="1836"/>
                    <a:pt x="274" y="1471"/>
                  </a:cubicBezTo>
                  <a:cubicBezTo>
                    <a:pt x="213" y="1288"/>
                    <a:pt x="183" y="1076"/>
                    <a:pt x="183" y="863"/>
                  </a:cubicBezTo>
                  <a:cubicBezTo>
                    <a:pt x="183" y="711"/>
                    <a:pt x="213" y="589"/>
                    <a:pt x="243" y="468"/>
                  </a:cubicBezTo>
                  <a:cubicBezTo>
                    <a:pt x="243" y="377"/>
                    <a:pt x="274" y="255"/>
                    <a:pt x="365" y="194"/>
                  </a:cubicBezTo>
                  <a:cubicBezTo>
                    <a:pt x="373" y="190"/>
                    <a:pt x="381" y="188"/>
                    <a:pt x="389" y="188"/>
                  </a:cubicBezTo>
                  <a:cubicBezTo>
                    <a:pt x="442" y="188"/>
                    <a:pt x="495" y="271"/>
                    <a:pt x="547" y="377"/>
                  </a:cubicBezTo>
                  <a:cubicBezTo>
                    <a:pt x="608" y="498"/>
                    <a:pt x="669" y="589"/>
                    <a:pt x="699" y="711"/>
                  </a:cubicBezTo>
                  <a:cubicBezTo>
                    <a:pt x="730" y="924"/>
                    <a:pt x="730" y="1136"/>
                    <a:pt x="699" y="1319"/>
                  </a:cubicBezTo>
                  <a:cubicBezTo>
                    <a:pt x="639" y="1532"/>
                    <a:pt x="547" y="1714"/>
                    <a:pt x="487" y="1896"/>
                  </a:cubicBezTo>
                  <a:cubicBezTo>
                    <a:pt x="487" y="1896"/>
                    <a:pt x="699" y="1744"/>
                    <a:pt x="821" y="1380"/>
                  </a:cubicBezTo>
                  <a:cubicBezTo>
                    <a:pt x="912" y="1136"/>
                    <a:pt x="912" y="893"/>
                    <a:pt x="882" y="680"/>
                  </a:cubicBezTo>
                  <a:cubicBezTo>
                    <a:pt x="851" y="559"/>
                    <a:pt x="791" y="407"/>
                    <a:pt x="730" y="285"/>
                  </a:cubicBezTo>
                  <a:cubicBezTo>
                    <a:pt x="699" y="225"/>
                    <a:pt x="639" y="164"/>
                    <a:pt x="608" y="103"/>
                  </a:cubicBezTo>
                  <a:cubicBezTo>
                    <a:pt x="540" y="35"/>
                    <a:pt x="454" y="0"/>
                    <a:pt x="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4"/>
            <p:cNvSpPr/>
            <p:nvPr/>
          </p:nvSpPr>
          <p:spPr>
            <a:xfrm>
              <a:off x="4928925" y="2323275"/>
              <a:ext cx="1057050" cy="1329825"/>
            </a:xfrm>
            <a:custGeom>
              <a:avLst/>
              <a:gdLst/>
              <a:ahLst/>
              <a:cxnLst/>
              <a:rect l="l" t="t" r="r" b="b"/>
              <a:pathLst>
                <a:path w="42282" h="53193" extrusionOk="0">
                  <a:moveTo>
                    <a:pt x="5563" y="0"/>
                  </a:moveTo>
                  <a:cubicBezTo>
                    <a:pt x="5563" y="0"/>
                    <a:pt x="1" y="11034"/>
                    <a:pt x="3739" y="13618"/>
                  </a:cubicBezTo>
                  <a:cubicBezTo>
                    <a:pt x="7478" y="16201"/>
                    <a:pt x="24986" y="29332"/>
                    <a:pt x="24986" y="29332"/>
                  </a:cubicBezTo>
                  <a:lnTo>
                    <a:pt x="33922" y="53193"/>
                  </a:lnTo>
                  <a:lnTo>
                    <a:pt x="42281" y="49758"/>
                  </a:lnTo>
                  <a:lnTo>
                    <a:pt x="35320" y="21855"/>
                  </a:lnTo>
                  <a:lnTo>
                    <a:pt x="17721" y="6080"/>
                  </a:lnTo>
                  <a:lnTo>
                    <a:pt x="5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4"/>
            <p:cNvSpPr/>
            <p:nvPr/>
          </p:nvSpPr>
          <p:spPr>
            <a:xfrm>
              <a:off x="5565725" y="2947900"/>
              <a:ext cx="40300" cy="98050"/>
            </a:xfrm>
            <a:custGeom>
              <a:avLst/>
              <a:gdLst/>
              <a:ahLst/>
              <a:cxnLst/>
              <a:rect l="l" t="t" r="r" b="b"/>
              <a:pathLst>
                <a:path w="1612" h="3922" extrusionOk="0">
                  <a:moveTo>
                    <a:pt x="1581" y="1"/>
                  </a:moveTo>
                  <a:lnTo>
                    <a:pt x="1581" y="1"/>
                  </a:lnTo>
                  <a:cubicBezTo>
                    <a:pt x="578" y="1064"/>
                    <a:pt x="31" y="2463"/>
                    <a:pt x="0" y="3922"/>
                  </a:cubicBezTo>
                  <a:cubicBezTo>
                    <a:pt x="61" y="3922"/>
                    <a:pt x="183" y="2979"/>
                    <a:pt x="608" y="1885"/>
                  </a:cubicBezTo>
                  <a:cubicBezTo>
                    <a:pt x="1034" y="791"/>
                    <a:pt x="1611" y="31"/>
                    <a:pt x="158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4"/>
            <p:cNvSpPr/>
            <p:nvPr/>
          </p:nvSpPr>
          <p:spPr>
            <a:xfrm>
              <a:off x="5556600" y="2941825"/>
              <a:ext cx="15225" cy="104125"/>
            </a:xfrm>
            <a:custGeom>
              <a:avLst/>
              <a:gdLst/>
              <a:ahLst/>
              <a:cxnLst/>
              <a:rect l="l" t="t" r="r" b="b"/>
              <a:pathLst>
                <a:path w="609" h="4165" extrusionOk="0">
                  <a:moveTo>
                    <a:pt x="548" y="0"/>
                  </a:moveTo>
                  <a:cubicBezTo>
                    <a:pt x="274" y="639"/>
                    <a:pt x="92" y="1338"/>
                    <a:pt x="92" y="2067"/>
                  </a:cubicBezTo>
                  <a:cubicBezTo>
                    <a:pt x="1" y="2766"/>
                    <a:pt x="31" y="3466"/>
                    <a:pt x="213" y="4165"/>
                  </a:cubicBezTo>
                  <a:cubicBezTo>
                    <a:pt x="274" y="4134"/>
                    <a:pt x="183" y="3222"/>
                    <a:pt x="274" y="2067"/>
                  </a:cubicBezTo>
                  <a:cubicBezTo>
                    <a:pt x="365" y="912"/>
                    <a:pt x="608" y="0"/>
                    <a:pt x="5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4"/>
            <p:cNvSpPr/>
            <p:nvPr/>
          </p:nvSpPr>
          <p:spPr>
            <a:xfrm>
              <a:off x="5020875" y="2460825"/>
              <a:ext cx="777400" cy="1183150"/>
            </a:xfrm>
            <a:custGeom>
              <a:avLst/>
              <a:gdLst/>
              <a:ahLst/>
              <a:cxnLst/>
              <a:rect l="l" t="t" r="r" b="b"/>
              <a:pathLst>
                <a:path w="31096" h="47326" extrusionOk="0">
                  <a:moveTo>
                    <a:pt x="912" y="0"/>
                  </a:moveTo>
                  <a:lnTo>
                    <a:pt x="912" y="0"/>
                  </a:lnTo>
                  <a:cubicBezTo>
                    <a:pt x="882" y="61"/>
                    <a:pt x="852" y="91"/>
                    <a:pt x="852" y="152"/>
                  </a:cubicBezTo>
                  <a:cubicBezTo>
                    <a:pt x="821" y="243"/>
                    <a:pt x="760" y="365"/>
                    <a:pt x="669" y="547"/>
                  </a:cubicBezTo>
                  <a:cubicBezTo>
                    <a:pt x="456" y="1094"/>
                    <a:pt x="305" y="1672"/>
                    <a:pt x="183" y="2219"/>
                  </a:cubicBezTo>
                  <a:cubicBezTo>
                    <a:pt x="1" y="3131"/>
                    <a:pt x="31" y="4073"/>
                    <a:pt x="213" y="4985"/>
                  </a:cubicBezTo>
                  <a:cubicBezTo>
                    <a:pt x="365" y="5532"/>
                    <a:pt x="578" y="6079"/>
                    <a:pt x="882" y="6565"/>
                  </a:cubicBezTo>
                  <a:cubicBezTo>
                    <a:pt x="1247" y="7113"/>
                    <a:pt x="1642" y="7599"/>
                    <a:pt x="2128" y="8055"/>
                  </a:cubicBezTo>
                  <a:cubicBezTo>
                    <a:pt x="3192" y="9088"/>
                    <a:pt x="4347" y="10000"/>
                    <a:pt x="5563" y="10821"/>
                  </a:cubicBezTo>
                  <a:cubicBezTo>
                    <a:pt x="6870" y="11702"/>
                    <a:pt x="8299" y="12614"/>
                    <a:pt x="9758" y="13648"/>
                  </a:cubicBezTo>
                  <a:cubicBezTo>
                    <a:pt x="11186" y="14681"/>
                    <a:pt x="12676" y="15806"/>
                    <a:pt x="14226" y="16991"/>
                  </a:cubicBezTo>
                  <a:lnTo>
                    <a:pt x="16597" y="18754"/>
                  </a:lnTo>
                  <a:cubicBezTo>
                    <a:pt x="17387" y="19362"/>
                    <a:pt x="18177" y="20000"/>
                    <a:pt x="18967" y="20669"/>
                  </a:cubicBezTo>
                  <a:cubicBezTo>
                    <a:pt x="19961" y="21512"/>
                    <a:pt x="20955" y="22326"/>
                    <a:pt x="21890" y="23109"/>
                  </a:cubicBezTo>
                  <a:lnTo>
                    <a:pt x="21890" y="23109"/>
                  </a:lnTo>
                  <a:cubicBezTo>
                    <a:pt x="22709" y="24747"/>
                    <a:pt x="23498" y="26325"/>
                    <a:pt x="24135" y="27934"/>
                  </a:cubicBezTo>
                  <a:cubicBezTo>
                    <a:pt x="24439" y="28724"/>
                    <a:pt x="24682" y="29514"/>
                    <a:pt x="24925" y="30304"/>
                  </a:cubicBezTo>
                  <a:cubicBezTo>
                    <a:pt x="25168" y="31095"/>
                    <a:pt x="25411" y="31855"/>
                    <a:pt x="25655" y="32584"/>
                  </a:cubicBezTo>
                  <a:cubicBezTo>
                    <a:pt x="26658" y="35532"/>
                    <a:pt x="27630" y="38146"/>
                    <a:pt x="28421" y="40335"/>
                  </a:cubicBezTo>
                  <a:cubicBezTo>
                    <a:pt x="29211" y="42523"/>
                    <a:pt x="29880" y="44256"/>
                    <a:pt x="30335" y="45472"/>
                  </a:cubicBezTo>
                  <a:cubicBezTo>
                    <a:pt x="30579" y="46049"/>
                    <a:pt x="30761" y="46536"/>
                    <a:pt x="30883" y="46840"/>
                  </a:cubicBezTo>
                  <a:cubicBezTo>
                    <a:pt x="30943" y="46992"/>
                    <a:pt x="31004" y="47113"/>
                    <a:pt x="31035" y="47204"/>
                  </a:cubicBezTo>
                  <a:lnTo>
                    <a:pt x="30913" y="46809"/>
                  </a:lnTo>
                  <a:cubicBezTo>
                    <a:pt x="30761" y="46475"/>
                    <a:pt x="30609" y="46019"/>
                    <a:pt x="30396" y="45411"/>
                  </a:cubicBezTo>
                  <a:lnTo>
                    <a:pt x="28512" y="40274"/>
                  </a:lnTo>
                  <a:cubicBezTo>
                    <a:pt x="27721" y="38086"/>
                    <a:pt x="26779" y="35472"/>
                    <a:pt x="25807" y="32523"/>
                  </a:cubicBezTo>
                  <a:cubicBezTo>
                    <a:pt x="25563" y="31763"/>
                    <a:pt x="25320" y="31004"/>
                    <a:pt x="25077" y="30244"/>
                  </a:cubicBezTo>
                  <a:cubicBezTo>
                    <a:pt x="24834" y="29423"/>
                    <a:pt x="24591" y="28633"/>
                    <a:pt x="24287" y="27842"/>
                  </a:cubicBezTo>
                  <a:cubicBezTo>
                    <a:pt x="23648" y="26231"/>
                    <a:pt x="22889" y="24651"/>
                    <a:pt x="22037" y="23009"/>
                  </a:cubicBezTo>
                  <a:lnTo>
                    <a:pt x="22037" y="22979"/>
                  </a:lnTo>
                  <a:cubicBezTo>
                    <a:pt x="21095" y="22189"/>
                    <a:pt x="20123" y="21338"/>
                    <a:pt x="19089" y="20517"/>
                  </a:cubicBezTo>
                  <a:cubicBezTo>
                    <a:pt x="18299" y="19879"/>
                    <a:pt x="17508" y="19210"/>
                    <a:pt x="16718" y="18602"/>
                  </a:cubicBezTo>
                  <a:lnTo>
                    <a:pt x="14347" y="16839"/>
                  </a:lnTo>
                  <a:cubicBezTo>
                    <a:pt x="12797" y="15654"/>
                    <a:pt x="11308" y="14529"/>
                    <a:pt x="9849" y="13496"/>
                  </a:cubicBezTo>
                  <a:cubicBezTo>
                    <a:pt x="8420" y="12462"/>
                    <a:pt x="6961" y="11581"/>
                    <a:pt x="5654" y="10699"/>
                  </a:cubicBezTo>
                  <a:cubicBezTo>
                    <a:pt x="4438" y="9879"/>
                    <a:pt x="3283" y="8967"/>
                    <a:pt x="2219" y="7964"/>
                  </a:cubicBezTo>
                  <a:cubicBezTo>
                    <a:pt x="1764" y="7508"/>
                    <a:pt x="1338" y="7021"/>
                    <a:pt x="1004" y="6505"/>
                  </a:cubicBezTo>
                  <a:cubicBezTo>
                    <a:pt x="700" y="6018"/>
                    <a:pt x="487" y="5502"/>
                    <a:pt x="335" y="4954"/>
                  </a:cubicBezTo>
                  <a:cubicBezTo>
                    <a:pt x="122" y="4073"/>
                    <a:pt x="92" y="3131"/>
                    <a:pt x="274" y="2249"/>
                  </a:cubicBezTo>
                  <a:cubicBezTo>
                    <a:pt x="365" y="1672"/>
                    <a:pt x="517" y="1125"/>
                    <a:pt x="730" y="578"/>
                  </a:cubicBezTo>
                  <a:cubicBezTo>
                    <a:pt x="791" y="395"/>
                    <a:pt x="821" y="243"/>
                    <a:pt x="882" y="152"/>
                  </a:cubicBezTo>
                  <a:cubicBezTo>
                    <a:pt x="912" y="61"/>
                    <a:pt x="912" y="0"/>
                    <a:pt x="912" y="0"/>
                  </a:cubicBezTo>
                  <a:close/>
                  <a:moveTo>
                    <a:pt x="31035" y="47205"/>
                  </a:moveTo>
                  <a:lnTo>
                    <a:pt x="31035" y="47205"/>
                  </a:lnTo>
                  <a:cubicBezTo>
                    <a:pt x="31035" y="47235"/>
                    <a:pt x="31065" y="47296"/>
                    <a:pt x="31095" y="47326"/>
                  </a:cubicBezTo>
                  <a:cubicBezTo>
                    <a:pt x="31065" y="47265"/>
                    <a:pt x="31035" y="47235"/>
                    <a:pt x="31035" y="47205"/>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4"/>
            <p:cNvSpPr/>
            <p:nvPr/>
          </p:nvSpPr>
          <p:spPr>
            <a:xfrm>
              <a:off x="5240475" y="2411425"/>
              <a:ext cx="407325" cy="141350"/>
            </a:xfrm>
            <a:custGeom>
              <a:avLst/>
              <a:gdLst/>
              <a:ahLst/>
              <a:cxnLst/>
              <a:rect l="l" t="t" r="r" b="b"/>
              <a:pathLst>
                <a:path w="16293" h="5654" extrusionOk="0">
                  <a:moveTo>
                    <a:pt x="1" y="0"/>
                  </a:moveTo>
                  <a:lnTo>
                    <a:pt x="8724" y="5654"/>
                  </a:lnTo>
                  <a:lnTo>
                    <a:pt x="16293" y="2918"/>
                  </a:lnTo>
                  <a:lnTo>
                    <a:pt x="10761" y="1520"/>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4"/>
            <p:cNvSpPr/>
            <p:nvPr/>
          </p:nvSpPr>
          <p:spPr>
            <a:xfrm>
              <a:off x="4716150" y="2391625"/>
              <a:ext cx="194575" cy="82125"/>
            </a:xfrm>
            <a:custGeom>
              <a:avLst/>
              <a:gdLst/>
              <a:ahLst/>
              <a:cxnLst/>
              <a:rect l="l" t="t" r="r" b="b"/>
              <a:pathLst>
                <a:path w="7783" h="3285" extrusionOk="0">
                  <a:moveTo>
                    <a:pt x="7777" y="0"/>
                  </a:moveTo>
                  <a:cubicBezTo>
                    <a:pt x="7721" y="0"/>
                    <a:pt x="7361" y="325"/>
                    <a:pt x="6779" y="762"/>
                  </a:cubicBezTo>
                  <a:cubicBezTo>
                    <a:pt x="5958" y="1370"/>
                    <a:pt x="5077" y="1887"/>
                    <a:pt x="4135" y="2282"/>
                  </a:cubicBezTo>
                  <a:cubicBezTo>
                    <a:pt x="3223" y="2646"/>
                    <a:pt x="2220" y="2920"/>
                    <a:pt x="1247" y="3072"/>
                  </a:cubicBezTo>
                  <a:cubicBezTo>
                    <a:pt x="457" y="3194"/>
                    <a:pt x="1" y="3224"/>
                    <a:pt x="1" y="3254"/>
                  </a:cubicBezTo>
                  <a:cubicBezTo>
                    <a:pt x="92" y="3285"/>
                    <a:pt x="214" y="3285"/>
                    <a:pt x="335" y="3285"/>
                  </a:cubicBezTo>
                  <a:cubicBezTo>
                    <a:pt x="639" y="3285"/>
                    <a:pt x="943" y="3254"/>
                    <a:pt x="1247" y="3224"/>
                  </a:cubicBezTo>
                  <a:cubicBezTo>
                    <a:pt x="3314" y="2981"/>
                    <a:pt x="5229" y="2190"/>
                    <a:pt x="6840" y="883"/>
                  </a:cubicBezTo>
                  <a:cubicBezTo>
                    <a:pt x="7083" y="701"/>
                    <a:pt x="7326" y="488"/>
                    <a:pt x="7539" y="276"/>
                  </a:cubicBezTo>
                  <a:cubicBezTo>
                    <a:pt x="7630" y="184"/>
                    <a:pt x="7691" y="93"/>
                    <a:pt x="7782" y="2"/>
                  </a:cubicBezTo>
                  <a:cubicBezTo>
                    <a:pt x="7781" y="1"/>
                    <a:pt x="7779" y="0"/>
                    <a:pt x="77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4"/>
            <p:cNvSpPr/>
            <p:nvPr/>
          </p:nvSpPr>
          <p:spPr>
            <a:xfrm>
              <a:off x="5052025" y="1573250"/>
              <a:ext cx="905075" cy="883025"/>
            </a:xfrm>
            <a:custGeom>
              <a:avLst/>
              <a:gdLst/>
              <a:ahLst/>
              <a:cxnLst/>
              <a:rect l="l" t="t" r="r" b="b"/>
              <a:pathLst>
                <a:path w="36203" h="35321" extrusionOk="0">
                  <a:moveTo>
                    <a:pt x="17965" y="1"/>
                  </a:moveTo>
                  <a:lnTo>
                    <a:pt x="15503" y="62"/>
                  </a:lnTo>
                  <a:cubicBezTo>
                    <a:pt x="13405" y="123"/>
                    <a:pt x="11338" y="335"/>
                    <a:pt x="9302" y="700"/>
                  </a:cubicBezTo>
                  <a:cubicBezTo>
                    <a:pt x="8025" y="943"/>
                    <a:pt x="6840" y="1582"/>
                    <a:pt x="5958" y="2493"/>
                  </a:cubicBezTo>
                  <a:cubicBezTo>
                    <a:pt x="5138" y="3405"/>
                    <a:pt x="4530" y="4500"/>
                    <a:pt x="4226" y="5685"/>
                  </a:cubicBezTo>
                  <a:lnTo>
                    <a:pt x="2068" y="16962"/>
                  </a:lnTo>
                  <a:lnTo>
                    <a:pt x="1" y="32585"/>
                  </a:lnTo>
                  <a:cubicBezTo>
                    <a:pt x="1" y="32585"/>
                    <a:pt x="881" y="32527"/>
                    <a:pt x="2234" y="32527"/>
                  </a:cubicBezTo>
                  <a:cubicBezTo>
                    <a:pt x="4669" y="32527"/>
                    <a:pt x="8638" y="32715"/>
                    <a:pt x="11764" y="33770"/>
                  </a:cubicBezTo>
                  <a:cubicBezTo>
                    <a:pt x="16286" y="35268"/>
                    <a:pt x="19205" y="35321"/>
                    <a:pt x="19592" y="35321"/>
                  </a:cubicBezTo>
                  <a:cubicBezTo>
                    <a:pt x="19622" y="35321"/>
                    <a:pt x="19636" y="35321"/>
                    <a:pt x="19636" y="35321"/>
                  </a:cubicBezTo>
                  <a:lnTo>
                    <a:pt x="18603" y="25594"/>
                  </a:lnTo>
                  <a:lnTo>
                    <a:pt x="22250" y="17630"/>
                  </a:lnTo>
                  <a:lnTo>
                    <a:pt x="23861" y="26962"/>
                  </a:lnTo>
                  <a:lnTo>
                    <a:pt x="31308" y="34652"/>
                  </a:lnTo>
                  <a:lnTo>
                    <a:pt x="36202" y="33558"/>
                  </a:lnTo>
                  <a:lnTo>
                    <a:pt x="31156" y="25108"/>
                  </a:lnTo>
                  <a:lnTo>
                    <a:pt x="27630" y="7873"/>
                  </a:lnTo>
                  <a:cubicBezTo>
                    <a:pt x="27357" y="6445"/>
                    <a:pt x="26567" y="5138"/>
                    <a:pt x="25442" y="4226"/>
                  </a:cubicBezTo>
                  <a:lnTo>
                    <a:pt x="25290" y="4104"/>
                  </a:lnTo>
                  <a:lnTo>
                    <a:pt x="17965" y="1"/>
                  </a:ln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4"/>
            <p:cNvSpPr/>
            <p:nvPr/>
          </p:nvSpPr>
          <p:spPr>
            <a:xfrm>
              <a:off x="5550525" y="1833900"/>
              <a:ext cx="135275" cy="310075"/>
            </a:xfrm>
            <a:custGeom>
              <a:avLst/>
              <a:gdLst/>
              <a:ahLst/>
              <a:cxnLst/>
              <a:rect l="l" t="t" r="r" b="b"/>
              <a:pathLst>
                <a:path w="5411" h="12403" extrusionOk="0">
                  <a:moveTo>
                    <a:pt x="5411" y="1"/>
                  </a:moveTo>
                  <a:cubicBezTo>
                    <a:pt x="5320" y="153"/>
                    <a:pt x="5259" y="305"/>
                    <a:pt x="5168" y="487"/>
                  </a:cubicBezTo>
                  <a:lnTo>
                    <a:pt x="4560" y="1794"/>
                  </a:lnTo>
                  <a:cubicBezTo>
                    <a:pt x="4043" y="2919"/>
                    <a:pt x="3374" y="4438"/>
                    <a:pt x="2614" y="6171"/>
                  </a:cubicBezTo>
                  <a:cubicBezTo>
                    <a:pt x="1855" y="7873"/>
                    <a:pt x="1186" y="9423"/>
                    <a:pt x="699" y="10548"/>
                  </a:cubicBezTo>
                  <a:cubicBezTo>
                    <a:pt x="487" y="11125"/>
                    <a:pt x="304" y="11581"/>
                    <a:pt x="152" y="11885"/>
                  </a:cubicBezTo>
                  <a:cubicBezTo>
                    <a:pt x="92" y="12068"/>
                    <a:pt x="31" y="12220"/>
                    <a:pt x="0" y="12402"/>
                  </a:cubicBezTo>
                  <a:cubicBezTo>
                    <a:pt x="92" y="12250"/>
                    <a:pt x="183" y="12098"/>
                    <a:pt x="244" y="11916"/>
                  </a:cubicBezTo>
                  <a:cubicBezTo>
                    <a:pt x="396" y="11581"/>
                    <a:pt x="608" y="11125"/>
                    <a:pt x="851" y="10609"/>
                  </a:cubicBezTo>
                  <a:lnTo>
                    <a:pt x="2797" y="6232"/>
                  </a:lnTo>
                  <a:cubicBezTo>
                    <a:pt x="3557" y="4530"/>
                    <a:pt x="4195" y="2979"/>
                    <a:pt x="4681" y="1855"/>
                  </a:cubicBezTo>
                  <a:lnTo>
                    <a:pt x="5228" y="517"/>
                  </a:lnTo>
                  <a:cubicBezTo>
                    <a:pt x="5320" y="335"/>
                    <a:pt x="5380" y="183"/>
                    <a:pt x="54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4"/>
            <p:cNvSpPr/>
            <p:nvPr/>
          </p:nvSpPr>
          <p:spPr>
            <a:xfrm>
              <a:off x="5151575" y="1615825"/>
              <a:ext cx="660375" cy="894400"/>
            </a:xfrm>
            <a:custGeom>
              <a:avLst/>
              <a:gdLst/>
              <a:ahLst/>
              <a:cxnLst/>
              <a:rect l="l" t="t" r="r" b="b"/>
              <a:pathLst>
                <a:path w="26415" h="35776" extrusionOk="0">
                  <a:moveTo>
                    <a:pt x="4737" y="1"/>
                  </a:moveTo>
                  <a:cubicBezTo>
                    <a:pt x="4046" y="1"/>
                    <a:pt x="3374" y="153"/>
                    <a:pt x="2797" y="486"/>
                  </a:cubicBezTo>
                  <a:cubicBezTo>
                    <a:pt x="1156" y="1459"/>
                    <a:pt x="1" y="4195"/>
                    <a:pt x="669" y="6018"/>
                  </a:cubicBezTo>
                  <a:cubicBezTo>
                    <a:pt x="2098" y="10000"/>
                    <a:pt x="4834" y="19089"/>
                    <a:pt x="6171" y="22584"/>
                  </a:cubicBezTo>
                  <a:cubicBezTo>
                    <a:pt x="6596" y="23648"/>
                    <a:pt x="7265" y="24590"/>
                    <a:pt x="8177" y="25289"/>
                  </a:cubicBezTo>
                  <a:lnTo>
                    <a:pt x="22980" y="35776"/>
                  </a:lnTo>
                  <a:lnTo>
                    <a:pt x="26414" y="31338"/>
                  </a:lnTo>
                  <a:lnTo>
                    <a:pt x="15290" y="20608"/>
                  </a:lnTo>
                  <a:lnTo>
                    <a:pt x="9302" y="2888"/>
                  </a:lnTo>
                  <a:cubicBezTo>
                    <a:pt x="8678" y="1150"/>
                    <a:pt x="6634" y="1"/>
                    <a:pt x="4737" y="1"/>
                  </a:cubicBezTo>
                  <a:close/>
                </a:path>
              </a:pathLst>
            </a:custGeom>
            <a:solidFill>
              <a:srgbClr val="90C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4"/>
            <p:cNvSpPr/>
            <p:nvPr/>
          </p:nvSpPr>
          <p:spPr>
            <a:xfrm>
              <a:off x="5191850" y="1706250"/>
              <a:ext cx="623900" cy="807775"/>
            </a:xfrm>
            <a:custGeom>
              <a:avLst/>
              <a:gdLst/>
              <a:ahLst/>
              <a:cxnLst/>
              <a:rect l="l" t="t" r="r" b="b"/>
              <a:pathLst>
                <a:path w="24956" h="32311" extrusionOk="0">
                  <a:moveTo>
                    <a:pt x="7995" y="0"/>
                  </a:moveTo>
                  <a:cubicBezTo>
                    <a:pt x="7995" y="3"/>
                    <a:pt x="8026" y="95"/>
                    <a:pt x="8086" y="335"/>
                  </a:cubicBezTo>
                  <a:lnTo>
                    <a:pt x="8390" y="1246"/>
                  </a:lnTo>
                  <a:lnTo>
                    <a:pt x="9514" y="4712"/>
                  </a:lnTo>
                  <a:cubicBezTo>
                    <a:pt x="10518" y="7690"/>
                    <a:pt x="11946" y="11915"/>
                    <a:pt x="13648" y="17052"/>
                  </a:cubicBezTo>
                  <a:lnTo>
                    <a:pt x="13648" y="17083"/>
                  </a:lnTo>
                  <a:lnTo>
                    <a:pt x="24676" y="27717"/>
                  </a:lnTo>
                  <a:lnTo>
                    <a:pt x="22281" y="30852"/>
                  </a:lnTo>
                  <a:lnTo>
                    <a:pt x="21381" y="32041"/>
                  </a:lnTo>
                  <a:lnTo>
                    <a:pt x="10062" y="23922"/>
                  </a:lnTo>
                  <a:lnTo>
                    <a:pt x="7508" y="22067"/>
                  </a:lnTo>
                  <a:lnTo>
                    <a:pt x="6900" y="21611"/>
                  </a:lnTo>
                  <a:cubicBezTo>
                    <a:pt x="6688" y="21490"/>
                    <a:pt x="6505" y="21338"/>
                    <a:pt x="6323" y="21186"/>
                  </a:cubicBezTo>
                  <a:cubicBezTo>
                    <a:pt x="5958" y="20852"/>
                    <a:pt x="5654" y="20487"/>
                    <a:pt x="5381" y="20092"/>
                  </a:cubicBezTo>
                  <a:cubicBezTo>
                    <a:pt x="5137" y="19697"/>
                    <a:pt x="4925" y="19271"/>
                    <a:pt x="4773" y="18845"/>
                  </a:cubicBezTo>
                  <a:cubicBezTo>
                    <a:pt x="4621" y="18420"/>
                    <a:pt x="4438" y="17994"/>
                    <a:pt x="4286" y="17569"/>
                  </a:cubicBezTo>
                  <a:cubicBezTo>
                    <a:pt x="3982" y="16748"/>
                    <a:pt x="3678" y="15958"/>
                    <a:pt x="3405" y="15198"/>
                  </a:cubicBezTo>
                  <a:cubicBezTo>
                    <a:pt x="2280" y="12158"/>
                    <a:pt x="1460" y="9696"/>
                    <a:pt x="912" y="7994"/>
                  </a:cubicBezTo>
                  <a:cubicBezTo>
                    <a:pt x="639" y="7143"/>
                    <a:pt x="396" y="6474"/>
                    <a:pt x="244" y="6019"/>
                  </a:cubicBezTo>
                  <a:cubicBezTo>
                    <a:pt x="183" y="5806"/>
                    <a:pt x="122" y="5623"/>
                    <a:pt x="92" y="5502"/>
                  </a:cubicBezTo>
                  <a:cubicBezTo>
                    <a:pt x="32" y="5383"/>
                    <a:pt x="2" y="5322"/>
                    <a:pt x="1" y="5320"/>
                  </a:cubicBezTo>
                  <a:lnTo>
                    <a:pt x="1" y="5320"/>
                  </a:lnTo>
                  <a:cubicBezTo>
                    <a:pt x="31" y="5380"/>
                    <a:pt x="31" y="5441"/>
                    <a:pt x="61" y="5502"/>
                  </a:cubicBezTo>
                  <a:cubicBezTo>
                    <a:pt x="92" y="5654"/>
                    <a:pt x="153" y="5806"/>
                    <a:pt x="213" y="6019"/>
                  </a:cubicBezTo>
                  <a:cubicBezTo>
                    <a:pt x="365" y="6474"/>
                    <a:pt x="548" y="7143"/>
                    <a:pt x="821" y="7994"/>
                  </a:cubicBezTo>
                  <a:cubicBezTo>
                    <a:pt x="1368" y="9727"/>
                    <a:pt x="2189" y="12219"/>
                    <a:pt x="3253" y="15259"/>
                  </a:cubicBezTo>
                  <a:cubicBezTo>
                    <a:pt x="3526" y="16019"/>
                    <a:pt x="3830" y="16809"/>
                    <a:pt x="4134" y="17630"/>
                  </a:cubicBezTo>
                  <a:lnTo>
                    <a:pt x="4651" y="18906"/>
                  </a:lnTo>
                  <a:cubicBezTo>
                    <a:pt x="4803" y="19332"/>
                    <a:pt x="5016" y="19757"/>
                    <a:pt x="5259" y="20152"/>
                  </a:cubicBezTo>
                  <a:cubicBezTo>
                    <a:pt x="5533" y="20578"/>
                    <a:pt x="5837" y="20973"/>
                    <a:pt x="6201" y="21308"/>
                  </a:cubicBezTo>
                  <a:cubicBezTo>
                    <a:pt x="6384" y="21459"/>
                    <a:pt x="6596" y="21642"/>
                    <a:pt x="6779" y="21763"/>
                  </a:cubicBezTo>
                  <a:lnTo>
                    <a:pt x="7417" y="22219"/>
                  </a:lnTo>
                  <a:lnTo>
                    <a:pt x="9940" y="24043"/>
                  </a:lnTo>
                  <a:lnTo>
                    <a:pt x="21338" y="32250"/>
                  </a:lnTo>
                  <a:lnTo>
                    <a:pt x="21399" y="32311"/>
                  </a:lnTo>
                  <a:lnTo>
                    <a:pt x="21460" y="32220"/>
                  </a:lnTo>
                  <a:cubicBezTo>
                    <a:pt x="21764" y="31824"/>
                    <a:pt x="22098" y="31399"/>
                    <a:pt x="22433" y="30973"/>
                  </a:cubicBezTo>
                  <a:lnTo>
                    <a:pt x="24895" y="27782"/>
                  </a:lnTo>
                  <a:lnTo>
                    <a:pt x="24955" y="27691"/>
                  </a:lnTo>
                  <a:lnTo>
                    <a:pt x="24895" y="27630"/>
                  </a:lnTo>
                  <a:lnTo>
                    <a:pt x="13770" y="16931"/>
                  </a:lnTo>
                  <a:lnTo>
                    <a:pt x="13770" y="16961"/>
                  </a:lnTo>
                  <a:lnTo>
                    <a:pt x="9606" y="4651"/>
                  </a:lnTo>
                  <a:cubicBezTo>
                    <a:pt x="9089" y="3161"/>
                    <a:pt x="8694" y="2006"/>
                    <a:pt x="8420" y="1216"/>
                  </a:cubicBezTo>
                  <a:lnTo>
                    <a:pt x="8086" y="304"/>
                  </a:lnTo>
                  <a:cubicBezTo>
                    <a:pt x="8026" y="94"/>
                    <a:pt x="7995" y="3"/>
                    <a:pt x="7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4"/>
            <p:cNvSpPr/>
            <p:nvPr/>
          </p:nvSpPr>
          <p:spPr>
            <a:xfrm>
              <a:off x="5211600" y="1617125"/>
              <a:ext cx="144425" cy="35200"/>
            </a:xfrm>
            <a:custGeom>
              <a:avLst/>
              <a:gdLst/>
              <a:ahLst/>
              <a:cxnLst/>
              <a:rect l="l" t="t" r="r" b="b"/>
              <a:pathLst>
                <a:path w="5777" h="1408" extrusionOk="0">
                  <a:moveTo>
                    <a:pt x="2755" y="1"/>
                  </a:moveTo>
                  <a:cubicBezTo>
                    <a:pt x="2057" y="1"/>
                    <a:pt x="1358" y="177"/>
                    <a:pt x="730" y="526"/>
                  </a:cubicBezTo>
                  <a:cubicBezTo>
                    <a:pt x="457" y="678"/>
                    <a:pt x="214" y="860"/>
                    <a:pt x="1" y="1134"/>
                  </a:cubicBezTo>
                  <a:cubicBezTo>
                    <a:pt x="31" y="1134"/>
                    <a:pt x="305" y="921"/>
                    <a:pt x="791" y="647"/>
                  </a:cubicBezTo>
                  <a:cubicBezTo>
                    <a:pt x="1404" y="348"/>
                    <a:pt x="2060" y="201"/>
                    <a:pt x="2711" y="201"/>
                  </a:cubicBezTo>
                  <a:cubicBezTo>
                    <a:pt x="3514" y="201"/>
                    <a:pt x="4312" y="424"/>
                    <a:pt x="5016" y="860"/>
                  </a:cubicBezTo>
                  <a:cubicBezTo>
                    <a:pt x="5503" y="1164"/>
                    <a:pt x="5746" y="1407"/>
                    <a:pt x="5776" y="1407"/>
                  </a:cubicBezTo>
                  <a:cubicBezTo>
                    <a:pt x="5594" y="1134"/>
                    <a:pt x="5351" y="921"/>
                    <a:pt x="5107" y="738"/>
                  </a:cubicBezTo>
                  <a:cubicBezTo>
                    <a:pt x="4400" y="245"/>
                    <a:pt x="3578" y="1"/>
                    <a:pt x="27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4"/>
            <p:cNvSpPr/>
            <p:nvPr/>
          </p:nvSpPr>
          <p:spPr>
            <a:xfrm>
              <a:off x="5764800" y="2203400"/>
              <a:ext cx="73750" cy="21275"/>
            </a:xfrm>
            <a:custGeom>
              <a:avLst/>
              <a:gdLst/>
              <a:ahLst/>
              <a:cxnLst/>
              <a:rect l="l" t="t" r="r" b="b"/>
              <a:pathLst>
                <a:path w="2950" h="851" extrusionOk="0">
                  <a:moveTo>
                    <a:pt x="2174" y="1"/>
                  </a:moveTo>
                  <a:cubicBezTo>
                    <a:pt x="1916" y="1"/>
                    <a:pt x="1658" y="39"/>
                    <a:pt x="1399" y="114"/>
                  </a:cubicBezTo>
                  <a:cubicBezTo>
                    <a:pt x="852" y="206"/>
                    <a:pt x="366" y="449"/>
                    <a:pt x="1" y="844"/>
                  </a:cubicBezTo>
                  <a:cubicBezTo>
                    <a:pt x="3" y="848"/>
                    <a:pt x="8" y="850"/>
                    <a:pt x="15" y="850"/>
                  </a:cubicBezTo>
                  <a:cubicBezTo>
                    <a:pt x="114" y="850"/>
                    <a:pt x="667" y="497"/>
                    <a:pt x="1430" y="327"/>
                  </a:cubicBezTo>
                  <a:cubicBezTo>
                    <a:pt x="2250" y="114"/>
                    <a:pt x="2949" y="175"/>
                    <a:pt x="2949" y="114"/>
                  </a:cubicBezTo>
                  <a:cubicBezTo>
                    <a:pt x="2691" y="39"/>
                    <a:pt x="2433" y="1"/>
                    <a:pt x="2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4"/>
            <p:cNvSpPr/>
            <p:nvPr/>
          </p:nvSpPr>
          <p:spPr>
            <a:xfrm>
              <a:off x="5126500" y="1893175"/>
              <a:ext cx="90450" cy="25850"/>
            </a:xfrm>
            <a:custGeom>
              <a:avLst/>
              <a:gdLst/>
              <a:ahLst/>
              <a:cxnLst/>
              <a:rect l="l" t="t" r="r" b="b"/>
              <a:pathLst>
                <a:path w="3618" h="1034" extrusionOk="0">
                  <a:moveTo>
                    <a:pt x="3618" y="912"/>
                  </a:moveTo>
                  <a:cubicBezTo>
                    <a:pt x="3605" y="912"/>
                    <a:pt x="3591" y="914"/>
                    <a:pt x="3579" y="916"/>
                  </a:cubicBezTo>
                  <a:lnTo>
                    <a:pt x="3579" y="916"/>
                  </a:lnTo>
                  <a:cubicBezTo>
                    <a:pt x="3592" y="915"/>
                    <a:pt x="3605" y="914"/>
                    <a:pt x="3618" y="912"/>
                  </a:cubicBezTo>
                  <a:close/>
                  <a:moveTo>
                    <a:pt x="1" y="1"/>
                  </a:moveTo>
                  <a:lnTo>
                    <a:pt x="1" y="1"/>
                  </a:lnTo>
                  <a:cubicBezTo>
                    <a:pt x="31" y="31"/>
                    <a:pt x="61" y="61"/>
                    <a:pt x="92" y="92"/>
                  </a:cubicBezTo>
                  <a:cubicBezTo>
                    <a:pt x="548" y="487"/>
                    <a:pt x="1095" y="760"/>
                    <a:pt x="1672" y="912"/>
                  </a:cubicBezTo>
                  <a:cubicBezTo>
                    <a:pt x="1976" y="993"/>
                    <a:pt x="2280" y="1034"/>
                    <a:pt x="2584" y="1034"/>
                  </a:cubicBezTo>
                  <a:cubicBezTo>
                    <a:pt x="2736" y="1034"/>
                    <a:pt x="2888" y="1024"/>
                    <a:pt x="3040" y="1004"/>
                  </a:cubicBezTo>
                  <a:cubicBezTo>
                    <a:pt x="3192" y="1004"/>
                    <a:pt x="3314" y="973"/>
                    <a:pt x="3466" y="943"/>
                  </a:cubicBezTo>
                  <a:cubicBezTo>
                    <a:pt x="3489" y="943"/>
                    <a:pt x="3532" y="924"/>
                    <a:pt x="3579" y="916"/>
                  </a:cubicBezTo>
                  <a:lnTo>
                    <a:pt x="3579" y="916"/>
                  </a:lnTo>
                  <a:cubicBezTo>
                    <a:pt x="3327" y="939"/>
                    <a:pt x="3076" y="952"/>
                    <a:pt x="2824" y="952"/>
                  </a:cubicBezTo>
                  <a:cubicBezTo>
                    <a:pt x="2451" y="952"/>
                    <a:pt x="2077" y="923"/>
                    <a:pt x="1703" y="852"/>
                  </a:cubicBezTo>
                  <a:cubicBezTo>
                    <a:pt x="1095" y="669"/>
                    <a:pt x="517" y="365"/>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4"/>
            <p:cNvSpPr/>
            <p:nvPr/>
          </p:nvSpPr>
          <p:spPr>
            <a:xfrm>
              <a:off x="5110550" y="1975225"/>
              <a:ext cx="135275" cy="25125"/>
            </a:xfrm>
            <a:custGeom>
              <a:avLst/>
              <a:gdLst/>
              <a:ahLst/>
              <a:cxnLst/>
              <a:rect l="l" t="t" r="r" b="b"/>
              <a:pathLst>
                <a:path w="5411" h="1005" extrusionOk="0">
                  <a:moveTo>
                    <a:pt x="2095" y="0"/>
                  </a:moveTo>
                  <a:cubicBezTo>
                    <a:pt x="1672" y="0"/>
                    <a:pt x="1253" y="34"/>
                    <a:pt x="821" y="92"/>
                  </a:cubicBezTo>
                  <a:cubicBezTo>
                    <a:pt x="578" y="123"/>
                    <a:pt x="365" y="153"/>
                    <a:pt x="213" y="184"/>
                  </a:cubicBezTo>
                  <a:cubicBezTo>
                    <a:pt x="152" y="184"/>
                    <a:pt x="91" y="184"/>
                    <a:pt x="0" y="214"/>
                  </a:cubicBezTo>
                  <a:lnTo>
                    <a:pt x="213" y="214"/>
                  </a:lnTo>
                  <a:lnTo>
                    <a:pt x="821" y="153"/>
                  </a:lnTo>
                  <a:cubicBezTo>
                    <a:pt x="1234" y="116"/>
                    <a:pt x="1636" y="90"/>
                    <a:pt x="2040" y="90"/>
                  </a:cubicBezTo>
                  <a:cubicBezTo>
                    <a:pt x="2290" y="90"/>
                    <a:pt x="2541" y="100"/>
                    <a:pt x="2797" y="123"/>
                  </a:cubicBezTo>
                  <a:cubicBezTo>
                    <a:pt x="3465" y="153"/>
                    <a:pt x="4104" y="305"/>
                    <a:pt x="4681" y="609"/>
                  </a:cubicBezTo>
                  <a:cubicBezTo>
                    <a:pt x="4924" y="731"/>
                    <a:pt x="5168" y="852"/>
                    <a:pt x="5411" y="1004"/>
                  </a:cubicBezTo>
                  <a:cubicBezTo>
                    <a:pt x="5350" y="944"/>
                    <a:pt x="5289" y="883"/>
                    <a:pt x="5198" y="852"/>
                  </a:cubicBezTo>
                  <a:cubicBezTo>
                    <a:pt x="5046" y="731"/>
                    <a:pt x="4894" y="609"/>
                    <a:pt x="4712" y="518"/>
                  </a:cubicBezTo>
                  <a:cubicBezTo>
                    <a:pt x="4104" y="244"/>
                    <a:pt x="3465" y="62"/>
                    <a:pt x="2797" y="32"/>
                  </a:cubicBezTo>
                  <a:cubicBezTo>
                    <a:pt x="2560" y="10"/>
                    <a:pt x="2327" y="0"/>
                    <a:pt x="209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4"/>
            <p:cNvSpPr/>
            <p:nvPr/>
          </p:nvSpPr>
          <p:spPr>
            <a:xfrm>
              <a:off x="5197925" y="1856700"/>
              <a:ext cx="291075" cy="490150"/>
            </a:xfrm>
            <a:custGeom>
              <a:avLst/>
              <a:gdLst/>
              <a:ahLst/>
              <a:cxnLst/>
              <a:rect l="l" t="t" r="r" b="b"/>
              <a:pathLst>
                <a:path w="11643" h="19606" extrusionOk="0">
                  <a:moveTo>
                    <a:pt x="1" y="1"/>
                  </a:moveTo>
                  <a:cubicBezTo>
                    <a:pt x="1" y="1"/>
                    <a:pt x="366" y="5928"/>
                    <a:pt x="821" y="8694"/>
                  </a:cubicBezTo>
                  <a:cubicBezTo>
                    <a:pt x="1247" y="11429"/>
                    <a:pt x="2128" y="14226"/>
                    <a:pt x="4104" y="16201"/>
                  </a:cubicBezTo>
                  <a:cubicBezTo>
                    <a:pt x="6050" y="18147"/>
                    <a:pt x="8876" y="19059"/>
                    <a:pt x="11642" y="19606"/>
                  </a:cubicBezTo>
                  <a:cubicBezTo>
                    <a:pt x="10730" y="18937"/>
                    <a:pt x="9879" y="18268"/>
                    <a:pt x="9028" y="17539"/>
                  </a:cubicBezTo>
                  <a:cubicBezTo>
                    <a:pt x="7934" y="16627"/>
                    <a:pt x="6323" y="15745"/>
                    <a:pt x="5442" y="14621"/>
                  </a:cubicBezTo>
                  <a:cubicBezTo>
                    <a:pt x="3739" y="12463"/>
                    <a:pt x="3344" y="9727"/>
                    <a:pt x="2493" y="7113"/>
                  </a:cubicBezTo>
                  <a:cubicBezTo>
                    <a:pt x="1673" y="4712"/>
                    <a:pt x="791" y="2402"/>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4"/>
            <p:cNvSpPr/>
            <p:nvPr/>
          </p:nvSpPr>
          <p:spPr>
            <a:xfrm>
              <a:off x="5245800" y="1912375"/>
              <a:ext cx="209750" cy="45725"/>
            </a:xfrm>
            <a:custGeom>
              <a:avLst/>
              <a:gdLst/>
              <a:ahLst/>
              <a:cxnLst/>
              <a:rect l="l" t="t" r="r" b="b"/>
              <a:pathLst>
                <a:path w="8390" h="1829" extrusionOk="0">
                  <a:moveTo>
                    <a:pt x="4442" y="1"/>
                  </a:moveTo>
                  <a:cubicBezTo>
                    <a:pt x="4292" y="1"/>
                    <a:pt x="4138" y="8"/>
                    <a:pt x="3983" y="23"/>
                  </a:cubicBezTo>
                  <a:cubicBezTo>
                    <a:pt x="2949" y="114"/>
                    <a:pt x="1916" y="448"/>
                    <a:pt x="1004" y="1026"/>
                  </a:cubicBezTo>
                  <a:cubicBezTo>
                    <a:pt x="639" y="1239"/>
                    <a:pt x="305" y="1512"/>
                    <a:pt x="1" y="1816"/>
                  </a:cubicBezTo>
                  <a:cubicBezTo>
                    <a:pt x="1" y="1825"/>
                    <a:pt x="3" y="1829"/>
                    <a:pt x="8" y="1829"/>
                  </a:cubicBezTo>
                  <a:cubicBezTo>
                    <a:pt x="18" y="1829"/>
                    <a:pt x="40" y="1807"/>
                    <a:pt x="61" y="1786"/>
                  </a:cubicBezTo>
                  <a:lnTo>
                    <a:pt x="274" y="1603"/>
                  </a:lnTo>
                  <a:cubicBezTo>
                    <a:pt x="517" y="1421"/>
                    <a:pt x="761" y="1239"/>
                    <a:pt x="1034" y="1056"/>
                  </a:cubicBezTo>
                  <a:cubicBezTo>
                    <a:pt x="1946" y="509"/>
                    <a:pt x="2949" y="205"/>
                    <a:pt x="4013" y="114"/>
                  </a:cubicBezTo>
                  <a:cubicBezTo>
                    <a:pt x="4175" y="98"/>
                    <a:pt x="4335" y="91"/>
                    <a:pt x="4492" y="91"/>
                  </a:cubicBezTo>
                  <a:cubicBezTo>
                    <a:pt x="5516" y="91"/>
                    <a:pt x="6432" y="388"/>
                    <a:pt x="7144" y="388"/>
                  </a:cubicBezTo>
                  <a:cubicBezTo>
                    <a:pt x="7448" y="388"/>
                    <a:pt x="7782" y="357"/>
                    <a:pt x="8086" y="236"/>
                  </a:cubicBezTo>
                  <a:cubicBezTo>
                    <a:pt x="8208" y="205"/>
                    <a:pt x="8299" y="144"/>
                    <a:pt x="8390" y="84"/>
                  </a:cubicBezTo>
                  <a:lnTo>
                    <a:pt x="8390" y="84"/>
                  </a:lnTo>
                  <a:cubicBezTo>
                    <a:pt x="8389" y="84"/>
                    <a:pt x="8297" y="145"/>
                    <a:pt x="8056" y="205"/>
                  </a:cubicBezTo>
                  <a:cubicBezTo>
                    <a:pt x="7830" y="280"/>
                    <a:pt x="7564" y="335"/>
                    <a:pt x="7308" y="335"/>
                  </a:cubicBezTo>
                  <a:cubicBezTo>
                    <a:pt x="7252" y="335"/>
                    <a:pt x="7198" y="332"/>
                    <a:pt x="7144" y="327"/>
                  </a:cubicBezTo>
                  <a:cubicBezTo>
                    <a:pt x="6426" y="327"/>
                    <a:pt x="5498" y="1"/>
                    <a:pt x="444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4"/>
            <p:cNvSpPr/>
            <p:nvPr/>
          </p:nvSpPr>
          <p:spPr>
            <a:xfrm>
              <a:off x="5229075" y="1843025"/>
              <a:ext cx="199125" cy="50175"/>
            </a:xfrm>
            <a:custGeom>
              <a:avLst/>
              <a:gdLst/>
              <a:ahLst/>
              <a:cxnLst/>
              <a:rect l="l" t="t" r="r" b="b"/>
              <a:pathLst>
                <a:path w="7965" h="2007" extrusionOk="0">
                  <a:moveTo>
                    <a:pt x="7965" y="0"/>
                  </a:moveTo>
                  <a:cubicBezTo>
                    <a:pt x="7934" y="0"/>
                    <a:pt x="7904" y="31"/>
                    <a:pt x="7873" y="31"/>
                  </a:cubicBezTo>
                  <a:lnTo>
                    <a:pt x="7661" y="152"/>
                  </a:lnTo>
                  <a:cubicBezTo>
                    <a:pt x="7604" y="190"/>
                    <a:pt x="7538" y="231"/>
                    <a:pt x="7464" y="274"/>
                  </a:cubicBezTo>
                  <a:lnTo>
                    <a:pt x="7464" y="274"/>
                  </a:lnTo>
                  <a:cubicBezTo>
                    <a:pt x="7535" y="240"/>
                    <a:pt x="7600" y="209"/>
                    <a:pt x="7661" y="183"/>
                  </a:cubicBezTo>
                  <a:lnTo>
                    <a:pt x="7873" y="92"/>
                  </a:lnTo>
                  <a:cubicBezTo>
                    <a:pt x="7934" y="0"/>
                    <a:pt x="7965" y="0"/>
                    <a:pt x="7965" y="0"/>
                  </a:cubicBezTo>
                  <a:close/>
                  <a:moveTo>
                    <a:pt x="7464" y="274"/>
                  </a:moveTo>
                  <a:lnTo>
                    <a:pt x="7464" y="274"/>
                  </a:lnTo>
                  <a:cubicBezTo>
                    <a:pt x="7285" y="360"/>
                    <a:pt x="7071" y="469"/>
                    <a:pt x="6810" y="578"/>
                  </a:cubicBezTo>
                  <a:cubicBezTo>
                    <a:pt x="5898" y="973"/>
                    <a:pt x="4925" y="1307"/>
                    <a:pt x="3922" y="1551"/>
                  </a:cubicBezTo>
                  <a:cubicBezTo>
                    <a:pt x="2949" y="1794"/>
                    <a:pt x="1946" y="1915"/>
                    <a:pt x="913" y="1976"/>
                  </a:cubicBezTo>
                  <a:cubicBezTo>
                    <a:pt x="548" y="2007"/>
                    <a:pt x="214" y="2007"/>
                    <a:pt x="1" y="2007"/>
                  </a:cubicBezTo>
                  <a:lnTo>
                    <a:pt x="913" y="2007"/>
                  </a:lnTo>
                  <a:cubicBezTo>
                    <a:pt x="2980" y="1946"/>
                    <a:pt x="4986" y="1459"/>
                    <a:pt x="6840" y="578"/>
                  </a:cubicBezTo>
                  <a:cubicBezTo>
                    <a:pt x="7091" y="473"/>
                    <a:pt x="7299" y="369"/>
                    <a:pt x="7464" y="27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4"/>
            <p:cNvSpPr/>
            <p:nvPr/>
          </p:nvSpPr>
          <p:spPr>
            <a:xfrm>
              <a:off x="5424375" y="1789825"/>
              <a:ext cx="214325" cy="130725"/>
            </a:xfrm>
            <a:custGeom>
              <a:avLst/>
              <a:gdLst/>
              <a:ahLst/>
              <a:cxnLst/>
              <a:rect l="l" t="t" r="r" b="b"/>
              <a:pathLst>
                <a:path w="8573" h="5229" extrusionOk="0">
                  <a:moveTo>
                    <a:pt x="92" y="1"/>
                  </a:moveTo>
                  <a:cubicBezTo>
                    <a:pt x="92" y="1"/>
                    <a:pt x="91" y="1"/>
                    <a:pt x="91" y="1"/>
                  </a:cubicBezTo>
                  <a:lnTo>
                    <a:pt x="91" y="1"/>
                  </a:lnTo>
                  <a:cubicBezTo>
                    <a:pt x="93" y="1"/>
                    <a:pt x="94" y="1"/>
                    <a:pt x="95" y="1"/>
                  </a:cubicBezTo>
                  <a:lnTo>
                    <a:pt x="95" y="1"/>
                  </a:lnTo>
                  <a:lnTo>
                    <a:pt x="92" y="1"/>
                  </a:lnTo>
                  <a:close/>
                  <a:moveTo>
                    <a:pt x="1" y="1"/>
                  </a:moveTo>
                  <a:cubicBezTo>
                    <a:pt x="16" y="16"/>
                    <a:pt x="31" y="24"/>
                    <a:pt x="46" y="24"/>
                  </a:cubicBezTo>
                  <a:cubicBezTo>
                    <a:pt x="61" y="24"/>
                    <a:pt x="76" y="16"/>
                    <a:pt x="91" y="1"/>
                  </a:cubicBezTo>
                  <a:lnTo>
                    <a:pt x="91" y="1"/>
                  </a:lnTo>
                  <a:cubicBezTo>
                    <a:pt x="61" y="1"/>
                    <a:pt x="31" y="1"/>
                    <a:pt x="1" y="1"/>
                  </a:cubicBezTo>
                  <a:close/>
                  <a:moveTo>
                    <a:pt x="95" y="1"/>
                  </a:moveTo>
                  <a:lnTo>
                    <a:pt x="396" y="62"/>
                  </a:lnTo>
                  <a:cubicBezTo>
                    <a:pt x="1976" y="213"/>
                    <a:pt x="3496" y="852"/>
                    <a:pt x="4742" y="1824"/>
                  </a:cubicBezTo>
                  <a:cubicBezTo>
                    <a:pt x="5867" y="2736"/>
                    <a:pt x="6536" y="3891"/>
                    <a:pt x="7235" y="4499"/>
                  </a:cubicBezTo>
                  <a:cubicBezTo>
                    <a:pt x="7508" y="4742"/>
                    <a:pt x="7843" y="4955"/>
                    <a:pt x="8177" y="5107"/>
                  </a:cubicBezTo>
                  <a:cubicBezTo>
                    <a:pt x="8268" y="5138"/>
                    <a:pt x="8359" y="5168"/>
                    <a:pt x="8451" y="5198"/>
                  </a:cubicBezTo>
                  <a:lnTo>
                    <a:pt x="8496" y="5210"/>
                  </a:lnTo>
                  <a:lnTo>
                    <a:pt x="8496" y="5210"/>
                  </a:lnTo>
                  <a:cubicBezTo>
                    <a:pt x="8431" y="5192"/>
                    <a:pt x="8329" y="5159"/>
                    <a:pt x="8208" y="5107"/>
                  </a:cubicBezTo>
                  <a:cubicBezTo>
                    <a:pt x="7873" y="4955"/>
                    <a:pt x="7569" y="4742"/>
                    <a:pt x="7296" y="4469"/>
                  </a:cubicBezTo>
                  <a:cubicBezTo>
                    <a:pt x="6901" y="4104"/>
                    <a:pt x="6536" y="3679"/>
                    <a:pt x="6201" y="3253"/>
                  </a:cubicBezTo>
                  <a:cubicBezTo>
                    <a:pt x="5806" y="2706"/>
                    <a:pt x="5320" y="2220"/>
                    <a:pt x="4803" y="1794"/>
                  </a:cubicBezTo>
                  <a:cubicBezTo>
                    <a:pt x="3831" y="1034"/>
                    <a:pt x="2706" y="487"/>
                    <a:pt x="1520" y="183"/>
                  </a:cubicBezTo>
                  <a:cubicBezTo>
                    <a:pt x="1064" y="69"/>
                    <a:pt x="580" y="8"/>
                    <a:pt x="95" y="1"/>
                  </a:cubicBezTo>
                  <a:close/>
                  <a:moveTo>
                    <a:pt x="8496" y="5210"/>
                  </a:moveTo>
                  <a:lnTo>
                    <a:pt x="8496" y="5210"/>
                  </a:lnTo>
                  <a:cubicBezTo>
                    <a:pt x="8544" y="5223"/>
                    <a:pt x="8572" y="5229"/>
                    <a:pt x="8572" y="5229"/>
                  </a:cubicBezTo>
                  <a:lnTo>
                    <a:pt x="8496" y="521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4"/>
            <p:cNvSpPr/>
            <p:nvPr/>
          </p:nvSpPr>
          <p:spPr>
            <a:xfrm>
              <a:off x="5448700" y="1880625"/>
              <a:ext cx="178600" cy="85525"/>
            </a:xfrm>
            <a:custGeom>
              <a:avLst/>
              <a:gdLst/>
              <a:ahLst/>
              <a:cxnLst/>
              <a:rect l="l" t="t" r="r" b="b"/>
              <a:pathLst>
                <a:path w="7144" h="3421" extrusionOk="0">
                  <a:moveTo>
                    <a:pt x="1873" y="1"/>
                  </a:moveTo>
                  <a:cubicBezTo>
                    <a:pt x="1649" y="1"/>
                    <a:pt x="1429" y="16"/>
                    <a:pt x="1216" y="47"/>
                  </a:cubicBezTo>
                  <a:cubicBezTo>
                    <a:pt x="821" y="77"/>
                    <a:pt x="517" y="138"/>
                    <a:pt x="335" y="168"/>
                  </a:cubicBezTo>
                  <a:lnTo>
                    <a:pt x="92" y="229"/>
                  </a:lnTo>
                  <a:cubicBezTo>
                    <a:pt x="61" y="229"/>
                    <a:pt x="31" y="229"/>
                    <a:pt x="0" y="259"/>
                  </a:cubicBezTo>
                  <a:lnTo>
                    <a:pt x="92" y="259"/>
                  </a:lnTo>
                  <a:lnTo>
                    <a:pt x="335" y="229"/>
                  </a:lnTo>
                  <a:cubicBezTo>
                    <a:pt x="547" y="199"/>
                    <a:pt x="851" y="138"/>
                    <a:pt x="1216" y="107"/>
                  </a:cubicBezTo>
                  <a:cubicBezTo>
                    <a:pt x="1405" y="95"/>
                    <a:pt x="1589" y="87"/>
                    <a:pt x="1769" y="87"/>
                  </a:cubicBezTo>
                  <a:cubicBezTo>
                    <a:pt x="2025" y="87"/>
                    <a:pt x="2274" y="102"/>
                    <a:pt x="2523" y="138"/>
                  </a:cubicBezTo>
                  <a:cubicBezTo>
                    <a:pt x="3070" y="199"/>
                    <a:pt x="3587" y="411"/>
                    <a:pt x="3982" y="776"/>
                  </a:cubicBezTo>
                  <a:cubicBezTo>
                    <a:pt x="4408" y="1110"/>
                    <a:pt x="4803" y="1475"/>
                    <a:pt x="5137" y="1901"/>
                  </a:cubicBezTo>
                  <a:cubicBezTo>
                    <a:pt x="5411" y="2235"/>
                    <a:pt x="5745" y="2569"/>
                    <a:pt x="6079" y="2843"/>
                  </a:cubicBezTo>
                  <a:cubicBezTo>
                    <a:pt x="6292" y="3056"/>
                    <a:pt x="6566" y="3208"/>
                    <a:pt x="6839" y="3329"/>
                  </a:cubicBezTo>
                  <a:cubicBezTo>
                    <a:pt x="6931" y="3360"/>
                    <a:pt x="7052" y="3390"/>
                    <a:pt x="7143" y="3420"/>
                  </a:cubicBezTo>
                  <a:cubicBezTo>
                    <a:pt x="7143" y="3420"/>
                    <a:pt x="7052" y="3360"/>
                    <a:pt x="6870" y="3299"/>
                  </a:cubicBezTo>
                  <a:cubicBezTo>
                    <a:pt x="6596" y="3177"/>
                    <a:pt x="6353" y="2995"/>
                    <a:pt x="6110" y="2813"/>
                  </a:cubicBezTo>
                  <a:cubicBezTo>
                    <a:pt x="5776" y="2509"/>
                    <a:pt x="5472" y="2205"/>
                    <a:pt x="5198" y="1870"/>
                  </a:cubicBezTo>
                  <a:cubicBezTo>
                    <a:pt x="4864" y="1414"/>
                    <a:pt x="4469" y="1050"/>
                    <a:pt x="4073" y="685"/>
                  </a:cubicBezTo>
                  <a:cubicBezTo>
                    <a:pt x="3617" y="351"/>
                    <a:pt x="3101" y="107"/>
                    <a:pt x="2554" y="47"/>
                  </a:cubicBezTo>
                  <a:cubicBezTo>
                    <a:pt x="2326" y="16"/>
                    <a:pt x="2098" y="1"/>
                    <a:pt x="187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4"/>
            <p:cNvSpPr/>
            <p:nvPr/>
          </p:nvSpPr>
          <p:spPr>
            <a:xfrm>
              <a:off x="5633350" y="1932400"/>
              <a:ext cx="139850" cy="28500"/>
            </a:xfrm>
            <a:custGeom>
              <a:avLst/>
              <a:gdLst/>
              <a:ahLst/>
              <a:cxnLst/>
              <a:rect l="l" t="t" r="r" b="b"/>
              <a:pathLst>
                <a:path w="5594" h="1140" extrusionOk="0">
                  <a:moveTo>
                    <a:pt x="5307" y="53"/>
                  </a:moveTo>
                  <a:lnTo>
                    <a:pt x="5307" y="53"/>
                  </a:lnTo>
                  <a:cubicBezTo>
                    <a:pt x="5331" y="59"/>
                    <a:pt x="5356" y="66"/>
                    <a:pt x="5381" y="73"/>
                  </a:cubicBezTo>
                  <a:cubicBezTo>
                    <a:pt x="5441" y="73"/>
                    <a:pt x="5502" y="103"/>
                    <a:pt x="5593" y="103"/>
                  </a:cubicBezTo>
                  <a:cubicBezTo>
                    <a:pt x="5501" y="83"/>
                    <a:pt x="5404" y="66"/>
                    <a:pt x="5307" y="53"/>
                  </a:cubicBezTo>
                  <a:close/>
                  <a:moveTo>
                    <a:pt x="0" y="802"/>
                  </a:moveTo>
                  <a:cubicBezTo>
                    <a:pt x="16" y="812"/>
                    <a:pt x="31" y="821"/>
                    <a:pt x="46" y="830"/>
                  </a:cubicBezTo>
                  <a:lnTo>
                    <a:pt x="46" y="830"/>
                  </a:lnTo>
                  <a:cubicBezTo>
                    <a:pt x="31" y="820"/>
                    <a:pt x="16" y="810"/>
                    <a:pt x="0" y="802"/>
                  </a:cubicBezTo>
                  <a:close/>
                  <a:moveTo>
                    <a:pt x="4913" y="0"/>
                  </a:moveTo>
                  <a:cubicBezTo>
                    <a:pt x="4856" y="0"/>
                    <a:pt x="4799" y="4"/>
                    <a:pt x="4742" y="12"/>
                  </a:cubicBezTo>
                  <a:cubicBezTo>
                    <a:pt x="4438" y="12"/>
                    <a:pt x="4134" y="73"/>
                    <a:pt x="3830" y="194"/>
                  </a:cubicBezTo>
                  <a:cubicBezTo>
                    <a:pt x="3496" y="316"/>
                    <a:pt x="3162" y="468"/>
                    <a:pt x="2767" y="620"/>
                  </a:cubicBezTo>
                  <a:cubicBezTo>
                    <a:pt x="2432" y="802"/>
                    <a:pt x="2067" y="924"/>
                    <a:pt x="1703" y="1015"/>
                  </a:cubicBezTo>
                  <a:cubicBezTo>
                    <a:pt x="1480" y="1060"/>
                    <a:pt x="1258" y="1088"/>
                    <a:pt x="1035" y="1088"/>
                  </a:cubicBezTo>
                  <a:cubicBezTo>
                    <a:pt x="954" y="1088"/>
                    <a:pt x="872" y="1084"/>
                    <a:pt x="791" y="1076"/>
                  </a:cubicBezTo>
                  <a:cubicBezTo>
                    <a:pt x="534" y="1047"/>
                    <a:pt x="278" y="966"/>
                    <a:pt x="46" y="830"/>
                  </a:cubicBezTo>
                  <a:lnTo>
                    <a:pt x="46" y="830"/>
                  </a:lnTo>
                  <a:cubicBezTo>
                    <a:pt x="92" y="861"/>
                    <a:pt x="137" y="901"/>
                    <a:pt x="183" y="924"/>
                  </a:cubicBezTo>
                  <a:cubicBezTo>
                    <a:pt x="365" y="1015"/>
                    <a:pt x="578" y="1076"/>
                    <a:pt x="791" y="1106"/>
                  </a:cubicBezTo>
                  <a:cubicBezTo>
                    <a:pt x="907" y="1130"/>
                    <a:pt x="1023" y="1139"/>
                    <a:pt x="1139" y="1139"/>
                  </a:cubicBezTo>
                  <a:cubicBezTo>
                    <a:pt x="1327" y="1139"/>
                    <a:pt x="1515" y="1114"/>
                    <a:pt x="1703" y="1076"/>
                  </a:cubicBezTo>
                  <a:cubicBezTo>
                    <a:pt x="2098" y="985"/>
                    <a:pt x="2432" y="833"/>
                    <a:pt x="2797" y="681"/>
                  </a:cubicBezTo>
                  <a:cubicBezTo>
                    <a:pt x="3162" y="529"/>
                    <a:pt x="3526" y="346"/>
                    <a:pt x="3830" y="225"/>
                  </a:cubicBezTo>
                  <a:cubicBezTo>
                    <a:pt x="4134" y="134"/>
                    <a:pt x="4438" y="73"/>
                    <a:pt x="4742" y="42"/>
                  </a:cubicBezTo>
                  <a:cubicBezTo>
                    <a:pt x="4816" y="34"/>
                    <a:pt x="4891" y="31"/>
                    <a:pt x="4968" y="31"/>
                  </a:cubicBezTo>
                  <a:cubicBezTo>
                    <a:pt x="5080" y="31"/>
                    <a:pt x="5194" y="39"/>
                    <a:pt x="5307" y="53"/>
                  </a:cubicBezTo>
                  <a:lnTo>
                    <a:pt x="5307" y="53"/>
                  </a:lnTo>
                  <a:cubicBezTo>
                    <a:pt x="5176" y="20"/>
                    <a:pt x="5044" y="0"/>
                    <a:pt x="491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4"/>
            <p:cNvSpPr/>
            <p:nvPr/>
          </p:nvSpPr>
          <p:spPr>
            <a:xfrm>
              <a:off x="5609800" y="1976000"/>
              <a:ext cx="177825" cy="54175"/>
            </a:xfrm>
            <a:custGeom>
              <a:avLst/>
              <a:gdLst/>
              <a:ahLst/>
              <a:cxnLst/>
              <a:rect l="l" t="t" r="r" b="b"/>
              <a:pathLst>
                <a:path w="7113" h="2167" extrusionOk="0">
                  <a:moveTo>
                    <a:pt x="6079" y="1"/>
                  </a:moveTo>
                  <a:cubicBezTo>
                    <a:pt x="5654" y="1"/>
                    <a:pt x="5259" y="61"/>
                    <a:pt x="4864" y="213"/>
                  </a:cubicBezTo>
                  <a:cubicBezTo>
                    <a:pt x="4377" y="426"/>
                    <a:pt x="3952" y="669"/>
                    <a:pt x="3557" y="973"/>
                  </a:cubicBezTo>
                  <a:cubicBezTo>
                    <a:pt x="3131" y="1277"/>
                    <a:pt x="2705" y="1551"/>
                    <a:pt x="2280" y="1764"/>
                  </a:cubicBezTo>
                  <a:cubicBezTo>
                    <a:pt x="1915" y="1946"/>
                    <a:pt x="1520" y="2068"/>
                    <a:pt x="1094" y="2098"/>
                  </a:cubicBezTo>
                  <a:cubicBezTo>
                    <a:pt x="1035" y="2103"/>
                    <a:pt x="975" y="2105"/>
                    <a:pt x="915" y="2105"/>
                  </a:cubicBezTo>
                  <a:cubicBezTo>
                    <a:pt x="603" y="2105"/>
                    <a:pt x="280" y="2038"/>
                    <a:pt x="0" y="1885"/>
                  </a:cubicBezTo>
                  <a:lnTo>
                    <a:pt x="0" y="1885"/>
                  </a:lnTo>
                  <a:cubicBezTo>
                    <a:pt x="91" y="1946"/>
                    <a:pt x="183" y="2007"/>
                    <a:pt x="274" y="2037"/>
                  </a:cubicBezTo>
                  <a:cubicBezTo>
                    <a:pt x="499" y="2112"/>
                    <a:pt x="724" y="2167"/>
                    <a:pt x="949" y="2167"/>
                  </a:cubicBezTo>
                  <a:cubicBezTo>
                    <a:pt x="998" y="2167"/>
                    <a:pt x="1046" y="2164"/>
                    <a:pt x="1094" y="2159"/>
                  </a:cubicBezTo>
                  <a:cubicBezTo>
                    <a:pt x="1520" y="2128"/>
                    <a:pt x="1915" y="2037"/>
                    <a:pt x="2310" y="1855"/>
                  </a:cubicBezTo>
                  <a:cubicBezTo>
                    <a:pt x="2736" y="1612"/>
                    <a:pt x="3192" y="1338"/>
                    <a:pt x="3587" y="1034"/>
                  </a:cubicBezTo>
                  <a:cubicBezTo>
                    <a:pt x="3982" y="730"/>
                    <a:pt x="4438" y="487"/>
                    <a:pt x="4894" y="274"/>
                  </a:cubicBezTo>
                  <a:cubicBezTo>
                    <a:pt x="5259" y="122"/>
                    <a:pt x="5654" y="61"/>
                    <a:pt x="6079" y="61"/>
                  </a:cubicBezTo>
                  <a:cubicBezTo>
                    <a:pt x="6444" y="92"/>
                    <a:pt x="6809" y="213"/>
                    <a:pt x="7113" y="426"/>
                  </a:cubicBezTo>
                  <a:cubicBezTo>
                    <a:pt x="7052" y="365"/>
                    <a:pt x="6961" y="305"/>
                    <a:pt x="6870" y="244"/>
                  </a:cubicBezTo>
                  <a:cubicBezTo>
                    <a:pt x="6626" y="92"/>
                    <a:pt x="6353" y="31"/>
                    <a:pt x="607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4"/>
            <p:cNvSpPr/>
            <p:nvPr/>
          </p:nvSpPr>
          <p:spPr>
            <a:xfrm>
              <a:off x="5608275" y="1897725"/>
              <a:ext cx="47900" cy="242450"/>
            </a:xfrm>
            <a:custGeom>
              <a:avLst/>
              <a:gdLst/>
              <a:ahLst/>
              <a:cxnLst/>
              <a:rect l="l" t="t" r="r" b="b"/>
              <a:pathLst>
                <a:path w="1916" h="9698" extrusionOk="0">
                  <a:moveTo>
                    <a:pt x="1915" y="1"/>
                  </a:moveTo>
                  <a:lnTo>
                    <a:pt x="1915" y="1"/>
                  </a:lnTo>
                  <a:cubicBezTo>
                    <a:pt x="1642" y="1126"/>
                    <a:pt x="943" y="2098"/>
                    <a:pt x="517" y="3162"/>
                  </a:cubicBezTo>
                  <a:cubicBezTo>
                    <a:pt x="304" y="3679"/>
                    <a:pt x="0" y="4621"/>
                    <a:pt x="0" y="4621"/>
                  </a:cubicBezTo>
                  <a:lnTo>
                    <a:pt x="852" y="9606"/>
                  </a:lnTo>
                  <a:lnTo>
                    <a:pt x="882" y="9697"/>
                  </a:lnTo>
                  <a:cubicBezTo>
                    <a:pt x="1642" y="6566"/>
                    <a:pt x="1794" y="3223"/>
                    <a:pt x="19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4"/>
            <p:cNvSpPr/>
            <p:nvPr/>
          </p:nvSpPr>
          <p:spPr>
            <a:xfrm>
              <a:off x="5438050" y="1225225"/>
              <a:ext cx="66900" cy="145925"/>
            </a:xfrm>
            <a:custGeom>
              <a:avLst/>
              <a:gdLst/>
              <a:ahLst/>
              <a:cxnLst/>
              <a:rect l="l" t="t" r="r" b="b"/>
              <a:pathLst>
                <a:path w="2676" h="5837" extrusionOk="0">
                  <a:moveTo>
                    <a:pt x="2676" y="1"/>
                  </a:moveTo>
                  <a:lnTo>
                    <a:pt x="2638" y="172"/>
                  </a:lnTo>
                  <a:lnTo>
                    <a:pt x="2638" y="172"/>
                  </a:lnTo>
                  <a:cubicBezTo>
                    <a:pt x="2654" y="116"/>
                    <a:pt x="2666" y="59"/>
                    <a:pt x="2676" y="1"/>
                  </a:cubicBezTo>
                  <a:close/>
                  <a:moveTo>
                    <a:pt x="2638" y="172"/>
                  </a:moveTo>
                  <a:cubicBezTo>
                    <a:pt x="2497" y="673"/>
                    <a:pt x="2104" y="1083"/>
                    <a:pt x="1612" y="1247"/>
                  </a:cubicBezTo>
                  <a:cubicBezTo>
                    <a:pt x="1308" y="1338"/>
                    <a:pt x="943" y="1338"/>
                    <a:pt x="639" y="1460"/>
                  </a:cubicBezTo>
                  <a:cubicBezTo>
                    <a:pt x="335" y="1551"/>
                    <a:pt x="92" y="1855"/>
                    <a:pt x="122" y="2220"/>
                  </a:cubicBezTo>
                  <a:cubicBezTo>
                    <a:pt x="183" y="2463"/>
                    <a:pt x="396" y="2615"/>
                    <a:pt x="578" y="2767"/>
                  </a:cubicBezTo>
                  <a:cubicBezTo>
                    <a:pt x="761" y="2919"/>
                    <a:pt x="943" y="3192"/>
                    <a:pt x="821" y="3405"/>
                  </a:cubicBezTo>
                  <a:cubicBezTo>
                    <a:pt x="730" y="3618"/>
                    <a:pt x="366" y="3679"/>
                    <a:pt x="183" y="3891"/>
                  </a:cubicBezTo>
                  <a:cubicBezTo>
                    <a:pt x="1" y="4104"/>
                    <a:pt x="31" y="4439"/>
                    <a:pt x="214" y="4651"/>
                  </a:cubicBezTo>
                  <a:cubicBezTo>
                    <a:pt x="426" y="4864"/>
                    <a:pt x="639" y="5046"/>
                    <a:pt x="882" y="5198"/>
                  </a:cubicBezTo>
                  <a:cubicBezTo>
                    <a:pt x="1156" y="5320"/>
                    <a:pt x="1338" y="5563"/>
                    <a:pt x="1399" y="5837"/>
                  </a:cubicBezTo>
                  <a:lnTo>
                    <a:pt x="2638" y="172"/>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4"/>
            <p:cNvSpPr/>
            <p:nvPr/>
          </p:nvSpPr>
          <p:spPr>
            <a:xfrm>
              <a:off x="5469225" y="1140325"/>
              <a:ext cx="338175" cy="290100"/>
            </a:xfrm>
            <a:custGeom>
              <a:avLst/>
              <a:gdLst/>
              <a:ahLst/>
              <a:cxnLst/>
              <a:rect l="l" t="t" r="r" b="b"/>
              <a:pathLst>
                <a:path w="13527" h="11604" extrusionOk="0">
                  <a:moveTo>
                    <a:pt x="6136" y="0"/>
                  </a:moveTo>
                  <a:cubicBezTo>
                    <a:pt x="5996" y="0"/>
                    <a:pt x="5866" y="38"/>
                    <a:pt x="5775" y="144"/>
                  </a:cubicBezTo>
                  <a:cubicBezTo>
                    <a:pt x="5623" y="357"/>
                    <a:pt x="5623" y="631"/>
                    <a:pt x="5806" y="813"/>
                  </a:cubicBezTo>
                  <a:cubicBezTo>
                    <a:pt x="5893" y="901"/>
                    <a:pt x="5988" y="974"/>
                    <a:pt x="6089" y="1037"/>
                  </a:cubicBezTo>
                  <a:lnTo>
                    <a:pt x="6089" y="1037"/>
                  </a:lnTo>
                  <a:cubicBezTo>
                    <a:pt x="5430" y="743"/>
                    <a:pt x="4728" y="565"/>
                    <a:pt x="3982" y="540"/>
                  </a:cubicBezTo>
                  <a:cubicBezTo>
                    <a:pt x="3936" y="535"/>
                    <a:pt x="3890" y="532"/>
                    <a:pt x="3843" y="532"/>
                  </a:cubicBezTo>
                  <a:cubicBezTo>
                    <a:pt x="3608" y="532"/>
                    <a:pt x="3359" y="595"/>
                    <a:pt x="3131" y="722"/>
                  </a:cubicBezTo>
                  <a:cubicBezTo>
                    <a:pt x="2857" y="874"/>
                    <a:pt x="2736" y="1178"/>
                    <a:pt x="2796" y="1482"/>
                  </a:cubicBezTo>
                  <a:cubicBezTo>
                    <a:pt x="2824" y="1575"/>
                    <a:pt x="2880" y="1650"/>
                    <a:pt x="2952" y="1706"/>
                  </a:cubicBezTo>
                  <a:lnTo>
                    <a:pt x="2952" y="1706"/>
                  </a:lnTo>
                  <a:cubicBezTo>
                    <a:pt x="2329" y="1733"/>
                    <a:pt x="1728" y="1916"/>
                    <a:pt x="1216" y="2242"/>
                  </a:cubicBezTo>
                  <a:cubicBezTo>
                    <a:pt x="730" y="2576"/>
                    <a:pt x="274" y="3093"/>
                    <a:pt x="395" y="3670"/>
                  </a:cubicBezTo>
                  <a:cubicBezTo>
                    <a:pt x="517" y="3974"/>
                    <a:pt x="669" y="4309"/>
                    <a:pt x="821" y="4582"/>
                  </a:cubicBezTo>
                  <a:cubicBezTo>
                    <a:pt x="1033" y="5190"/>
                    <a:pt x="730" y="5828"/>
                    <a:pt x="517" y="6406"/>
                  </a:cubicBezTo>
                  <a:cubicBezTo>
                    <a:pt x="122" y="7287"/>
                    <a:pt x="0" y="8260"/>
                    <a:pt x="122" y="9233"/>
                  </a:cubicBezTo>
                  <a:cubicBezTo>
                    <a:pt x="243" y="10205"/>
                    <a:pt x="821" y="11087"/>
                    <a:pt x="1641" y="11604"/>
                  </a:cubicBezTo>
                  <a:lnTo>
                    <a:pt x="12675" y="8321"/>
                  </a:lnTo>
                  <a:cubicBezTo>
                    <a:pt x="13526" y="6558"/>
                    <a:pt x="12918" y="4339"/>
                    <a:pt x="11611" y="2880"/>
                  </a:cubicBezTo>
                  <a:cubicBezTo>
                    <a:pt x="10304" y="1421"/>
                    <a:pt x="8420" y="600"/>
                    <a:pt x="6565" y="84"/>
                  </a:cubicBezTo>
                  <a:cubicBezTo>
                    <a:pt x="6429" y="38"/>
                    <a:pt x="6277" y="0"/>
                    <a:pt x="61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4"/>
            <p:cNvSpPr/>
            <p:nvPr/>
          </p:nvSpPr>
          <p:spPr>
            <a:xfrm>
              <a:off x="5411450" y="1200550"/>
              <a:ext cx="390625" cy="523400"/>
            </a:xfrm>
            <a:custGeom>
              <a:avLst/>
              <a:gdLst/>
              <a:ahLst/>
              <a:cxnLst/>
              <a:rect l="l" t="t" r="r" b="b"/>
              <a:pathLst>
                <a:path w="15625" h="20936" extrusionOk="0">
                  <a:moveTo>
                    <a:pt x="9519" y="1"/>
                  </a:moveTo>
                  <a:cubicBezTo>
                    <a:pt x="7054" y="1"/>
                    <a:pt x="4782" y="1640"/>
                    <a:pt x="4104" y="4149"/>
                  </a:cubicBezTo>
                  <a:lnTo>
                    <a:pt x="609" y="15942"/>
                  </a:lnTo>
                  <a:cubicBezTo>
                    <a:pt x="1" y="18040"/>
                    <a:pt x="1217" y="20228"/>
                    <a:pt x="3344" y="20806"/>
                  </a:cubicBezTo>
                  <a:cubicBezTo>
                    <a:pt x="3680" y="20893"/>
                    <a:pt x="4017" y="20936"/>
                    <a:pt x="4349" y="20936"/>
                  </a:cubicBezTo>
                  <a:cubicBezTo>
                    <a:pt x="5973" y="20936"/>
                    <a:pt x="7470" y="19928"/>
                    <a:pt x="8025" y="18313"/>
                  </a:cubicBezTo>
                  <a:lnTo>
                    <a:pt x="8755" y="16216"/>
                  </a:lnTo>
                  <a:cubicBezTo>
                    <a:pt x="8755" y="16216"/>
                    <a:pt x="9008" y="16265"/>
                    <a:pt x="9393" y="16265"/>
                  </a:cubicBezTo>
                  <a:cubicBezTo>
                    <a:pt x="10334" y="16265"/>
                    <a:pt x="12064" y="15974"/>
                    <a:pt x="12798" y="13967"/>
                  </a:cubicBezTo>
                  <a:cubicBezTo>
                    <a:pt x="13314" y="12599"/>
                    <a:pt x="14165" y="9711"/>
                    <a:pt x="14864" y="7097"/>
                  </a:cubicBezTo>
                  <a:cubicBezTo>
                    <a:pt x="15624" y="4271"/>
                    <a:pt x="14105" y="1322"/>
                    <a:pt x="11369" y="319"/>
                  </a:cubicBezTo>
                  <a:lnTo>
                    <a:pt x="11095" y="228"/>
                  </a:lnTo>
                  <a:cubicBezTo>
                    <a:pt x="10570" y="74"/>
                    <a:pt x="10040" y="1"/>
                    <a:pt x="951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4"/>
            <p:cNvSpPr/>
            <p:nvPr/>
          </p:nvSpPr>
          <p:spPr>
            <a:xfrm>
              <a:off x="5548250" y="1545150"/>
              <a:ext cx="82850" cy="78300"/>
            </a:xfrm>
            <a:custGeom>
              <a:avLst/>
              <a:gdLst/>
              <a:ahLst/>
              <a:cxnLst/>
              <a:rect l="l" t="t" r="r" b="b"/>
              <a:pathLst>
                <a:path w="3314" h="3132" extrusionOk="0">
                  <a:moveTo>
                    <a:pt x="0" y="0"/>
                  </a:moveTo>
                  <a:cubicBezTo>
                    <a:pt x="0" y="1"/>
                    <a:pt x="122" y="2371"/>
                    <a:pt x="3040" y="3131"/>
                  </a:cubicBezTo>
                  <a:lnTo>
                    <a:pt x="3313" y="2402"/>
                  </a:lnTo>
                  <a:cubicBezTo>
                    <a:pt x="1976" y="1946"/>
                    <a:pt x="821" y="1095"/>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4"/>
            <p:cNvSpPr/>
            <p:nvPr/>
          </p:nvSpPr>
          <p:spPr>
            <a:xfrm>
              <a:off x="5488200" y="1192750"/>
              <a:ext cx="129225" cy="204800"/>
            </a:xfrm>
            <a:custGeom>
              <a:avLst/>
              <a:gdLst/>
              <a:ahLst/>
              <a:cxnLst/>
              <a:rect l="l" t="t" r="r" b="b"/>
              <a:pathLst>
                <a:path w="5169" h="8192" extrusionOk="0">
                  <a:moveTo>
                    <a:pt x="3523" y="0"/>
                  </a:moveTo>
                  <a:cubicBezTo>
                    <a:pt x="3246" y="0"/>
                    <a:pt x="2949" y="69"/>
                    <a:pt x="2676" y="145"/>
                  </a:cubicBezTo>
                  <a:cubicBezTo>
                    <a:pt x="2098" y="297"/>
                    <a:pt x="1673" y="722"/>
                    <a:pt x="1460" y="1269"/>
                  </a:cubicBezTo>
                  <a:cubicBezTo>
                    <a:pt x="700" y="3336"/>
                    <a:pt x="639" y="5251"/>
                    <a:pt x="62" y="7257"/>
                  </a:cubicBezTo>
                  <a:cubicBezTo>
                    <a:pt x="31" y="7379"/>
                    <a:pt x="1" y="7531"/>
                    <a:pt x="31" y="7683"/>
                  </a:cubicBezTo>
                  <a:cubicBezTo>
                    <a:pt x="153" y="8017"/>
                    <a:pt x="518" y="8139"/>
                    <a:pt x="882" y="8169"/>
                  </a:cubicBezTo>
                  <a:cubicBezTo>
                    <a:pt x="968" y="8184"/>
                    <a:pt x="1049" y="8192"/>
                    <a:pt x="1127" y="8192"/>
                  </a:cubicBezTo>
                  <a:cubicBezTo>
                    <a:pt x="1824" y="8192"/>
                    <a:pt x="2229" y="7607"/>
                    <a:pt x="2585" y="6923"/>
                  </a:cubicBezTo>
                  <a:cubicBezTo>
                    <a:pt x="2737" y="6437"/>
                    <a:pt x="2828" y="5981"/>
                    <a:pt x="2889" y="5494"/>
                  </a:cubicBezTo>
                  <a:cubicBezTo>
                    <a:pt x="3010" y="4127"/>
                    <a:pt x="3800" y="2911"/>
                    <a:pt x="5047" y="2333"/>
                  </a:cubicBezTo>
                  <a:lnTo>
                    <a:pt x="5168" y="2272"/>
                  </a:lnTo>
                  <a:cubicBezTo>
                    <a:pt x="4925" y="1756"/>
                    <a:pt x="4651" y="662"/>
                    <a:pt x="4256" y="266"/>
                  </a:cubicBezTo>
                  <a:cubicBezTo>
                    <a:pt x="4059" y="69"/>
                    <a:pt x="3800" y="0"/>
                    <a:pt x="35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4"/>
            <p:cNvSpPr/>
            <p:nvPr/>
          </p:nvSpPr>
          <p:spPr>
            <a:xfrm>
              <a:off x="5452300" y="1334000"/>
              <a:ext cx="73925" cy="81425"/>
            </a:xfrm>
            <a:custGeom>
              <a:avLst/>
              <a:gdLst/>
              <a:ahLst/>
              <a:cxnLst/>
              <a:rect l="l" t="t" r="r" b="b"/>
              <a:pathLst>
                <a:path w="2957" h="3257" extrusionOk="0">
                  <a:moveTo>
                    <a:pt x="1801" y="1"/>
                  </a:moveTo>
                  <a:cubicBezTo>
                    <a:pt x="1345" y="1"/>
                    <a:pt x="864" y="242"/>
                    <a:pt x="586" y="1091"/>
                  </a:cubicBezTo>
                  <a:cubicBezTo>
                    <a:pt x="1" y="2901"/>
                    <a:pt x="1713" y="3257"/>
                    <a:pt x="2027" y="3257"/>
                  </a:cubicBezTo>
                  <a:cubicBezTo>
                    <a:pt x="2056" y="3257"/>
                    <a:pt x="2073" y="3254"/>
                    <a:pt x="2075" y="3249"/>
                  </a:cubicBezTo>
                  <a:cubicBezTo>
                    <a:pt x="2075" y="3188"/>
                    <a:pt x="2957" y="422"/>
                    <a:pt x="2957" y="422"/>
                  </a:cubicBezTo>
                  <a:cubicBezTo>
                    <a:pt x="2940" y="405"/>
                    <a:pt x="2391" y="1"/>
                    <a:pt x="180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4"/>
            <p:cNvSpPr/>
            <p:nvPr/>
          </p:nvSpPr>
          <p:spPr>
            <a:xfrm>
              <a:off x="5475300" y="1349850"/>
              <a:ext cx="28125" cy="44550"/>
            </a:xfrm>
            <a:custGeom>
              <a:avLst/>
              <a:gdLst/>
              <a:ahLst/>
              <a:cxnLst/>
              <a:rect l="l" t="t" r="r" b="b"/>
              <a:pathLst>
                <a:path w="1125" h="1782" extrusionOk="0">
                  <a:moveTo>
                    <a:pt x="912" y="1"/>
                  </a:moveTo>
                  <a:cubicBezTo>
                    <a:pt x="730" y="1"/>
                    <a:pt x="547" y="61"/>
                    <a:pt x="456" y="213"/>
                  </a:cubicBezTo>
                  <a:cubicBezTo>
                    <a:pt x="304" y="335"/>
                    <a:pt x="213" y="517"/>
                    <a:pt x="152" y="700"/>
                  </a:cubicBezTo>
                  <a:cubicBezTo>
                    <a:pt x="0" y="1065"/>
                    <a:pt x="91" y="1460"/>
                    <a:pt x="365" y="1703"/>
                  </a:cubicBezTo>
                  <a:cubicBezTo>
                    <a:pt x="423" y="1761"/>
                    <a:pt x="493" y="1782"/>
                    <a:pt x="567" y="1782"/>
                  </a:cubicBezTo>
                  <a:cubicBezTo>
                    <a:pt x="610" y="1782"/>
                    <a:pt x="655" y="1775"/>
                    <a:pt x="699" y="1764"/>
                  </a:cubicBezTo>
                  <a:cubicBezTo>
                    <a:pt x="760" y="1733"/>
                    <a:pt x="790" y="1703"/>
                    <a:pt x="790" y="1703"/>
                  </a:cubicBezTo>
                  <a:lnTo>
                    <a:pt x="669" y="1703"/>
                  </a:lnTo>
                  <a:cubicBezTo>
                    <a:pt x="578" y="1703"/>
                    <a:pt x="487" y="1703"/>
                    <a:pt x="426" y="1642"/>
                  </a:cubicBezTo>
                  <a:cubicBezTo>
                    <a:pt x="213" y="1368"/>
                    <a:pt x="152" y="1034"/>
                    <a:pt x="274" y="761"/>
                  </a:cubicBezTo>
                  <a:cubicBezTo>
                    <a:pt x="335" y="578"/>
                    <a:pt x="426" y="426"/>
                    <a:pt x="547" y="274"/>
                  </a:cubicBezTo>
                  <a:cubicBezTo>
                    <a:pt x="608" y="183"/>
                    <a:pt x="730" y="122"/>
                    <a:pt x="882" y="122"/>
                  </a:cubicBezTo>
                  <a:cubicBezTo>
                    <a:pt x="973" y="122"/>
                    <a:pt x="1034" y="183"/>
                    <a:pt x="1064" y="274"/>
                  </a:cubicBezTo>
                  <a:lnTo>
                    <a:pt x="1064" y="365"/>
                  </a:lnTo>
                  <a:cubicBezTo>
                    <a:pt x="1064" y="373"/>
                    <a:pt x="1066" y="377"/>
                    <a:pt x="1069" y="377"/>
                  </a:cubicBezTo>
                  <a:cubicBezTo>
                    <a:pt x="1079" y="377"/>
                    <a:pt x="1102" y="343"/>
                    <a:pt x="1125" y="274"/>
                  </a:cubicBezTo>
                  <a:cubicBezTo>
                    <a:pt x="1125" y="213"/>
                    <a:pt x="1094" y="153"/>
                    <a:pt x="1064" y="122"/>
                  </a:cubicBezTo>
                  <a:cubicBezTo>
                    <a:pt x="1034" y="61"/>
                    <a:pt x="973" y="31"/>
                    <a:pt x="91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4"/>
            <p:cNvSpPr/>
            <p:nvPr/>
          </p:nvSpPr>
          <p:spPr>
            <a:xfrm>
              <a:off x="5552800" y="1171150"/>
              <a:ext cx="232550" cy="130525"/>
            </a:xfrm>
            <a:custGeom>
              <a:avLst/>
              <a:gdLst/>
              <a:ahLst/>
              <a:cxnLst/>
              <a:rect l="l" t="t" r="r" b="b"/>
              <a:pathLst>
                <a:path w="9302" h="5221" extrusionOk="0">
                  <a:moveTo>
                    <a:pt x="7662" y="1"/>
                  </a:moveTo>
                  <a:cubicBezTo>
                    <a:pt x="7609" y="1"/>
                    <a:pt x="7557" y="12"/>
                    <a:pt x="7508" y="36"/>
                  </a:cubicBezTo>
                  <a:cubicBezTo>
                    <a:pt x="7174" y="188"/>
                    <a:pt x="7235" y="644"/>
                    <a:pt x="7326" y="978"/>
                  </a:cubicBezTo>
                  <a:cubicBezTo>
                    <a:pt x="7326" y="978"/>
                    <a:pt x="5346" y="245"/>
                    <a:pt x="3507" y="245"/>
                  </a:cubicBezTo>
                  <a:cubicBezTo>
                    <a:pt x="2978" y="245"/>
                    <a:pt x="2461" y="306"/>
                    <a:pt x="2007" y="462"/>
                  </a:cubicBezTo>
                  <a:cubicBezTo>
                    <a:pt x="1" y="1161"/>
                    <a:pt x="1824" y="3562"/>
                    <a:pt x="1824" y="3562"/>
                  </a:cubicBezTo>
                  <a:cubicBezTo>
                    <a:pt x="2227" y="3285"/>
                    <a:pt x="2634" y="3180"/>
                    <a:pt x="3021" y="3180"/>
                  </a:cubicBezTo>
                  <a:cubicBezTo>
                    <a:pt x="3570" y="3180"/>
                    <a:pt x="4077" y="3391"/>
                    <a:pt x="4469" y="3623"/>
                  </a:cubicBezTo>
                  <a:cubicBezTo>
                    <a:pt x="5107" y="3988"/>
                    <a:pt x="5685" y="4535"/>
                    <a:pt x="6353" y="4899"/>
                  </a:cubicBezTo>
                  <a:cubicBezTo>
                    <a:pt x="6711" y="5095"/>
                    <a:pt x="7139" y="5220"/>
                    <a:pt x="7552" y="5220"/>
                  </a:cubicBezTo>
                  <a:cubicBezTo>
                    <a:pt x="7911" y="5220"/>
                    <a:pt x="8259" y="5125"/>
                    <a:pt x="8542" y="4899"/>
                  </a:cubicBezTo>
                  <a:cubicBezTo>
                    <a:pt x="8967" y="4504"/>
                    <a:pt x="9210" y="3957"/>
                    <a:pt x="9241" y="3380"/>
                  </a:cubicBezTo>
                  <a:cubicBezTo>
                    <a:pt x="9302" y="2285"/>
                    <a:pt x="8967" y="1191"/>
                    <a:pt x="8238" y="340"/>
                  </a:cubicBezTo>
                  <a:cubicBezTo>
                    <a:pt x="8092" y="170"/>
                    <a:pt x="7869" y="1"/>
                    <a:pt x="76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4"/>
            <p:cNvSpPr/>
            <p:nvPr/>
          </p:nvSpPr>
          <p:spPr>
            <a:xfrm>
              <a:off x="5629550" y="1140875"/>
              <a:ext cx="142125" cy="158850"/>
            </a:xfrm>
            <a:custGeom>
              <a:avLst/>
              <a:gdLst/>
              <a:ahLst/>
              <a:cxnLst/>
              <a:rect l="l" t="t" r="r" b="b"/>
              <a:pathLst>
                <a:path w="5685" h="6354" extrusionOk="0">
                  <a:moveTo>
                    <a:pt x="1" y="1"/>
                  </a:moveTo>
                  <a:cubicBezTo>
                    <a:pt x="1" y="31"/>
                    <a:pt x="1" y="92"/>
                    <a:pt x="1" y="122"/>
                  </a:cubicBezTo>
                  <a:cubicBezTo>
                    <a:pt x="31" y="214"/>
                    <a:pt x="31" y="305"/>
                    <a:pt x="92" y="426"/>
                  </a:cubicBezTo>
                  <a:cubicBezTo>
                    <a:pt x="213" y="761"/>
                    <a:pt x="426" y="1095"/>
                    <a:pt x="669" y="1338"/>
                  </a:cubicBezTo>
                  <a:cubicBezTo>
                    <a:pt x="1064" y="1764"/>
                    <a:pt x="1520" y="2068"/>
                    <a:pt x="2007" y="2341"/>
                  </a:cubicBezTo>
                  <a:cubicBezTo>
                    <a:pt x="2311" y="2463"/>
                    <a:pt x="2615" y="2585"/>
                    <a:pt x="2949" y="2645"/>
                  </a:cubicBezTo>
                  <a:cubicBezTo>
                    <a:pt x="3283" y="2737"/>
                    <a:pt x="3618" y="2767"/>
                    <a:pt x="3952" y="2858"/>
                  </a:cubicBezTo>
                  <a:cubicBezTo>
                    <a:pt x="4286" y="2949"/>
                    <a:pt x="4560" y="3101"/>
                    <a:pt x="4833" y="3314"/>
                  </a:cubicBezTo>
                  <a:cubicBezTo>
                    <a:pt x="5077" y="3527"/>
                    <a:pt x="5259" y="3770"/>
                    <a:pt x="5350" y="4074"/>
                  </a:cubicBezTo>
                  <a:cubicBezTo>
                    <a:pt x="5472" y="4317"/>
                    <a:pt x="5502" y="4591"/>
                    <a:pt x="5502" y="4895"/>
                  </a:cubicBezTo>
                  <a:cubicBezTo>
                    <a:pt x="5472" y="5138"/>
                    <a:pt x="5381" y="5351"/>
                    <a:pt x="5259" y="5563"/>
                  </a:cubicBezTo>
                  <a:cubicBezTo>
                    <a:pt x="5046" y="5867"/>
                    <a:pt x="4773" y="6110"/>
                    <a:pt x="4438" y="6232"/>
                  </a:cubicBezTo>
                  <a:cubicBezTo>
                    <a:pt x="4195" y="6354"/>
                    <a:pt x="4043" y="6354"/>
                    <a:pt x="4043" y="6354"/>
                  </a:cubicBezTo>
                  <a:lnTo>
                    <a:pt x="4165" y="6354"/>
                  </a:lnTo>
                  <a:cubicBezTo>
                    <a:pt x="4256" y="6323"/>
                    <a:pt x="4377" y="6323"/>
                    <a:pt x="4469" y="6293"/>
                  </a:cubicBezTo>
                  <a:cubicBezTo>
                    <a:pt x="4833" y="6171"/>
                    <a:pt x="5137" y="5928"/>
                    <a:pt x="5350" y="5624"/>
                  </a:cubicBezTo>
                  <a:cubicBezTo>
                    <a:pt x="5502" y="5411"/>
                    <a:pt x="5593" y="5168"/>
                    <a:pt x="5624" y="4895"/>
                  </a:cubicBezTo>
                  <a:cubicBezTo>
                    <a:pt x="5685" y="4591"/>
                    <a:pt x="5624" y="4287"/>
                    <a:pt x="5533" y="4013"/>
                  </a:cubicBezTo>
                  <a:cubicBezTo>
                    <a:pt x="5411" y="3679"/>
                    <a:pt x="5198" y="3405"/>
                    <a:pt x="4955" y="3192"/>
                  </a:cubicBezTo>
                  <a:cubicBezTo>
                    <a:pt x="4681" y="2949"/>
                    <a:pt x="4347" y="2797"/>
                    <a:pt x="3982" y="2706"/>
                  </a:cubicBezTo>
                  <a:cubicBezTo>
                    <a:pt x="3648" y="2615"/>
                    <a:pt x="3314" y="2554"/>
                    <a:pt x="2979" y="2493"/>
                  </a:cubicBezTo>
                  <a:cubicBezTo>
                    <a:pt x="2675" y="2433"/>
                    <a:pt x="2371" y="2311"/>
                    <a:pt x="2067" y="2189"/>
                  </a:cubicBezTo>
                  <a:cubicBezTo>
                    <a:pt x="1581" y="1946"/>
                    <a:pt x="1156" y="1642"/>
                    <a:pt x="760" y="1278"/>
                  </a:cubicBezTo>
                  <a:cubicBezTo>
                    <a:pt x="517" y="1004"/>
                    <a:pt x="304" y="730"/>
                    <a:pt x="152" y="396"/>
                  </a:cubicBezTo>
                  <a:cubicBezTo>
                    <a:pt x="31" y="153"/>
                    <a:pt x="1" y="1"/>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4"/>
            <p:cNvSpPr/>
            <p:nvPr/>
          </p:nvSpPr>
          <p:spPr>
            <a:xfrm>
              <a:off x="5574850" y="1156075"/>
              <a:ext cx="178600" cy="144400"/>
            </a:xfrm>
            <a:custGeom>
              <a:avLst/>
              <a:gdLst/>
              <a:ahLst/>
              <a:cxnLst/>
              <a:rect l="l" t="t" r="r" b="b"/>
              <a:pathLst>
                <a:path w="7144" h="5776" extrusionOk="0">
                  <a:moveTo>
                    <a:pt x="0" y="1"/>
                  </a:moveTo>
                  <a:cubicBezTo>
                    <a:pt x="0" y="31"/>
                    <a:pt x="0" y="62"/>
                    <a:pt x="30" y="92"/>
                  </a:cubicBezTo>
                  <a:cubicBezTo>
                    <a:pt x="61" y="214"/>
                    <a:pt x="61" y="305"/>
                    <a:pt x="122" y="396"/>
                  </a:cubicBezTo>
                  <a:cubicBezTo>
                    <a:pt x="274" y="761"/>
                    <a:pt x="486" y="1095"/>
                    <a:pt x="760" y="1369"/>
                  </a:cubicBezTo>
                  <a:cubicBezTo>
                    <a:pt x="1185" y="1764"/>
                    <a:pt x="1702" y="2068"/>
                    <a:pt x="2249" y="2250"/>
                  </a:cubicBezTo>
                  <a:cubicBezTo>
                    <a:pt x="2918" y="2463"/>
                    <a:pt x="3617" y="2645"/>
                    <a:pt x="4316" y="2736"/>
                  </a:cubicBezTo>
                  <a:cubicBezTo>
                    <a:pt x="4985" y="2858"/>
                    <a:pt x="5654" y="3040"/>
                    <a:pt x="6292" y="3314"/>
                  </a:cubicBezTo>
                  <a:cubicBezTo>
                    <a:pt x="6565" y="3436"/>
                    <a:pt x="6778" y="3618"/>
                    <a:pt x="6900" y="3891"/>
                  </a:cubicBezTo>
                  <a:cubicBezTo>
                    <a:pt x="6991" y="4135"/>
                    <a:pt x="7021" y="4378"/>
                    <a:pt x="6961" y="4621"/>
                  </a:cubicBezTo>
                  <a:cubicBezTo>
                    <a:pt x="6869" y="4986"/>
                    <a:pt x="6626" y="5320"/>
                    <a:pt x="6322" y="5533"/>
                  </a:cubicBezTo>
                  <a:cubicBezTo>
                    <a:pt x="6167" y="5644"/>
                    <a:pt x="6060" y="5723"/>
                    <a:pt x="6014" y="5757"/>
                  </a:cubicBezTo>
                  <a:lnTo>
                    <a:pt x="6014" y="5757"/>
                  </a:lnTo>
                  <a:cubicBezTo>
                    <a:pt x="6036" y="5746"/>
                    <a:pt x="6057" y="5746"/>
                    <a:pt x="6079" y="5746"/>
                  </a:cubicBezTo>
                  <a:cubicBezTo>
                    <a:pt x="6170" y="5685"/>
                    <a:pt x="6292" y="5654"/>
                    <a:pt x="6383" y="5594"/>
                  </a:cubicBezTo>
                  <a:cubicBezTo>
                    <a:pt x="6717" y="5381"/>
                    <a:pt x="6961" y="5046"/>
                    <a:pt x="7082" y="4651"/>
                  </a:cubicBezTo>
                  <a:cubicBezTo>
                    <a:pt x="7143" y="4378"/>
                    <a:pt x="7113" y="4104"/>
                    <a:pt x="7021" y="3831"/>
                  </a:cubicBezTo>
                  <a:cubicBezTo>
                    <a:pt x="6900" y="3527"/>
                    <a:pt x="6657" y="3284"/>
                    <a:pt x="6353" y="3162"/>
                  </a:cubicBezTo>
                  <a:cubicBezTo>
                    <a:pt x="5714" y="2858"/>
                    <a:pt x="5015" y="2676"/>
                    <a:pt x="4316" y="2584"/>
                  </a:cubicBezTo>
                  <a:cubicBezTo>
                    <a:pt x="3648" y="2463"/>
                    <a:pt x="2948" y="2311"/>
                    <a:pt x="2310" y="2098"/>
                  </a:cubicBezTo>
                  <a:cubicBezTo>
                    <a:pt x="1763" y="1916"/>
                    <a:pt x="1277" y="1642"/>
                    <a:pt x="851" y="1277"/>
                  </a:cubicBezTo>
                  <a:cubicBezTo>
                    <a:pt x="547" y="1034"/>
                    <a:pt x="334" y="700"/>
                    <a:pt x="182" y="366"/>
                  </a:cubicBezTo>
                  <a:cubicBezTo>
                    <a:pt x="61" y="153"/>
                    <a:pt x="0" y="1"/>
                    <a:pt x="0" y="1"/>
                  </a:cubicBezTo>
                  <a:close/>
                  <a:moveTo>
                    <a:pt x="6014" y="5757"/>
                  </a:moveTo>
                  <a:lnTo>
                    <a:pt x="6014" y="5757"/>
                  </a:lnTo>
                  <a:cubicBezTo>
                    <a:pt x="6005" y="5761"/>
                    <a:pt x="5997" y="5767"/>
                    <a:pt x="5988" y="5776"/>
                  </a:cubicBezTo>
                  <a:cubicBezTo>
                    <a:pt x="5988" y="5776"/>
                    <a:pt x="5997" y="5769"/>
                    <a:pt x="6014" y="575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4"/>
            <p:cNvSpPr/>
            <p:nvPr/>
          </p:nvSpPr>
          <p:spPr>
            <a:xfrm>
              <a:off x="5711625" y="1397350"/>
              <a:ext cx="25850" cy="22350"/>
            </a:xfrm>
            <a:custGeom>
              <a:avLst/>
              <a:gdLst/>
              <a:ahLst/>
              <a:cxnLst/>
              <a:rect l="l" t="t" r="r" b="b"/>
              <a:pathLst>
                <a:path w="1034" h="894" extrusionOk="0">
                  <a:moveTo>
                    <a:pt x="525" y="0"/>
                  </a:moveTo>
                  <a:cubicBezTo>
                    <a:pt x="337" y="0"/>
                    <a:pt x="137" y="118"/>
                    <a:pt x="61" y="320"/>
                  </a:cubicBezTo>
                  <a:cubicBezTo>
                    <a:pt x="0" y="563"/>
                    <a:pt x="152" y="806"/>
                    <a:pt x="395" y="867"/>
                  </a:cubicBezTo>
                  <a:cubicBezTo>
                    <a:pt x="445" y="885"/>
                    <a:pt x="494" y="894"/>
                    <a:pt x="542" y="894"/>
                  </a:cubicBezTo>
                  <a:cubicBezTo>
                    <a:pt x="731" y="894"/>
                    <a:pt x="900" y="763"/>
                    <a:pt x="973" y="593"/>
                  </a:cubicBezTo>
                  <a:cubicBezTo>
                    <a:pt x="1034" y="350"/>
                    <a:pt x="912" y="76"/>
                    <a:pt x="639" y="16"/>
                  </a:cubicBezTo>
                  <a:cubicBezTo>
                    <a:pt x="602" y="5"/>
                    <a:pt x="564" y="0"/>
                    <a:pt x="5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4"/>
            <p:cNvSpPr/>
            <p:nvPr/>
          </p:nvSpPr>
          <p:spPr>
            <a:xfrm>
              <a:off x="5712375" y="1384650"/>
              <a:ext cx="45625" cy="20875"/>
            </a:xfrm>
            <a:custGeom>
              <a:avLst/>
              <a:gdLst/>
              <a:ahLst/>
              <a:cxnLst/>
              <a:rect l="l" t="t" r="r" b="b"/>
              <a:pathLst>
                <a:path w="1825" h="835" extrusionOk="0">
                  <a:moveTo>
                    <a:pt x="623" y="0"/>
                  </a:moveTo>
                  <a:cubicBezTo>
                    <a:pt x="517" y="0"/>
                    <a:pt x="410" y="12"/>
                    <a:pt x="305" y="37"/>
                  </a:cubicBezTo>
                  <a:cubicBezTo>
                    <a:pt x="122" y="98"/>
                    <a:pt x="1" y="159"/>
                    <a:pt x="31" y="220"/>
                  </a:cubicBezTo>
                  <a:cubicBezTo>
                    <a:pt x="42" y="254"/>
                    <a:pt x="109" y="258"/>
                    <a:pt x="214" y="258"/>
                  </a:cubicBezTo>
                  <a:cubicBezTo>
                    <a:pt x="249" y="258"/>
                    <a:pt x="288" y="258"/>
                    <a:pt x="331" y="258"/>
                  </a:cubicBezTo>
                  <a:cubicBezTo>
                    <a:pt x="502" y="258"/>
                    <a:pt x="730" y="265"/>
                    <a:pt x="973" y="341"/>
                  </a:cubicBezTo>
                  <a:cubicBezTo>
                    <a:pt x="1423" y="510"/>
                    <a:pt x="1665" y="834"/>
                    <a:pt x="1771" y="834"/>
                  </a:cubicBezTo>
                  <a:cubicBezTo>
                    <a:pt x="1779" y="834"/>
                    <a:pt x="1787" y="832"/>
                    <a:pt x="1794" y="828"/>
                  </a:cubicBezTo>
                  <a:cubicBezTo>
                    <a:pt x="1824" y="828"/>
                    <a:pt x="1794" y="706"/>
                    <a:pt x="1703" y="524"/>
                  </a:cubicBezTo>
                  <a:cubicBezTo>
                    <a:pt x="1437" y="185"/>
                    <a:pt x="1036" y="0"/>
                    <a:pt x="6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4"/>
            <p:cNvSpPr/>
            <p:nvPr/>
          </p:nvSpPr>
          <p:spPr>
            <a:xfrm>
              <a:off x="5594600" y="1363625"/>
              <a:ext cx="25850" cy="22350"/>
            </a:xfrm>
            <a:custGeom>
              <a:avLst/>
              <a:gdLst/>
              <a:ahLst/>
              <a:cxnLst/>
              <a:rect l="l" t="t" r="r" b="b"/>
              <a:pathLst>
                <a:path w="1034" h="894" extrusionOk="0">
                  <a:moveTo>
                    <a:pt x="491" y="0"/>
                  </a:moveTo>
                  <a:cubicBezTo>
                    <a:pt x="295" y="0"/>
                    <a:pt x="110" y="137"/>
                    <a:pt x="61" y="331"/>
                  </a:cubicBezTo>
                  <a:cubicBezTo>
                    <a:pt x="0" y="544"/>
                    <a:pt x="122" y="817"/>
                    <a:pt x="365" y="878"/>
                  </a:cubicBezTo>
                  <a:cubicBezTo>
                    <a:pt x="407" y="889"/>
                    <a:pt x="449" y="894"/>
                    <a:pt x="492" y="894"/>
                  </a:cubicBezTo>
                  <a:cubicBezTo>
                    <a:pt x="696" y="894"/>
                    <a:pt x="892" y="776"/>
                    <a:pt x="943" y="574"/>
                  </a:cubicBezTo>
                  <a:cubicBezTo>
                    <a:pt x="1034" y="331"/>
                    <a:pt x="882" y="88"/>
                    <a:pt x="639" y="27"/>
                  </a:cubicBezTo>
                  <a:cubicBezTo>
                    <a:pt x="590" y="9"/>
                    <a:pt x="540" y="0"/>
                    <a:pt x="4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4"/>
            <p:cNvSpPr/>
            <p:nvPr/>
          </p:nvSpPr>
          <p:spPr>
            <a:xfrm>
              <a:off x="5595350" y="1346525"/>
              <a:ext cx="44875" cy="20875"/>
            </a:xfrm>
            <a:custGeom>
              <a:avLst/>
              <a:gdLst/>
              <a:ahLst/>
              <a:cxnLst/>
              <a:rect l="l" t="t" r="r" b="b"/>
              <a:pathLst>
                <a:path w="1795" h="835" extrusionOk="0">
                  <a:moveTo>
                    <a:pt x="635" y="0"/>
                  </a:moveTo>
                  <a:cubicBezTo>
                    <a:pt x="523" y="0"/>
                    <a:pt x="414" y="15"/>
                    <a:pt x="305" y="42"/>
                  </a:cubicBezTo>
                  <a:cubicBezTo>
                    <a:pt x="92" y="103"/>
                    <a:pt x="1" y="134"/>
                    <a:pt x="31" y="225"/>
                  </a:cubicBezTo>
                  <a:cubicBezTo>
                    <a:pt x="39" y="240"/>
                    <a:pt x="71" y="244"/>
                    <a:pt x="123" y="244"/>
                  </a:cubicBezTo>
                  <a:cubicBezTo>
                    <a:pt x="175" y="244"/>
                    <a:pt x="246" y="240"/>
                    <a:pt x="331" y="240"/>
                  </a:cubicBezTo>
                  <a:cubicBezTo>
                    <a:pt x="502" y="240"/>
                    <a:pt x="730" y="255"/>
                    <a:pt x="973" y="346"/>
                  </a:cubicBezTo>
                  <a:cubicBezTo>
                    <a:pt x="1411" y="492"/>
                    <a:pt x="1653" y="835"/>
                    <a:pt x="1752" y="835"/>
                  </a:cubicBezTo>
                  <a:cubicBezTo>
                    <a:pt x="1756" y="835"/>
                    <a:pt x="1760" y="834"/>
                    <a:pt x="1764" y="833"/>
                  </a:cubicBezTo>
                  <a:cubicBezTo>
                    <a:pt x="1794" y="802"/>
                    <a:pt x="1794" y="681"/>
                    <a:pt x="1672" y="529"/>
                  </a:cubicBezTo>
                  <a:cubicBezTo>
                    <a:pt x="1520" y="316"/>
                    <a:pt x="1308" y="164"/>
                    <a:pt x="1065" y="73"/>
                  </a:cubicBezTo>
                  <a:cubicBezTo>
                    <a:pt x="914" y="23"/>
                    <a:pt x="773" y="0"/>
                    <a:pt x="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4"/>
            <p:cNvSpPr/>
            <p:nvPr/>
          </p:nvSpPr>
          <p:spPr>
            <a:xfrm>
              <a:off x="5652350" y="1369600"/>
              <a:ext cx="34225" cy="108700"/>
            </a:xfrm>
            <a:custGeom>
              <a:avLst/>
              <a:gdLst/>
              <a:ahLst/>
              <a:cxnLst/>
              <a:rect l="l" t="t" r="r" b="b"/>
              <a:pathLst>
                <a:path w="1369" h="4348" extrusionOk="0">
                  <a:moveTo>
                    <a:pt x="1155" y="1"/>
                  </a:moveTo>
                  <a:cubicBezTo>
                    <a:pt x="1064" y="913"/>
                    <a:pt x="1064" y="1794"/>
                    <a:pt x="1125" y="2706"/>
                  </a:cubicBezTo>
                  <a:cubicBezTo>
                    <a:pt x="1125" y="3071"/>
                    <a:pt x="1155" y="3405"/>
                    <a:pt x="1155" y="3740"/>
                  </a:cubicBezTo>
                  <a:cubicBezTo>
                    <a:pt x="1186" y="3861"/>
                    <a:pt x="1155" y="4013"/>
                    <a:pt x="1125" y="4135"/>
                  </a:cubicBezTo>
                  <a:cubicBezTo>
                    <a:pt x="1089" y="4170"/>
                    <a:pt x="1033" y="4185"/>
                    <a:pt x="968" y="4185"/>
                  </a:cubicBezTo>
                  <a:cubicBezTo>
                    <a:pt x="922" y="4185"/>
                    <a:pt x="871" y="4178"/>
                    <a:pt x="821" y="4165"/>
                  </a:cubicBezTo>
                  <a:cubicBezTo>
                    <a:pt x="548" y="4074"/>
                    <a:pt x="274" y="4044"/>
                    <a:pt x="0" y="4044"/>
                  </a:cubicBezTo>
                  <a:cubicBezTo>
                    <a:pt x="244" y="4165"/>
                    <a:pt x="487" y="4256"/>
                    <a:pt x="760" y="4317"/>
                  </a:cubicBezTo>
                  <a:cubicBezTo>
                    <a:pt x="821" y="4348"/>
                    <a:pt x="912" y="4348"/>
                    <a:pt x="973" y="4348"/>
                  </a:cubicBezTo>
                  <a:cubicBezTo>
                    <a:pt x="1064" y="4348"/>
                    <a:pt x="1186" y="4317"/>
                    <a:pt x="1247" y="4256"/>
                  </a:cubicBezTo>
                  <a:cubicBezTo>
                    <a:pt x="1338" y="4104"/>
                    <a:pt x="1368" y="3922"/>
                    <a:pt x="1338" y="3740"/>
                  </a:cubicBezTo>
                  <a:lnTo>
                    <a:pt x="1338" y="2706"/>
                  </a:lnTo>
                  <a:cubicBezTo>
                    <a:pt x="1338" y="1794"/>
                    <a:pt x="1277" y="882"/>
                    <a:pt x="11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4"/>
            <p:cNvSpPr/>
            <p:nvPr/>
          </p:nvSpPr>
          <p:spPr>
            <a:xfrm>
              <a:off x="5608275" y="1466125"/>
              <a:ext cx="33450" cy="46300"/>
            </a:xfrm>
            <a:custGeom>
              <a:avLst/>
              <a:gdLst/>
              <a:ahLst/>
              <a:cxnLst/>
              <a:rect l="l" t="t" r="r" b="b"/>
              <a:pathLst>
                <a:path w="1338" h="1852" extrusionOk="0">
                  <a:moveTo>
                    <a:pt x="244" y="0"/>
                  </a:moveTo>
                  <a:cubicBezTo>
                    <a:pt x="183" y="0"/>
                    <a:pt x="92" y="91"/>
                    <a:pt x="61" y="335"/>
                  </a:cubicBezTo>
                  <a:cubicBezTo>
                    <a:pt x="0" y="639"/>
                    <a:pt x="61" y="973"/>
                    <a:pt x="213" y="1216"/>
                  </a:cubicBezTo>
                  <a:cubicBezTo>
                    <a:pt x="365" y="1490"/>
                    <a:pt x="639" y="1702"/>
                    <a:pt x="943" y="1794"/>
                  </a:cubicBezTo>
                  <a:cubicBezTo>
                    <a:pt x="1059" y="1827"/>
                    <a:pt x="1158" y="1851"/>
                    <a:pt x="1223" y="1851"/>
                  </a:cubicBezTo>
                  <a:cubicBezTo>
                    <a:pt x="1276" y="1851"/>
                    <a:pt x="1307" y="1835"/>
                    <a:pt x="1307" y="1794"/>
                  </a:cubicBezTo>
                  <a:cubicBezTo>
                    <a:pt x="1338" y="1733"/>
                    <a:pt x="760" y="1581"/>
                    <a:pt x="456" y="1064"/>
                  </a:cubicBezTo>
                  <a:cubicBezTo>
                    <a:pt x="152" y="547"/>
                    <a:pt x="335" y="0"/>
                    <a:pt x="2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4"/>
            <p:cNvSpPr/>
            <p:nvPr/>
          </p:nvSpPr>
          <p:spPr>
            <a:xfrm>
              <a:off x="5602200" y="1302050"/>
              <a:ext cx="57775" cy="20550"/>
            </a:xfrm>
            <a:custGeom>
              <a:avLst/>
              <a:gdLst/>
              <a:ahLst/>
              <a:cxnLst/>
              <a:rect l="l" t="t" r="r" b="b"/>
              <a:pathLst>
                <a:path w="2311" h="822" extrusionOk="0">
                  <a:moveTo>
                    <a:pt x="807" y="0"/>
                  </a:moveTo>
                  <a:cubicBezTo>
                    <a:pt x="651" y="0"/>
                    <a:pt x="493" y="19"/>
                    <a:pt x="335" y="59"/>
                  </a:cubicBezTo>
                  <a:cubicBezTo>
                    <a:pt x="91" y="119"/>
                    <a:pt x="0" y="211"/>
                    <a:pt x="0" y="271"/>
                  </a:cubicBezTo>
                  <a:cubicBezTo>
                    <a:pt x="31" y="423"/>
                    <a:pt x="517" y="423"/>
                    <a:pt x="1125" y="545"/>
                  </a:cubicBezTo>
                  <a:cubicBezTo>
                    <a:pt x="1592" y="643"/>
                    <a:pt x="1980" y="821"/>
                    <a:pt x="2159" y="821"/>
                  </a:cubicBezTo>
                  <a:cubicBezTo>
                    <a:pt x="2201" y="821"/>
                    <a:pt x="2232" y="811"/>
                    <a:pt x="2250" y="788"/>
                  </a:cubicBezTo>
                  <a:cubicBezTo>
                    <a:pt x="2310" y="727"/>
                    <a:pt x="2219" y="606"/>
                    <a:pt x="2037" y="423"/>
                  </a:cubicBezTo>
                  <a:cubicBezTo>
                    <a:pt x="1677" y="153"/>
                    <a:pt x="1251" y="0"/>
                    <a:pt x="8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4"/>
            <p:cNvSpPr/>
            <p:nvPr/>
          </p:nvSpPr>
          <p:spPr>
            <a:xfrm>
              <a:off x="5724525" y="1348525"/>
              <a:ext cx="41825" cy="21600"/>
            </a:xfrm>
            <a:custGeom>
              <a:avLst/>
              <a:gdLst/>
              <a:ahLst/>
              <a:cxnLst/>
              <a:rect l="l" t="t" r="r" b="b"/>
              <a:pathLst>
                <a:path w="1673" h="864" extrusionOk="0">
                  <a:moveTo>
                    <a:pt x="521" y="0"/>
                  </a:moveTo>
                  <a:cubicBezTo>
                    <a:pt x="440" y="0"/>
                    <a:pt x="357" y="8"/>
                    <a:pt x="275" y="23"/>
                  </a:cubicBezTo>
                  <a:cubicBezTo>
                    <a:pt x="92" y="84"/>
                    <a:pt x="1" y="175"/>
                    <a:pt x="1" y="236"/>
                  </a:cubicBezTo>
                  <a:cubicBezTo>
                    <a:pt x="31" y="388"/>
                    <a:pt x="396" y="418"/>
                    <a:pt x="791" y="570"/>
                  </a:cubicBezTo>
                  <a:cubicBezTo>
                    <a:pt x="1126" y="673"/>
                    <a:pt x="1396" y="864"/>
                    <a:pt x="1544" y="864"/>
                  </a:cubicBezTo>
                  <a:cubicBezTo>
                    <a:pt x="1571" y="864"/>
                    <a:pt x="1593" y="858"/>
                    <a:pt x="1612" y="844"/>
                  </a:cubicBezTo>
                  <a:cubicBezTo>
                    <a:pt x="1673" y="814"/>
                    <a:pt x="1642" y="692"/>
                    <a:pt x="1551" y="510"/>
                  </a:cubicBezTo>
                  <a:cubicBezTo>
                    <a:pt x="1299" y="182"/>
                    <a:pt x="921" y="0"/>
                    <a:pt x="5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4"/>
            <p:cNvSpPr/>
            <p:nvPr/>
          </p:nvSpPr>
          <p:spPr>
            <a:xfrm>
              <a:off x="5492000" y="2423575"/>
              <a:ext cx="83625" cy="79050"/>
            </a:xfrm>
            <a:custGeom>
              <a:avLst/>
              <a:gdLst/>
              <a:ahLst/>
              <a:cxnLst/>
              <a:rect l="l" t="t" r="r" b="b"/>
              <a:pathLst>
                <a:path w="3345" h="3162" extrusionOk="0">
                  <a:moveTo>
                    <a:pt x="1946" y="1"/>
                  </a:moveTo>
                  <a:lnTo>
                    <a:pt x="1" y="669"/>
                  </a:lnTo>
                  <a:lnTo>
                    <a:pt x="609" y="3162"/>
                  </a:lnTo>
                  <a:lnTo>
                    <a:pt x="3162" y="2128"/>
                  </a:lnTo>
                  <a:cubicBezTo>
                    <a:pt x="3344" y="1216"/>
                    <a:pt x="2828" y="305"/>
                    <a:pt x="194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4"/>
            <p:cNvSpPr/>
            <p:nvPr/>
          </p:nvSpPr>
          <p:spPr>
            <a:xfrm>
              <a:off x="5001875" y="2319850"/>
              <a:ext cx="494725" cy="160925"/>
            </a:xfrm>
            <a:custGeom>
              <a:avLst/>
              <a:gdLst/>
              <a:ahLst/>
              <a:cxnLst/>
              <a:rect l="l" t="t" r="r" b="b"/>
              <a:pathLst>
                <a:path w="19789" h="6437" extrusionOk="0">
                  <a:moveTo>
                    <a:pt x="3301" y="1"/>
                  </a:moveTo>
                  <a:cubicBezTo>
                    <a:pt x="2727" y="1"/>
                    <a:pt x="2124" y="43"/>
                    <a:pt x="1490" y="137"/>
                  </a:cubicBezTo>
                  <a:lnTo>
                    <a:pt x="1" y="4150"/>
                  </a:lnTo>
                  <a:cubicBezTo>
                    <a:pt x="1" y="4150"/>
                    <a:pt x="1216" y="4020"/>
                    <a:pt x="2836" y="4020"/>
                  </a:cubicBezTo>
                  <a:cubicBezTo>
                    <a:pt x="4546" y="4020"/>
                    <a:pt x="6705" y="4164"/>
                    <a:pt x="8359" y="4758"/>
                  </a:cubicBezTo>
                  <a:cubicBezTo>
                    <a:pt x="11034" y="5691"/>
                    <a:pt x="14254" y="6436"/>
                    <a:pt x="16296" y="6436"/>
                  </a:cubicBezTo>
                  <a:cubicBezTo>
                    <a:pt x="16714" y="6436"/>
                    <a:pt x="17083" y="6405"/>
                    <a:pt x="17387" y="6338"/>
                  </a:cubicBezTo>
                  <a:cubicBezTo>
                    <a:pt x="18329" y="6095"/>
                    <a:pt x="19180" y="5548"/>
                    <a:pt x="19788" y="4818"/>
                  </a:cubicBezTo>
                  <a:cubicBezTo>
                    <a:pt x="19788" y="4818"/>
                    <a:pt x="14682" y="4180"/>
                    <a:pt x="12250" y="3420"/>
                  </a:cubicBezTo>
                  <a:cubicBezTo>
                    <a:pt x="10812" y="2959"/>
                    <a:pt x="8088" y="1"/>
                    <a:pt x="330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4"/>
            <p:cNvSpPr/>
            <p:nvPr/>
          </p:nvSpPr>
          <p:spPr>
            <a:xfrm>
              <a:off x="5419050" y="2438775"/>
              <a:ext cx="101850" cy="80150"/>
            </a:xfrm>
            <a:custGeom>
              <a:avLst/>
              <a:gdLst/>
              <a:ahLst/>
              <a:cxnLst/>
              <a:rect l="l" t="t" r="r" b="b"/>
              <a:pathLst>
                <a:path w="4074" h="3206" extrusionOk="0">
                  <a:moveTo>
                    <a:pt x="3071" y="1"/>
                  </a:moveTo>
                  <a:lnTo>
                    <a:pt x="3132" y="61"/>
                  </a:lnTo>
                  <a:cubicBezTo>
                    <a:pt x="2585" y="92"/>
                    <a:pt x="2037" y="153"/>
                    <a:pt x="1521" y="304"/>
                  </a:cubicBezTo>
                  <a:cubicBezTo>
                    <a:pt x="1004" y="426"/>
                    <a:pt x="518" y="730"/>
                    <a:pt x="183" y="1125"/>
                  </a:cubicBezTo>
                  <a:cubicBezTo>
                    <a:pt x="62" y="1247"/>
                    <a:pt x="1" y="1429"/>
                    <a:pt x="1" y="1612"/>
                  </a:cubicBezTo>
                  <a:cubicBezTo>
                    <a:pt x="31" y="1855"/>
                    <a:pt x="183" y="2037"/>
                    <a:pt x="396" y="2159"/>
                  </a:cubicBezTo>
                  <a:cubicBezTo>
                    <a:pt x="852" y="2584"/>
                    <a:pt x="1399" y="2919"/>
                    <a:pt x="2007" y="3131"/>
                  </a:cubicBezTo>
                  <a:cubicBezTo>
                    <a:pt x="2173" y="3181"/>
                    <a:pt x="2343" y="3206"/>
                    <a:pt x="2512" y="3206"/>
                  </a:cubicBezTo>
                  <a:cubicBezTo>
                    <a:pt x="2964" y="3206"/>
                    <a:pt x="3408" y="3029"/>
                    <a:pt x="3740" y="2675"/>
                  </a:cubicBezTo>
                  <a:cubicBezTo>
                    <a:pt x="4013" y="2250"/>
                    <a:pt x="4074" y="1733"/>
                    <a:pt x="3892" y="1247"/>
                  </a:cubicBezTo>
                  <a:cubicBezTo>
                    <a:pt x="3709" y="760"/>
                    <a:pt x="3436" y="335"/>
                    <a:pt x="307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4"/>
            <p:cNvSpPr/>
            <p:nvPr/>
          </p:nvSpPr>
          <p:spPr>
            <a:xfrm>
              <a:off x="5423625" y="2442250"/>
              <a:ext cx="96525" cy="75875"/>
            </a:xfrm>
            <a:custGeom>
              <a:avLst/>
              <a:gdLst/>
              <a:ahLst/>
              <a:cxnLst/>
              <a:rect l="l" t="t" r="r" b="b"/>
              <a:pathLst>
                <a:path w="3861" h="3035" extrusionOk="0">
                  <a:moveTo>
                    <a:pt x="1795" y="0"/>
                  </a:moveTo>
                  <a:cubicBezTo>
                    <a:pt x="1493" y="0"/>
                    <a:pt x="1196" y="54"/>
                    <a:pt x="912" y="135"/>
                  </a:cubicBezTo>
                  <a:cubicBezTo>
                    <a:pt x="608" y="226"/>
                    <a:pt x="365" y="409"/>
                    <a:pt x="152" y="621"/>
                  </a:cubicBezTo>
                  <a:cubicBezTo>
                    <a:pt x="61" y="713"/>
                    <a:pt x="31" y="804"/>
                    <a:pt x="0" y="925"/>
                  </a:cubicBezTo>
                  <a:cubicBezTo>
                    <a:pt x="31" y="834"/>
                    <a:pt x="91" y="743"/>
                    <a:pt x="152" y="652"/>
                  </a:cubicBezTo>
                  <a:cubicBezTo>
                    <a:pt x="365" y="439"/>
                    <a:pt x="639" y="287"/>
                    <a:pt x="912" y="196"/>
                  </a:cubicBezTo>
                  <a:cubicBezTo>
                    <a:pt x="1196" y="115"/>
                    <a:pt x="1493" y="74"/>
                    <a:pt x="1786" y="74"/>
                  </a:cubicBezTo>
                  <a:cubicBezTo>
                    <a:pt x="1932" y="74"/>
                    <a:pt x="2077" y="84"/>
                    <a:pt x="2219" y="105"/>
                  </a:cubicBezTo>
                  <a:cubicBezTo>
                    <a:pt x="2766" y="196"/>
                    <a:pt x="3253" y="500"/>
                    <a:pt x="3526" y="956"/>
                  </a:cubicBezTo>
                  <a:cubicBezTo>
                    <a:pt x="3830" y="1442"/>
                    <a:pt x="3830" y="2050"/>
                    <a:pt x="3465" y="2476"/>
                  </a:cubicBezTo>
                  <a:cubicBezTo>
                    <a:pt x="3253" y="2794"/>
                    <a:pt x="2879" y="2973"/>
                    <a:pt x="2504" y="2973"/>
                  </a:cubicBezTo>
                  <a:cubicBezTo>
                    <a:pt x="2449" y="2973"/>
                    <a:pt x="2395" y="2970"/>
                    <a:pt x="2341" y="2962"/>
                  </a:cubicBezTo>
                  <a:cubicBezTo>
                    <a:pt x="2037" y="2931"/>
                    <a:pt x="1733" y="2871"/>
                    <a:pt x="1459" y="2780"/>
                  </a:cubicBezTo>
                  <a:lnTo>
                    <a:pt x="1247" y="2688"/>
                  </a:lnTo>
                  <a:lnTo>
                    <a:pt x="1155" y="2658"/>
                  </a:lnTo>
                  <a:lnTo>
                    <a:pt x="1155" y="2658"/>
                  </a:lnTo>
                  <a:cubicBezTo>
                    <a:pt x="1186" y="2688"/>
                    <a:pt x="1186" y="2688"/>
                    <a:pt x="1216" y="2719"/>
                  </a:cubicBezTo>
                  <a:cubicBezTo>
                    <a:pt x="1277" y="2719"/>
                    <a:pt x="1368" y="2780"/>
                    <a:pt x="1459" y="2810"/>
                  </a:cubicBezTo>
                  <a:cubicBezTo>
                    <a:pt x="1733" y="2931"/>
                    <a:pt x="2037" y="2992"/>
                    <a:pt x="2341" y="3023"/>
                  </a:cubicBezTo>
                  <a:cubicBezTo>
                    <a:pt x="2398" y="3031"/>
                    <a:pt x="2455" y="3035"/>
                    <a:pt x="2512" y="3035"/>
                  </a:cubicBezTo>
                  <a:cubicBezTo>
                    <a:pt x="2668" y="3035"/>
                    <a:pt x="2823" y="3006"/>
                    <a:pt x="2979" y="2962"/>
                  </a:cubicBezTo>
                  <a:cubicBezTo>
                    <a:pt x="3192" y="2871"/>
                    <a:pt x="3405" y="2719"/>
                    <a:pt x="3557" y="2506"/>
                  </a:cubicBezTo>
                  <a:cubicBezTo>
                    <a:pt x="3709" y="2293"/>
                    <a:pt x="3830" y="2050"/>
                    <a:pt x="3830" y="1746"/>
                  </a:cubicBezTo>
                  <a:cubicBezTo>
                    <a:pt x="3861" y="1473"/>
                    <a:pt x="3769" y="1169"/>
                    <a:pt x="3617" y="925"/>
                  </a:cubicBezTo>
                  <a:cubicBezTo>
                    <a:pt x="3313" y="439"/>
                    <a:pt x="2827" y="135"/>
                    <a:pt x="2250" y="44"/>
                  </a:cubicBezTo>
                  <a:cubicBezTo>
                    <a:pt x="2098" y="14"/>
                    <a:pt x="1946" y="0"/>
                    <a:pt x="17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4"/>
            <p:cNvSpPr/>
            <p:nvPr/>
          </p:nvSpPr>
          <p:spPr>
            <a:xfrm>
              <a:off x="5433500" y="2456250"/>
              <a:ext cx="16750" cy="11425"/>
            </a:xfrm>
            <a:custGeom>
              <a:avLst/>
              <a:gdLst/>
              <a:ahLst/>
              <a:cxnLst/>
              <a:rect l="l" t="t" r="r" b="b"/>
              <a:pathLst>
                <a:path w="670" h="457" extrusionOk="0">
                  <a:moveTo>
                    <a:pt x="0" y="1"/>
                  </a:moveTo>
                  <a:lnTo>
                    <a:pt x="0" y="1"/>
                  </a:lnTo>
                  <a:cubicBezTo>
                    <a:pt x="122" y="31"/>
                    <a:pt x="244" y="122"/>
                    <a:pt x="365" y="183"/>
                  </a:cubicBezTo>
                  <a:cubicBezTo>
                    <a:pt x="487" y="274"/>
                    <a:pt x="578" y="365"/>
                    <a:pt x="669" y="457"/>
                  </a:cubicBezTo>
                  <a:cubicBezTo>
                    <a:pt x="517" y="213"/>
                    <a:pt x="274" y="3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4"/>
            <p:cNvSpPr/>
            <p:nvPr/>
          </p:nvSpPr>
          <p:spPr>
            <a:xfrm>
              <a:off x="5457050" y="2456250"/>
              <a:ext cx="14475" cy="12175"/>
            </a:xfrm>
            <a:custGeom>
              <a:avLst/>
              <a:gdLst/>
              <a:ahLst/>
              <a:cxnLst/>
              <a:rect l="l" t="t" r="r" b="b"/>
              <a:pathLst>
                <a:path w="579" h="487" extrusionOk="0">
                  <a:moveTo>
                    <a:pt x="1" y="1"/>
                  </a:moveTo>
                  <a:cubicBezTo>
                    <a:pt x="1" y="31"/>
                    <a:pt x="122" y="92"/>
                    <a:pt x="305" y="244"/>
                  </a:cubicBezTo>
                  <a:cubicBezTo>
                    <a:pt x="457" y="365"/>
                    <a:pt x="578" y="487"/>
                    <a:pt x="578" y="487"/>
                  </a:cubicBezTo>
                  <a:cubicBezTo>
                    <a:pt x="517" y="365"/>
                    <a:pt x="426" y="274"/>
                    <a:pt x="335" y="213"/>
                  </a:cubicBezTo>
                  <a:cubicBezTo>
                    <a:pt x="213" y="122"/>
                    <a:pt x="122" y="6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4"/>
            <p:cNvSpPr/>
            <p:nvPr/>
          </p:nvSpPr>
          <p:spPr>
            <a:xfrm>
              <a:off x="5458575" y="2481325"/>
              <a:ext cx="21300" cy="31950"/>
            </a:xfrm>
            <a:custGeom>
              <a:avLst/>
              <a:gdLst/>
              <a:ahLst/>
              <a:cxnLst/>
              <a:rect l="l" t="t" r="r" b="b"/>
              <a:pathLst>
                <a:path w="852" h="1278" extrusionOk="0">
                  <a:moveTo>
                    <a:pt x="0" y="1"/>
                  </a:moveTo>
                  <a:cubicBezTo>
                    <a:pt x="1" y="1"/>
                    <a:pt x="61" y="62"/>
                    <a:pt x="183" y="153"/>
                  </a:cubicBezTo>
                  <a:cubicBezTo>
                    <a:pt x="304" y="244"/>
                    <a:pt x="456" y="396"/>
                    <a:pt x="548" y="548"/>
                  </a:cubicBezTo>
                  <a:cubicBezTo>
                    <a:pt x="639" y="700"/>
                    <a:pt x="730" y="852"/>
                    <a:pt x="791" y="1034"/>
                  </a:cubicBezTo>
                  <a:cubicBezTo>
                    <a:pt x="760" y="852"/>
                    <a:pt x="669" y="669"/>
                    <a:pt x="578" y="517"/>
                  </a:cubicBezTo>
                  <a:cubicBezTo>
                    <a:pt x="456" y="365"/>
                    <a:pt x="335" y="244"/>
                    <a:pt x="183" y="122"/>
                  </a:cubicBezTo>
                  <a:cubicBezTo>
                    <a:pt x="122" y="61"/>
                    <a:pt x="61" y="31"/>
                    <a:pt x="0" y="1"/>
                  </a:cubicBezTo>
                  <a:close/>
                  <a:moveTo>
                    <a:pt x="791" y="1034"/>
                  </a:moveTo>
                  <a:lnTo>
                    <a:pt x="791" y="1034"/>
                  </a:lnTo>
                  <a:cubicBezTo>
                    <a:pt x="821" y="1186"/>
                    <a:pt x="852" y="1277"/>
                    <a:pt x="852" y="1277"/>
                  </a:cubicBezTo>
                  <a:cubicBezTo>
                    <a:pt x="852" y="1186"/>
                    <a:pt x="821" y="1095"/>
                    <a:pt x="791" y="103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4"/>
            <p:cNvSpPr/>
            <p:nvPr/>
          </p:nvSpPr>
          <p:spPr>
            <a:xfrm>
              <a:off x="5494300" y="2460050"/>
              <a:ext cx="7625" cy="36500"/>
            </a:xfrm>
            <a:custGeom>
              <a:avLst/>
              <a:gdLst/>
              <a:ahLst/>
              <a:cxnLst/>
              <a:rect l="l" t="t" r="r" b="b"/>
              <a:pathLst>
                <a:path w="305" h="1460" extrusionOk="0">
                  <a:moveTo>
                    <a:pt x="0" y="1"/>
                  </a:moveTo>
                  <a:lnTo>
                    <a:pt x="0" y="1"/>
                  </a:lnTo>
                  <a:cubicBezTo>
                    <a:pt x="0" y="1"/>
                    <a:pt x="30" y="61"/>
                    <a:pt x="61" y="183"/>
                  </a:cubicBezTo>
                  <a:cubicBezTo>
                    <a:pt x="152" y="365"/>
                    <a:pt x="182" y="517"/>
                    <a:pt x="213" y="700"/>
                  </a:cubicBezTo>
                  <a:cubicBezTo>
                    <a:pt x="243" y="882"/>
                    <a:pt x="274" y="1064"/>
                    <a:pt x="274" y="1216"/>
                  </a:cubicBezTo>
                  <a:cubicBezTo>
                    <a:pt x="243" y="1308"/>
                    <a:pt x="243" y="1368"/>
                    <a:pt x="274" y="1460"/>
                  </a:cubicBezTo>
                  <a:cubicBezTo>
                    <a:pt x="274" y="1429"/>
                    <a:pt x="274" y="1399"/>
                    <a:pt x="304" y="1399"/>
                  </a:cubicBezTo>
                  <a:cubicBezTo>
                    <a:pt x="304" y="1338"/>
                    <a:pt x="304" y="1277"/>
                    <a:pt x="304" y="1216"/>
                  </a:cubicBezTo>
                  <a:cubicBezTo>
                    <a:pt x="304" y="1064"/>
                    <a:pt x="304" y="882"/>
                    <a:pt x="274" y="700"/>
                  </a:cubicBezTo>
                  <a:cubicBezTo>
                    <a:pt x="243" y="517"/>
                    <a:pt x="182" y="335"/>
                    <a:pt x="91" y="183"/>
                  </a:cubicBezTo>
                  <a:cubicBezTo>
                    <a:pt x="91" y="122"/>
                    <a:pt x="61" y="92"/>
                    <a:pt x="30" y="31"/>
                  </a:cubicBezTo>
                  <a:cubicBezTo>
                    <a:pt x="0" y="1"/>
                    <a:pt x="0" y="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4"/>
            <p:cNvSpPr/>
            <p:nvPr/>
          </p:nvSpPr>
          <p:spPr>
            <a:xfrm>
              <a:off x="5448700" y="2457025"/>
              <a:ext cx="52450" cy="37250"/>
            </a:xfrm>
            <a:custGeom>
              <a:avLst/>
              <a:gdLst/>
              <a:ahLst/>
              <a:cxnLst/>
              <a:rect l="l" t="t" r="r" b="b"/>
              <a:pathLst>
                <a:path w="2098" h="1490" extrusionOk="0">
                  <a:moveTo>
                    <a:pt x="2098" y="0"/>
                  </a:moveTo>
                  <a:cubicBezTo>
                    <a:pt x="1976" y="0"/>
                    <a:pt x="1854" y="30"/>
                    <a:pt x="1733" y="91"/>
                  </a:cubicBezTo>
                  <a:cubicBezTo>
                    <a:pt x="1125" y="304"/>
                    <a:pt x="608" y="669"/>
                    <a:pt x="213" y="1155"/>
                  </a:cubicBezTo>
                  <a:cubicBezTo>
                    <a:pt x="122" y="1246"/>
                    <a:pt x="61" y="1368"/>
                    <a:pt x="0" y="1489"/>
                  </a:cubicBezTo>
                  <a:cubicBezTo>
                    <a:pt x="517" y="790"/>
                    <a:pt x="1247" y="274"/>
                    <a:pt x="20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4"/>
            <p:cNvSpPr/>
            <p:nvPr/>
          </p:nvSpPr>
          <p:spPr>
            <a:xfrm>
              <a:off x="5444125" y="2446375"/>
              <a:ext cx="25125" cy="45625"/>
            </a:xfrm>
            <a:custGeom>
              <a:avLst/>
              <a:gdLst/>
              <a:ahLst/>
              <a:cxnLst/>
              <a:rect l="l" t="t" r="r" b="b"/>
              <a:pathLst>
                <a:path w="1005" h="1825" extrusionOk="0">
                  <a:moveTo>
                    <a:pt x="1004" y="0"/>
                  </a:moveTo>
                  <a:lnTo>
                    <a:pt x="1004" y="0"/>
                  </a:lnTo>
                  <a:cubicBezTo>
                    <a:pt x="913" y="31"/>
                    <a:pt x="822" y="92"/>
                    <a:pt x="730" y="152"/>
                  </a:cubicBezTo>
                  <a:cubicBezTo>
                    <a:pt x="548" y="335"/>
                    <a:pt x="366" y="517"/>
                    <a:pt x="244" y="760"/>
                  </a:cubicBezTo>
                  <a:cubicBezTo>
                    <a:pt x="123" y="973"/>
                    <a:pt x="31" y="1247"/>
                    <a:pt x="31" y="1490"/>
                  </a:cubicBezTo>
                  <a:cubicBezTo>
                    <a:pt x="1" y="1611"/>
                    <a:pt x="1" y="1703"/>
                    <a:pt x="31" y="1824"/>
                  </a:cubicBezTo>
                  <a:cubicBezTo>
                    <a:pt x="31" y="1459"/>
                    <a:pt x="153" y="1125"/>
                    <a:pt x="305" y="791"/>
                  </a:cubicBezTo>
                  <a:cubicBezTo>
                    <a:pt x="487" y="487"/>
                    <a:pt x="700" y="213"/>
                    <a:pt x="10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4"/>
            <p:cNvSpPr/>
            <p:nvPr/>
          </p:nvSpPr>
          <p:spPr>
            <a:xfrm>
              <a:off x="5466925" y="2474500"/>
              <a:ext cx="38025" cy="38775"/>
            </a:xfrm>
            <a:custGeom>
              <a:avLst/>
              <a:gdLst/>
              <a:ahLst/>
              <a:cxnLst/>
              <a:rect l="l" t="t" r="r" b="b"/>
              <a:pathLst>
                <a:path w="1521" h="1551" extrusionOk="0">
                  <a:moveTo>
                    <a:pt x="31" y="0"/>
                  </a:moveTo>
                  <a:lnTo>
                    <a:pt x="31" y="0"/>
                  </a:lnTo>
                  <a:cubicBezTo>
                    <a:pt x="1" y="31"/>
                    <a:pt x="487" y="243"/>
                    <a:pt x="943" y="608"/>
                  </a:cubicBezTo>
                  <a:cubicBezTo>
                    <a:pt x="1156" y="790"/>
                    <a:pt x="1308" y="1003"/>
                    <a:pt x="1399" y="1216"/>
                  </a:cubicBezTo>
                  <a:cubicBezTo>
                    <a:pt x="1490" y="1398"/>
                    <a:pt x="1490" y="1550"/>
                    <a:pt x="1490" y="1550"/>
                  </a:cubicBezTo>
                  <a:cubicBezTo>
                    <a:pt x="1521" y="1429"/>
                    <a:pt x="1490" y="1307"/>
                    <a:pt x="1460" y="1216"/>
                  </a:cubicBezTo>
                  <a:cubicBezTo>
                    <a:pt x="1369" y="942"/>
                    <a:pt x="1217" y="730"/>
                    <a:pt x="1004" y="547"/>
                  </a:cubicBezTo>
                  <a:cubicBezTo>
                    <a:pt x="791" y="395"/>
                    <a:pt x="578" y="243"/>
                    <a:pt x="335" y="122"/>
                  </a:cubicBezTo>
                  <a:cubicBezTo>
                    <a:pt x="244" y="61"/>
                    <a:pt x="153" y="31"/>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4"/>
            <p:cNvSpPr/>
            <p:nvPr/>
          </p:nvSpPr>
          <p:spPr>
            <a:xfrm>
              <a:off x="4933500" y="2416950"/>
              <a:ext cx="300925" cy="67450"/>
            </a:xfrm>
            <a:custGeom>
              <a:avLst/>
              <a:gdLst/>
              <a:ahLst/>
              <a:cxnLst/>
              <a:rect l="l" t="t" r="r" b="b"/>
              <a:pathLst>
                <a:path w="12037" h="2698" extrusionOk="0">
                  <a:moveTo>
                    <a:pt x="5000" y="0"/>
                  </a:moveTo>
                  <a:cubicBezTo>
                    <a:pt x="4348" y="0"/>
                    <a:pt x="3692" y="74"/>
                    <a:pt x="3070" y="235"/>
                  </a:cubicBezTo>
                  <a:cubicBezTo>
                    <a:pt x="2401" y="418"/>
                    <a:pt x="1763" y="752"/>
                    <a:pt x="1216" y="1208"/>
                  </a:cubicBezTo>
                  <a:cubicBezTo>
                    <a:pt x="851" y="1512"/>
                    <a:pt x="517" y="1846"/>
                    <a:pt x="274" y="2241"/>
                  </a:cubicBezTo>
                  <a:cubicBezTo>
                    <a:pt x="152" y="2363"/>
                    <a:pt x="61" y="2515"/>
                    <a:pt x="0" y="2697"/>
                  </a:cubicBezTo>
                  <a:cubicBezTo>
                    <a:pt x="365" y="2181"/>
                    <a:pt x="821" y="1694"/>
                    <a:pt x="1307" y="1299"/>
                  </a:cubicBezTo>
                  <a:cubicBezTo>
                    <a:pt x="1854" y="904"/>
                    <a:pt x="2462" y="600"/>
                    <a:pt x="3100" y="418"/>
                  </a:cubicBezTo>
                  <a:cubicBezTo>
                    <a:pt x="3722" y="256"/>
                    <a:pt x="4361" y="182"/>
                    <a:pt x="4991" y="182"/>
                  </a:cubicBezTo>
                  <a:cubicBezTo>
                    <a:pt x="5193" y="182"/>
                    <a:pt x="5394" y="190"/>
                    <a:pt x="5593" y="205"/>
                  </a:cubicBezTo>
                  <a:cubicBezTo>
                    <a:pt x="7143" y="266"/>
                    <a:pt x="8663" y="448"/>
                    <a:pt x="10152" y="752"/>
                  </a:cubicBezTo>
                  <a:cubicBezTo>
                    <a:pt x="10730" y="843"/>
                    <a:pt x="11216" y="965"/>
                    <a:pt x="11520" y="1026"/>
                  </a:cubicBezTo>
                  <a:cubicBezTo>
                    <a:pt x="11702" y="1086"/>
                    <a:pt x="11854" y="1117"/>
                    <a:pt x="12037" y="1117"/>
                  </a:cubicBezTo>
                  <a:cubicBezTo>
                    <a:pt x="11885" y="1056"/>
                    <a:pt x="11733" y="995"/>
                    <a:pt x="11550" y="965"/>
                  </a:cubicBezTo>
                  <a:cubicBezTo>
                    <a:pt x="11246" y="874"/>
                    <a:pt x="10791" y="722"/>
                    <a:pt x="10213" y="600"/>
                  </a:cubicBezTo>
                  <a:cubicBezTo>
                    <a:pt x="8693" y="266"/>
                    <a:pt x="7173" y="83"/>
                    <a:pt x="5623" y="22"/>
                  </a:cubicBezTo>
                  <a:cubicBezTo>
                    <a:pt x="5417" y="8"/>
                    <a:pt x="5208" y="0"/>
                    <a:pt x="50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4"/>
            <p:cNvSpPr/>
            <p:nvPr/>
          </p:nvSpPr>
          <p:spPr>
            <a:xfrm>
              <a:off x="4289850" y="2289025"/>
              <a:ext cx="645950" cy="299550"/>
            </a:xfrm>
            <a:custGeom>
              <a:avLst/>
              <a:gdLst/>
              <a:ahLst/>
              <a:cxnLst/>
              <a:rect l="l" t="t" r="r" b="b"/>
              <a:pathLst>
                <a:path w="25838" h="11982" extrusionOk="0">
                  <a:moveTo>
                    <a:pt x="3245" y="1"/>
                  </a:moveTo>
                  <a:cubicBezTo>
                    <a:pt x="2510" y="1"/>
                    <a:pt x="1779" y="143"/>
                    <a:pt x="1095" y="428"/>
                  </a:cubicBezTo>
                  <a:cubicBezTo>
                    <a:pt x="822" y="550"/>
                    <a:pt x="548" y="702"/>
                    <a:pt x="274" y="884"/>
                  </a:cubicBezTo>
                  <a:cubicBezTo>
                    <a:pt x="183" y="945"/>
                    <a:pt x="92" y="1006"/>
                    <a:pt x="1" y="1097"/>
                  </a:cubicBezTo>
                  <a:cubicBezTo>
                    <a:pt x="366" y="854"/>
                    <a:pt x="730" y="671"/>
                    <a:pt x="1126" y="489"/>
                  </a:cubicBezTo>
                  <a:cubicBezTo>
                    <a:pt x="1746" y="241"/>
                    <a:pt x="2408" y="117"/>
                    <a:pt x="3075" y="117"/>
                  </a:cubicBezTo>
                  <a:cubicBezTo>
                    <a:pt x="3552" y="117"/>
                    <a:pt x="4031" y="180"/>
                    <a:pt x="4499" y="307"/>
                  </a:cubicBezTo>
                  <a:cubicBezTo>
                    <a:pt x="5259" y="489"/>
                    <a:pt x="5989" y="854"/>
                    <a:pt x="6566" y="1401"/>
                  </a:cubicBezTo>
                  <a:cubicBezTo>
                    <a:pt x="7235" y="2009"/>
                    <a:pt x="7843" y="2708"/>
                    <a:pt x="8329" y="3468"/>
                  </a:cubicBezTo>
                  <a:cubicBezTo>
                    <a:pt x="8907" y="4319"/>
                    <a:pt x="9515" y="5139"/>
                    <a:pt x="10153" y="5930"/>
                  </a:cubicBezTo>
                  <a:cubicBezTo>
                    <a:pt x="10852" y="6781"/>
                    <a:pt x="11642" y="7571"/>
                    <a:pt x="12463" y="8270"/>
                  </a:cubicBezTo>
                  <a:cubicBezTo>
                    <a:pt x="14165" y="9760"/>
                    <a:pt x="15989" y="10945"/>
                    <a:pt x="17874" y="11553"/>
                  </a:cubicBezTo>
                  <a:cubicBezTo>
                    <a:pt x="18755" y="11826"/>
                    <a:pt x="19667" y="11978"/>
                    <a:pt x="20609" y="11978"/>
                  </a:cubicBezTo>
                  <a:cubicBezTo>
                    <a:pt x="20661" y="11980"/>
                    <a:pt x="20712" y="11981"/>
                    <a:pt x="20763" y="11981"/>
                  </a:cubicBezTo>
                  <a:cubicBezTo>
                    <a:pt x="21529" y="11981"/>
                    <a:pt x="22266" y="11769"/>
                    <a:pt x="22950" y="11371"/>
                  </a:cubicBezTo>
                  <a:cubicBezTo>
                    <a:pt x="23497" y="11006"/>
                    <a:pt x="23983" y="10519"/>
                    <a:pt x="24348" y="9972"/>
                  </a:cubicBezTo>
                  <a:cubicBezTo>
                    <a:pt x="24713" y="9486"/>
                    <a:pt x="24986" y="9091"/>
                    <a:pt x="25199" y="8726"/>
                  </a:cubicBezTo>
                  <a:lnTo>
                    <a:pt x="25685" y="7936"/>
                  </a:lnTo>
                  <a:cubicBezTo>
                    <a:pt x="25746" y="7845"/>
                    <a:pt x="25807" y="7723"/>
                    <a:pt x="25837" y="7632"/>
                  </a:cubicBezTo>
                  <a:lnTo>
                    <a:pt x="25837" y="7632"/>
                  </a:lnTo>
                  <a:cubicBezTo>
                    <a:pt x="25776" y="7723"/>
                    <a:pt x="25716" y="7814"/>
                    <a:pt x="25655" y="7905"/>
                  </a:cubicBezTo>
                  <a:lnTo>
                    <a:pt x="25138" y="8696"/>
                  </a:lnTo>
                  <a:cubicBezTo>
                    <a:pt x="24895" y="9030"/>
                    <a:pt x="24621" y="9456"/>
                    <a:pt x="24287" y="9912"/>
                  </a:cubicBezTo>
                  <a:cubicBezTo>
                    <a:pt x="23892" y="10459"/>
                    <a:pt x="23406" y="10915"/>
                    <a:pt x="22858" y="11249"/>
                  </a:cubicBezTo>
                  <a:cubicBezTo>
                    <a:pt x="22232" y="11619"/>
                    <a:pt x="21499" y="11829"/>
                    <a:pt x="20759" y="11829"/>
                  </a:cubicBezTo>
                  <a:cubicBezTo>
                    <a:pt x="20709" y="11829"/>
                    <a:pt x="20659" y="11828"/>
                    <a:pt x="20609" y="11826"/>
                  </a:cubicBezTo>
                  <a:cubicBezTo>
                    <a:pt x="19697" y="11826"/>
                    <a:pt x="18785" y="11675"/>
                    <a:pt x="17904" y="11371"/>
                  </a:cubicBezTo>
                  <a:cubicBezTo>
                    <a:pt x="16080" y="10793"/>
                    <a:pt x="14287" y="9577"/>
                    <a:pt x="12585" y="8118"/>
                  </a:cubicBezTo>
                  <a:cubicBezTo>
                    <a:pt x="11794" y="7419"/>
                    <a:pt x="11035" y="6629"/>
                    <a:pt x="10305" y="5808"/>
                  </a:cubicBezTo>
                  <a:cubicBezTo>
                    <a:pt x="9667" y="5018"/>
                    <a:pt x="9059" y="4228"/>
                    <a:pt x="8512" y="3377"/>
                  </a:cubicBezTo>
                  <a:cubicBezTo>
                    <a:pt x="7995" y="2586"/>
                    <a:pt x="7387" y="1887"/>
                    <a:pt x="6688" y="1279"/>
                  </a:cubicBezTo>
                  <a:cubicBezTo>
                    <a:pt x="6080" y="732"/>
                    <a:pt x="5351" y="337"/>
                    <a:pt x="4560" y="155"/>
                  </a:cubicBezTo>
                  <a:cubicBezTo>
                    <a:pt x="4127" y="52"/>
                    <a:pt x="3685" y="1"/>
                    <a:pt x="3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4"/>
            <p:cNvSpPr/>
            <p:nvPr/>
          </p:nvSpPr>
          <p:spPr>
            <a:xfrm>
              <a:off x="4371175" y="2231775"/>
              <a:ext cx="155800" cy="59600"/>
            </a:xfrm>
            <a:custGeom>
              <a:avLst/>
              <a:gdLst/>
              <a:ahLst/>
              <a:cxnLst/>
              <a:rect l="l" t="t" r="r" b="b"/>
              <a:pathLst>
                <a:path w="6232" h="2384" extrusionOk="0">
                  <a:moveTo>
                    <a:pt x="5938" y="0"/>
                  </a:moveTo>
                  <a:cubicBezTo>
                    <a:pt x="5701" y="0"/>
                    <a:pt x="5465" y="22"/>
                    <a:pt x="5228" y="43"/>
                  </a:cubicBezTo>
                  <a:cubicBezTo>
                    <a:pt x="3617" y="195"/>
                    <a:pt x="2067" y="803"/>
                    <a:pt x="760" y="1745"/>
                  </a:cubicBezTo>
                  <a:cubicBezTo>
                    <a:pt x="487" y="1958"/>
                    <a:pt x="243" y="2171"/>
                    <a:pt x="0" y="2384"/>
                  </a:cubicBezTo>
                  <a:lnTo>
                    <a:pt x="213" y="2232"/>
                  </a:lnTo>
                  <a:cubicBezTo>
                    <a:pt x="335" y="2110"/>
                    <a:pt x="547" y="1958"/>
                    <a:pt x="791" y="1776"/>
                  </a:cubicBezTo>
                  <a:cubicBezTo>
                    <a:pt x="2098" y="834"/>
                    <a:pt x="3617" y="256"/>
                    <a:pt x="5228" y="74"/>
                  </a:cubicBezTo>
                  <a:cubicBezTo>
                    <a:pt x="5532" y="43"/>
                    <a:pt x="5775" y="13"/>
                    <a:pt x="5958" y="13"/>
                  </a:cubicBezTo>
                  <a:lnTo>
                    <a:pt x="6231" y="13"/>
                  </a:lnTo>
                  <a:cubicBezTo>
                    <a:pt x="6133" y="4"/>
                    <a:pt x="6035" y="0"/>
                    <a:pt x="593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4"/>
            <p:cNvSpPr/>
            <p:nvPr/>
          </p:nvSpPr>
          <p:spPr>
            <a:xfrm>
              <a:off x="4520875" y="2324025"/>
              <a:ext cx="158075" cy="76025"/>
            </a:xfrm>
            <a:custGeom>
              <a:avLst/>
              <a:gdLst/>
              <a:ahLst/>
              <a:cxnLst/>
              <a:rect l="l" t="t" r="r" b="b"/>
              <a:pathLst>
                <a:path w="6323" h="3041" extrusionOk="0">
                  <a:moveTo>
                    <a:pt x="6322" y="1"/>
                  </a:moveTo>
                  <a:lnTo>
                    <a:pt x="6322" y="1"/>
                  </a:lnTo>
                  <a:cubicBezTo>
                    <a:pt x="5988" y="31"/>
                    <a:pt x="5623" y="92"/>
                    <a:pt x="5289" y="153"/>
                  </a:cubicBezTo>
                  <a:cubicBezTo>
                    <a:pt x="4468" y="305"/>
                    <a:pt x="3648" y="578"/>
                    <a:pt x="2888" y="943"/>
                  </a:cubicBezTo>
                  <a:cubicBezTo>
                    <a:pt x="2128" y="1308"/>
                    <a:pt x="1398" y="1764"/>
                    <a:pt x="760" y="2311"/>
                  </a:cubicBezTo>
                  <a:cubicBezTo>
                    <a:pt x="487" y="2554"/>
                    <a:pt x="243" y="2797"/>
                    <a:pt x="0" y="3040"/>
                  </a:cubicBezTo>
                  <a:lnTo>
                    <a:pt x="213" y="2858"/>
                  </a:lnTo>
                  <a:cubicBezTo>
                    <a:pt x="335" y="2736"/>
                    <a:pt x="547" y="2554"/>
                    <a:pt x="790" y="2341"/>
                  </a:cubicBezTo>
                  <a:cubicBezTo>
                    <a:pt x="1429" y="1794"/>
                    <a:pt x="2158" y="1338"/>
                    <a:pt x="2918" y="973"/>
                  </a:cubicBezTo>
                  <a:cubicBezTo>
                    <a:pt x="3678" y="609"/>
                    <a:pt x="4468" y="335"/>
                    <a:pt x="5289" y="183"/>
                  </a:cubicBezTo>
                  <a:cubicBezTo>
                    <a:pt x="5623" y="122"/>
                    <a:pt x="5867" y="62"/>
                    <a:pt x="6049" y="31"/>
                  </a:cubicBezTo>
                  <a:lnTo>
                    <a:pt x="632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4"/>
            <p:cNvSpPr/>
            <p:nvPr/>
          </p:nvSpPr>
          <p:spPr>
            <a:xfrm>
              <a:off x="4672075" y="2375700"/>
              <a:ext cx="78300" cy="164925"/>
            </a:xfrm>
            <a:custGeom>
              <a:avLst/>
              <a:gdLst/>
              <a:ahLst/>
              <a:cxnLst/>
              <a:rect l="l" t="t" r="r" b="b"/>
              <a:pathLst>
                <a:path w="3132" h="6597" extrusionOk="0">
                  <a:moveTo>
                    <a:pt x="3132" y="1"/>
                  </a:moveTo>
                  <a:cubicBezTo>
                    <a:pt x="3131" y="1"/>
                    <a:pt x="2797" y="305"/>
                    <a:pt x="2372" y="821"/>
                  </a:cubicBezTo>
                  <a:cubicBezTo>
                    <a:pt x="1764" y="1460"/>
                    <a:pt x="1217" y="2189"/>
                    <a:pt x="791" y="2949"/>
                  </a:cubicBezTo>
                  <a:cubicBezTo>
                    <a:pt x="335" y="3739"/>
                    <a:pt x="92" y="4590"/>
                    <a:pt x="31" y="5502"/>
                  </a:cubicBezTo>
                  <a:cubicBezTo>
                    <a:pt x="1" y="5776"/>
                    <a:pt x="1" y="6019"/>
                    <a:pt x="62" y="6293"/>
                  </a:cubicBezTo>
                  <a:cubicBezTo>
                    <a:pt x="31" y="6019"/>
                    <a:pt x="31" y="5776"/>
                    <a:pt x="62" y="5502"/>
                  </a:cubicBezTo>
                  <a:cubicBezTo>
                    <a:pt x="123" y="4621"/>
                    <a:pt x="396" y="3739"/>
                    <a:pt x="852" y="2979"/>
                  </a:cubicBezTo>
                  <a:cubicBezTo>
                    <a:pt x="1278" y="2220"/>
                    <a:pt x="1794" y="1490"/>
                    <a:pt x="2402" y="821"/>
                  </a:cubicBezTo>
                  <a:lnTo>
                    <a:pt x="2919" y="244"/>
                  </a:lnTo>
                  <a:lnTo>
                    <a:pt x="3132" y="1"/>
                  </a:lnTo>
                  <a:close/>
                  <a:moveTo>
                    <a:pt x="62" y="6293"/>
                  </a:moveTo>
                  <a:cubicBezTo>
                    <a:pt x="62" y="6375"/>
                    <a:pt x="62" y="6457"/>
                    <a:pt x="84" y="6494"/>
                  </a:cubicBezTo>
                  <a:lnTo>
                    <a:pt x="84" y="6494"/>
                  </a:lnTo>
                  <a:cubicBezTo>
                    <a:pt x="75" y="6426"/>
                    <a:pt x="62" y="6353"/>
                    <a:pt x="62" y="6293"/>
                  </a:cubicBezTo>
                  <a:close/>
                  <a:moveTo>
                    <a:pt x="84" y="6494"/>
                  </a:moveTo>
                  <a:cubicBezTo>
                    <a:pt x="89" y="6530"/>
                    <a:pt x="92" y="6565"/>
                    <a:pt x="92" y="6597"/>
                  </a:cubicBezTo>
                  <a:lnTo>
                    <a:pt x="92" y="6505"/>
                  </a:lnTo>
                  <a:cubicBezTo>
                    <a:pt x="89" y="6502"/>
                    <a:pt x="86" y="6499"/>
                    <a:pt x="84" y="649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4"/>
            <p:cNvSpPr/>
            <p:nvPr/>
          </p:nvSpPr>
          <p:spPr>
            <a:xfrm>
              <a:off x="4836225" y="2393175"/>
              <a:ext cx="5350" cy="51700"/>
            </a:xfrm>
            <a:custGeom>
              <a:avLst/>
              <a:gdLst/>
              <a:ahLst/>
              <a:cxnLst/>
              <a:rect l="l" t="t" r="r" b="b"/>
              <a:pathLst>
                <a:path w="214" h="2068" extrusionOk="0">
                  <a:moveTo>
                    <a:pt x="183" y="1"/>
                  </a:moveTo>
                  <a:lnTo>
                    <a:pt x="183" y="1"/>
                  </a:lnTo>
                  <a:cubicBezTo>
                    <a:pt x="152" y="92"/>
                    <a:pt x="122" y="183"/>
                    <a:pt x="92" y="305"/>
                  </a:cubicBezTo>
                  <a:cubicBezTo>
                    <a:pt x="0" y="791"/>
                    <a:pt x="0" y="1277"/>
                    <a:pt x="122" y="1764"/>
                  </a:cubicBezTo>
                  <a:cubicBezTo>
                    <a:pt x="152" y="1885"/>
                    <a:pt x="183" y="1977"/>
                    <a:pt x="213" y="2068"/>
                  </a:cubicBezTo>
                  <a:cubicBezTo>
                    <a:pt x="213" y="2068"/>
                    <a:pt x="183" y="1946"/>
                    <a:pt x="152" y="1764"/>
                  </a:cubicBezTo>
                  <a:cubicBezTo>
                    <a:pt x="31" y="1277"/>
                    <a:pt x="31" y="791"/>
                    <a:pt x="122" y="305"/>
                  </a:cubicBezTo>
                  <a:cubicBezTo>
                    <a:pt x="152" y="123"/>
                    <a:pt x="183" y="1"/>
                    <a:pt x="18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4"/>
            <p:cNvSpPr/>
            <p:nvPr/>
          </p:nvSpPr>
          <p:spPr>
            <a:xfrm>
              <a:off x="4805075" y="2453225"/>
              <a:ext cx="66125" cy="107150"/>
            </a:xfrm>
            <a:custGeom>
              <a:avLst/>
              <a:gdLst/>
              <a:ahLst/>
              <a:cxnLst/>
              <a:rect l="l" t="t" r="r" b="b"/>
              <a:pathLst>
                <a:path w="2645" h="4286" extrusionOk="0">
                  <a:moveTo>
                    <a:pt x="0" y="0"/>
                  </a:moveTo>
                  <a:cubicBezTo>
                    <a:pt x="0" y="0"/>
                    <a:pt x="0" y="35"/>
                    <a:pt x="13" y="104"/>
                  </a:cubicBezTo>
                  <a:lnTo>
                    <a:pt x="13" y="104"/>
                  </a:lnTo>
                  <a:cubicBezTo>
                    <a:pt x="9" y="69"/>
                    <a:pt x="5" y="35"/>
                    <a:pt x="0" y="0"/>
                  </a:cubicBezTo>
                  <a:close/>
                  <a:moveTo>
                    <a:pt x="13" y="104"/>
                  </a:moveTo>
                  <a:cubicBezTo>
                    <a:pt x="40" y="313"/>
                    <a:pt x="70" y="525"/>
                    <a:pt x="122" y="760"/>
                  </a:cubicBezTo>
                  <a:cubicBezTo>
                    <a:pt x="426" y="1945"/>
                    <a:pt x="1094" y="3040"/>
                    <a:pt x="2037" y="3830"/>
                  </a:cubicBezTo>
                  <a:cubicBezTo>
                    <a:pt x="2207" y="4000"/>
                    <a:pt x="2403" y="4143"/>
                    <a:pt x="2601" y="4261"/>
                  </a:cubicBezTo>
                  <a:lnTo>
                    <a:pt x="2601" y="4261"/>
                  </a:lnTo>
                  <a:cubicBezTo>
                    <a:pt x="2571" y="4242"/>
                    <a:pt x="2525" y="4211"/>
                    <a:pt x="2462" y="4164"/>
                  </a:cubicBezTo>
                  <a:cubicBezTo>
                    <a:pt x="2310" y="4043"/>
                    <a:pt x="2189" y="3921"/>
                    <a:pt x="2037" y="3800"/>
                  </a:cubicBezTo>
                  <a:cubicBezTo>
                    <a:pt x="1125" y="2979"/>
                    <a:pt x="456" y="1915"/>
                    <a:pt x="152" y="730"/>
                  </a:cubicBezTo>
                  <a:cubicBezTo>
                    <a:pt x="91" y="517"/>
                    <a:pt x="91" y="304"/>
                    <a:pt x="31" y="182"/>
                  </a:cubicBezTo>
                  <a:cubicBezTo>
                    <a:pt x="23" y="153"/>
                    <a:pt x="17" y="126"/>
                    <a:pt x="13" y="104"/>
                  </a:cubicBezTo>
                  <a:close/>
                  <a:moveTo>
                    <a:pt x="2601" y="4261"/>
                  </a:moveTo>
                  <a:cubicBezTo>
                    <a:pt x="2630" y="4279"/>
                    <a:pt x="2645" y="4286"/>
                    <a:pt x="2645" y="4286"/>
                  </a:cubicBezTo>
                  <a:cubicBezTo>
                    <a:pt x="2630" y="4278"/>
                    <a:pt x="2616" y="4269"/>
                    <a:pt x="2601" y="426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4"/>
            <p:cNvSpPr/>
            <p:nvPr/>
          </p:nvSpPr>
          <p:spPr>
            <a:xfrm>
              <a:off x="4924375" y="2370375"/>
              <a:ext cx="71450" cy="57025"/>
            </a:xfrm>
            <a:custGeom>
              <a:avLst/>
              <a:gdLst/>
              <a:ahLst/>
              <a:cxnLst/>
              <a:rect l="l" t="t" r="r" b="b"/>
              <a:pathLst>
                <a:path w="2858" h="2281" extrusionOk="0">
                  <a:moveTo>
                    <a:pt x="0" y="1"/>
                  </a:moveTo>
                  <a:lnTo>
                    <a:pt x="0" y="1"/>
                  </a:lnTo>
                  <a:cubicBezTo>
                    <a:pt x="0" y="1"/>
                    <a:pt x="152" y="183"/>
                    <a:pt x="395" y="426"/>
                  </a:cubicBezTo>
                  <a:cubicBezTo>
                    <a:pt x="699" y="730"/>
                    <a:pt x="1034" y="1034"/>
                    <a:pt x="1399" y="1338"/>
                  </a:cubicBezTo>
                  <a:cubicBezTo>
                    <a:pt x="1733" y="1612"/>
                    <a:pt x="2098" y="1855"/>
                    <a:pt x="2493" y="2098"/>
                  </a:cubicBezTo>
                  <a:cubicBezTo>
                    <a:pt x="2649" y="2177"/>
                    <a:pt x="2774" y="2239"/>
                    <a:pt x="2858" y="2281"/>
                  </a:cubicBezTo>
                  <a:lnTo>
                    <a:pt x="2493" y="2068"/>
                  </a:lnTo>
                  <a:cubicBezTo>
                    <a:pt x="2128" y="1825"/>
                    <a:pt x="1733" y="1582"/>
                    <a:pt x="1399" y="1308"/>
                  </a:cubicBezTo>
                  <a:cubicBezTo>
                    <a:pt x="1034" y="1004"/>
                    <a:pt x="699" y="730"/>
                    <a:pt x="395" y="396"/>
                  </a:cubicBezTo>
                  <a:lnTo>
                    <a:pt x="122" y="92"/>
                  </a:lnTo>
                  <a:lnTo>
                    <a:pt x="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4"/>
            <p:cNvSpPr/>
            <p:nvPr/>
          </p:nvSpPr>
          <p:spPr>
            <a:xfrm>
              <a:off x="5078625" y="2325550"/>
              <a:ext cx="12175" cy="91225"/>
            </a:xfrm>
            <a:custGeom>
              <a:avLst/>
              <a:gdLst/>
              <a:ahLst/>
              <a:cxnLst/>
              <a:rect l="l" t="t" r="r" b="b"/>
              <a:pathLst>
                <a:path w="487" h="3649" extrusionOk="0">
                  <a:moveTo>
                    <a:pt x="1" y="1"/>
                  </a:moveTo>
                  <a:lnTo>
                    <a:pt x="92" y="426"/>
                  </a:lnTo>
                  <a:cubicBezTo>
                    <a:pt x="153" y="730"/>
                    <a:pt x="244" y="1216"/>
                    <a:pt x="335" y="1733"/>
                  </a:cubicBezTo>
                  <a:cubicBezTo>
                    <a:pt x="396" y="2250"/>
                    <a:pt x="457" y="2736"/>
                    <a:pt x="457" y="3071"/>
                  </a:cubicBezTo>
                  <a:cubicBezTo>
                    <a:pt x="457" y="3223"/>
                    <a:pt x="457" y="3405"/>
                    <a:pt x="457" y="3496"/>
                  </a:cubicBezTo>
                  <a:lnTo>
                    <a:pt x="457" y="3648"/>
                  </a:lnTo>
                  <a:cubicBezTo>
                    <a:pt x="457" y="3648"/>
                    <a:pt x="487" y="3587"/>
                    <a:pt x="487" y="3466"/>
                  </a:cubicBezTo>
                  <a:lnTo>
                    <a:pt x="487" y="3071"/>
                  </a:lnTo>
                  <a:cubicBezTo>
                    <a:pt x="457" y="2615"/>
                    <a:pt x="426" y="2159"/>
                    <a:pt x="365" y="1733"/>
                  </a:cubicBezTo>
                  <a:cubicBezTo>
                    <a:pt x="274" y="1186"/>
                    <a:pt x="183" y="730"/>
                    <a:pt x="122" y="396"/>
                  </a:cubicBezTo>
                  <a:cubicBezTo>
                    <a:pt x="61" y="244"/>
                    <a:pt x="61" y="92"/>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4"/>
            <p:cNvSpPr/>
            <p:nvPr/>
          </p:nvSpPr>
          <p:spPr>
            <a:xfrm>
              <a:off x="5192600" y="2351400"/>
              <a:ext cx="16000" cy="76750"/>
            </a:xfrm>
            <a:custGeom>
              <a:avLst/>
              <a:gdLst/>
              <a:ahLst/>
              <a:cxnLst/>
              <a:rect l="l" t="t" r="r" b="b"/>
              <a:pathLst>
                <a:path w="640" h="3070" extrusionOk="0">
                  <a:moveTo>
                    <a:pt x="639" y="0"/>
                  </a:moveTo>
                  <a:lnTo>
                    <a:pt x="609" y="122"/>
                  </a:lnTo>
                  <a:cubicBezTo>
                    <a:pt x="609" y="243"/>
                    <a:pt x="579" y="365"/>
                    <a:pt x="579" y="456"/>
                  </a:cubicBezTo>
                  <a:cubicBezTo>
                    <a:pt x="548" y="730"/>
                    <a:pt x="487" y="1125"/>
                    <a:pt x="396" y="1550"/>
                  </a:cubicBezTo>
                  <a:cubicBezTo>
                    <a:pt x="305" y="1976"/>
                    <a:pt x="214" y="2371"/>
                    <a:pt x="123" y="2644"/>
                  </a:cubicBezTo>
                  <a:cubicBezTo>
                    <a:pt x="92" y="2736"/>
                    <a:pt x="62" y="2857"/>
                    <a:pt x="31" y="2948"/>
                  </a:cubicBezTo>
                  <a:cubicBezTo>
                    <a:pt x="31" y="3009"/>
                    <a:pt x="1" y="3040"/>
                    <a:pt x="1" y="3070"/>
                  </a:cubicBezTo>
                  <a:cubicBezTo>
                    <a:pt x="1" y="3070"/>
                    <a:pt x="1" y="3070"/>
                    <a:pt x="62" y="2979"/>
                  </a:cubicBezTo>
                  <a:cubicBezTo>
                    <a:pt x="92" y="2857"/>
                    <a:pt x="123" y="2736"/>
                    <a:pt x="153" y="2644"/>
                  </a:cubicBezTo>
                  <a:cubicBezTo>
                    <a:pt x="244" y="2371"/>
                    <a:pt x="335" y="1976"/>
                    <a:pt x="427" y="1550"/>
                  </a:cubicBezTo>
                  <a:cubicBezTo>
                    <a:pt x="518" y="1125"/>
                    <a:pt x="579" y="760"/>
                    <a:pt x="609" y="456"/>
                  </a:cubicBezTo>
                  <a:cubicBezTo>
                    <a:pt x="609" y="365"/>
                    <a:pt x="639" y="243"/>
                    <a:pt x="639" y="122"/>
                  </a:cubicBezTo>
                  <a:cubicBezTo>
                    <a:pt x="639" y="91"/>
                    <a:pt x="639" y="30"/>
                    <a:pt x="63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4"/>
            <p:cNvSpPr/>
            <p:nvPr/>
          </p:nvSpPr>
          <p:spPr>
            <a:xfrm>
              <a:off x="5289125" y="2399250"/>
              <a:ext cx="6100" cy="30425"/>
            </a:xfrm>
            <a:custGeom>
              <a:avLst/>
              <a:gdLst/>
              <a:ahLst/>
              <a:cxnLst/>
              <a:rect l="l" t="t" r="r" b="b"/>
              <a:pathLst>
                <a:path w="244" h="1217" extrusionOk="0">
                  <a:moveTo>
                    <a:pt x="243" y="1"/>
                  </a:moveTo>
                  <a:lnTo>
                    <a:pt x="243" y="1"/>
                  </a:lnTo>
                  <a:cubicBezTo>
                    <a:pt x="183" y="183"/>
                    <a:pt x="152" y="396"/>
                    <a:pt x="122" y="609"/>
                  </a:cubicBezTo>
                  <a:cubicBezTo>
                    <a:pt x="61" y="822"/>
                    <a:pt x="31" y="1034"/>
                    <a:pt x="0" y="1217"/>
                  </a:cubicBezTo>
                  <a:cubicBezTo>
                    <a:pt x="61" y="1034"/>
                    <a:pt x="122" y="822"/>
                    <a:pt x="152" y="609"/>
                  </a:cubicBezTo>
                  <a:cubicBezTo>
                    <a:pt x="183" y="427"/>
                    <a:pt x="243" y="214"/>
                    <a:pt x="24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4"/>
            <p:cNvSpPr/>
            <p:nvPr/>
          </p:nvSpPr>
          <p:spPr>
            <a:xfrm>
              <a:off x="5422100" y="2430425"/>
              <a:ext cx="2300" cy="44100"/>
            </a:xfrm>
            <a:custGeom>
              <a:avLst/>
              <a:gdLst/>
              <a:ahLst/>
              <a:cxnLst/>
              <a:rect l="l" t="t" r="r" b="b"/>
              <a:pathLst>
                <a:path w="92" h="1764" extrusionOk="0">
                  <a:moveTo>
                    <a:pt x="61" y="0"/>
                  </a:moveTo>
                  <a:cubicBezTo>
                    <a:pt x="61" y="0"/>
                    <a:pt x="61" y="31"/>
                    <a:pt x="61" y="61"/>
                  </a:cubicBezTo>
                  <a:lnTo>
                    <a:pt x="61" y="243"/>
                  </a:lnTo>
                  <a:lnTo>
                    <a:pt x="61" y="882"/>
                  </a:lnTo>
                  <a:cubicBezTo>
                    <a:pt x="61" y="1069"/>
                    <a:pt x="61" y="1238"/>
                    <a:pt x="47" y="1375"/>
                  </a:cubicBezTo>
                  <a:lnTo>
                    <a:pt x="47" y="1375"/>
                  </a:lnTo>
                  <a:cubicBezTo>
                    <a:pt x="71" y="1209"/>
                    <a:pt x="92" y="1055"/>
                    <a:pt x="92" y="882"/>
                  </a:cubicBezTo>
                  <a:lnTo>
                    <a:pt x="92" y="243"/>
                  </a:lnTo>
                  <a:cubicBezTo>
                    <a:pt x="92" y="152"/>
                    <a:pt x="92" y="61"/>
                    <a:pt x="61" y="0"/>
                  </a:cubicBezTo>
                  <a:close/>
                  <a:moveTo>
                    <a:pt x="47" y="1375"/>
                  </a:moveTo>
                  <a:lnTo>
                    <a:pt x="47" y="1375"/>
                  </a:lnTo>
                  <a:cubicBezTo>
                    <a:pt x="42" y="1412"/>
                    <a:pt x="36" y="1451"/>
                    <a:pt x="31" y="1490"/>
                  </a:cubicBezTo>
                  <a:cubicBezTo>
                    <a:pt x="38" y="1455"/>
                    <a:pt x="43" y="1416"/>
                    <a:pt x="47" y="1375"/>
                  </a:cubicBezTo>
                  <a:close/>
                  <a:moveTo>
                    <a:pt x="31" y="1490"/>
                  </a:moveTo>
                  <a:lnTo>
                    <a:pt x="31" y="1490"/>
                  </a:lnTo>
                  <a:cubicBezTo>
                    <a:pt x="0" y="1642"/>
                    <a:pt x="0" y="1763"/>
                    <a:pt x="0" y="1763"/>
                  </a:cubicBezTo>
                  <a:cubicBezTo>
                    <a:pt x="31" y="1672"/>
                    <a:pt x="31" y="1581"/>
                    <a:pt x="31" y="149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4"/>
            <p:cNvSpPr/>
            <p:nvPr/>
          </p:nvSpPr>
          <p:spPr>
            <a:xfrm>
              <a:off x="5082425" y="2425100"/>
              <a:ext cx="367050" cy="140900"/>
            </a:xfrm>
            <a:custGeom>
              <a:avLst/>
              <a:gdLst/>
              <a:ahLst/>
              <a:cxnLst/>
              <a:rect l="l" t="t" r="r" b="b"/>
              <a:pathLst>
                <a:path w="14682" h="5636" extrusionOk="0">
                  <a:moveTo>
                    <a:pt x="14606" y="3138"/>
                  </a:moveTo>
                  <a:lnTo>
                    <a:pt x="14606" y="3138"/>
                  </a:lnTo>
                  <a:cubicBezTo>
                    <a:pt x="14611" y="3156"/>
                    <a:pt x="14616" y="3174"/>
                    <a:pt x="14621" y="3192"/>
                  </a:cubicBezTo>
                  <a:lnTo>
                    <a:pt x="14682" y="3162"/>
                  </a:lnTo>
                  <a:cubicBezTo>
                    <a:pt x="14657" y="3153"/>
                    <a:pt x="14632" y="3146"/>
                    <a:pt x="14606" y="3138"/>
                  </a:cubicBezTo>
                  <a:close/>
                  <a:moveTo>
                    <a:pt x="730" y="0"/>
                  </a:moveTo>
                  <a:cubicBezTo>
                    <a:pt x="244" y="882"/>
                    <a:pt x="1" y="1885"/>
                    <a:pt x="1" y="2918"/>
                  </a:cubicBezTo>
                  <a:lnTo>
                    <a:pt x="912" y="2918"/>
                  </a:lnTo>
                  <a:cubicBezTo>
                    <a:pt x="1095" y="4195"/>
                    <a:pt x="2250" y="5198"/>
                    <a:pt x="3527" y="5441"/>
                  </a:cubicBezTo>
                  <a:cubicBezTo>
                    <a:pt x="4089" y="5562"/>
                    <a:pt x="4564" y="5635"/>
                    <a:pt x="5020" y="5635"/>
                  </a:cubicBezTo>
                  <a:cubicBezTo>
                    <a:pt x="5598" y="5635"/>
                    <a:pt x="6147" y="5517"/>
                    <a:pt x="6809" y="5228"/>
                  </a:cubicBezTo>
                  <a:cubicBezTo>
                    <a:pt x="8055" y="4681"/>
                    <a:pt x="9666" y="3830"/>
                    <a:pt x="10882" y="3405"/>
                  </a:cubicBezTo>
                  <a:cubicBezTo>
                    <a:pt x="11668" y="3136"/>
                    <a:pt x="12490" y="2953"/>
                    <a:pt x="13296" y="2953"/>
                  </a:cubicBezTo>
                  <a:cubicBezTo>
                    <a:pt x="13741" y="2953"/>
                    <a:pt x="14181" y="3009"/>
                    <a:pt x="14606" y="3138"/>
                  </a:cubicBezTo>
                  <a:lnTo>
                    <a:pt x="14606" y="3138"/>
                  </a:lnTo>
                  <a:cubicBezTo>
                    <a:pt x="14158" y="1527"/>
                    <a:pt x="12475" y="484"/>
                    <a:pt x="10821" y="213"/>
                  </a:cubicBezTo>
                  <a:cubicBezTo>
                    <a:pt x="10389" y="144"/>
                    <a:pt x="9956" y="115"/>
                    <a:pt x="9523" y="115"/>
                  </a:cubicBezTo>
                  <a:cubicBezTo>
                    <a:pt x="8254" y="115"/>
                    <a:pt x="6984" y="358"/>
                    <a:pt x="5715" y="517"/>
                  </a:cubicBezTo>
                  <a:cubicBezTo>
                    <a:pt x="5087" y="597"/>
                    <a:pt x="4438" y="656"/>
                    <a:pt x="3793" y="656"/>
                  </a:cubicBezTo>
                  <a:cubicBezTo>
                    <a:pt x="2721" y="656"/>
                    <a:pt x="1660" y="494"/>
                    <a:pt x="73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4"/>
            <p:cNvSpPr/>
            <p:nvPr/>
          </p:nvSpPr>
          <p:spPr>
            <a:xfrm>
              <a:off x="5104475" y="2434975"/>
              <a:ext cx="18250" cy="63100"/>
            </a:xfrm>
            <a:custGeom>
              <a:avLst/>
              <a:gdLst/>
              <a:ahLst/>
              <a:cxnLst/>
              <a:rect l="l" t="t" r="r" b="b"/>
              <a:pathLst>
                <a:path w="730" h="2524" extrusionOk="0">
                  <a:moveTo>
                    <a:pt x="730" y="1"/>
                  </a:moveTo>
                  <a:lnTo>
                    <a:pt x="730" y="1"/>
                  </a:lnTo>
                  <a:cubicBezTo>
                    <a:pt x="638" y="92"/>
                    <a:pt x="578" y="213"/>
                    <a:pt x="517" y="335"/>
                  </a:cubicBezTo>
                  <a:cubicBezTo>
                    <a:pt x="395" y="608"/>
                    <a:pt x="274" y="912"/>
                    <a:pt x="182" y="1216"/>
                  </a:cubicBezTo>
                  <a:cubicBezTo>
                    <a:pt x="91" y="1490"/>
                    <a:pt x="61" y="1824"/>
                    <a:pt x="30" y="2128"/>
                  </a:cubicBezTo>
                  <a:cubicBezTo>
                    <a:pt x="0" y="2250"/>
                    <a:pt x="0" y="2371"/>
                    <a:pt x="30" y="2523"/>
                  </a:cubicBezTo>
                  <a:cubicBezTo>
                    <a:pt x="61" y="2371"/>
                    <a:pt x="61" y="2250"/>
                    <a:pt x="61" y="2128"/>
                  </a:cubicBezTo>
                  <a:cubicBezTo>
                    <a:pt x="122" y="1824"/>
                    <a:pt x="182" y="1520"/>
                    <a:pt x="274" y="1216"/>
                  </a:cubicBezTo>
                  <a:cubicBezTo>
                    <a:pt x="334" y="912"/>
                    <a:pt x="456" y="639"/>
                    <a:pt x="578" y="365"/>
                  </a:cubicBezTo>
                  <a:cubicBezTo>
                    <a:pt x="638" y="244"/>
                    <a:pt x="669" y="122"/>
                    <a:pt x="7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4"/>
            <p:cNvSpPr/>
            <p:nvPr/>
          </p:nvSpPr>
          <p:spPr>
            <a:xfrm>
              <a:off x="5083200" y="2476200"/>
              <a:ext cx="23575" cy="3625"/>
            </a:xfrm>
            <a:custGeom>
              <a:avLst/>
              <a:gdLst/>
              <a:ahLst/>
              <a:cxnLst/>
              <a:rect l="l" t="t" r="r" b="b"/>
              <a:pathLst>
                <a:path w="943" h="145" extrusionOk="0">
                  <a:moveTo>
                    <a:pt x="243" y="1"/>
                  </a:moveTo>
                  <a:cubicBezTo>
                    <a:pt x="160" y="1"/>
                    <a:pt x="76" y="8"/>
                    <a:pt x="0" y="23"/>
                  </a:cubicBezTo>
                  <a:cubicBezTo>
                    <a:pt x="152" y="84"/>
                    <a:pt x="304" y="84"/>
                    <a:pt x="486" y="84"/>
                  </a:cubicBezTo>
                  <a:cubicBezTo>
                    <a:pt x="638" y="115"/>
                    <a:pt x="790" y="145"/>
                    <a:pt x="942" y="145"/>
                  </a:cubicBezTo>
                  <a:cubicBezTo>
                    <a:pt x="790" y="84"/>
                    <a:pt x="638" y="23"/>
                    <a:pt x="486" y="23"/>
                  </a:cubicBezTo>
                  <a:cubicBezTo>
                    <a:pt x="410" y="8"/>
                    <a:pt x="327" y="1"/>
                    <a:pt x="2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4"/>
            <p:cNvSpPr/>
            <p:nvPr/>
          </p:nvSpPr>
          <p:spPr>
            <a:xfrm>
              <a:off x="5090775" y="2446000"/>
              <a:ext cx="20550" cy="8000"/>
            </a:xfrm>
            <a:custGeom>
              <a:avLst/>
              <a:gdLst/>
              <a:ahLst/>
              <a:cxnLst/>
              <a:rect l="l" t="t" r="r" b="b"/>
              <a:pathLst>
                <a:path w="822" h="320" extrusionOk="0">
                  <a:moveTo>
                    <a:pt x="157" y="0"/>
                  </a:moveTo>
                  <a:cubicBezTo>
                    <a:pt x="105" y="0"/>
                    <a:pt x="53" y="5"/>
                    <a:pt x="1" y="15"/>
                  </a:cubicBezTo>
                  <a:cubicBezTo>
                    <a:pt x="1" y="46"/>
                    <a:pt x="183" y="46"/>
                    <a:pt x="427" y="137"/>
                  </a:cubicBezTo>
                  <a:cubicBezTo>
                    <a:pt x="639" y="228"/>
                    <a:pt x="822" y="319"/>
                    <a:pt x="822" y="319"/>
                  </a:cubicBezTo>
                  <a:cubicBezTo>
                    <a:pt x="645" y="118"/>
                    <a:pt x="407" y="0"/>
                    <a:pt x="1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4"/>
            <p:cNvSpPr/>
            <p:nvPr/>
          </p:nvSpPr>
          <p:spPr>
            <a:xfrm>
              <a:off x="5105975" y="2427000"/>
              <a:ext cx="346550" cy="138475"/>
            </a:xfrm>
            <a:custGeom>
              <a:avLst/>
              <a:gdLst/>
              <a:ahLst/>
              <a:cxnLst/>
              <a:rect l="l" t="t" r="r" b="b"/>
              <a:pathLst>
                <a:path w="13862" h="5539" extrusionOk="0">
                  <a:moveTo>
                    <a:pt x="8183" y="0"/>
                  </a:moveTo>
                  <a:cubicBezTo>
                    <a:pt x="7381" y="0"/>
                    <a:pt x="6578" y="84"/>
                    <a:pt x="5776" y="259"/>
                  </a:cubicBezTo>
                  <a:cubicBezTo>
                    <a:pt x="4864" y="441"/>
                    <a:pt x="3952" y="532"/>
                    <a:pt x="3010" y="532"/>
                  </a:cubicBezTo>
                  <a:lnTo>
                    <a:pt x="1977" y="532"/>
                  </a:lnTo>
                  <a:cubicBezTo>
                    <a:pt x="1977" y="532"/>
                    <a:pt x="2341" y="563"/>
                    <a:pt x="3040" y="563"/>
                  </a:cubicBezTo>
                  <a:cubicBezTo>
                    <a:pt x="3952" y="563"/>
                    <a:pt x="4895" y="502"/>
                    <a:pt x="5806" y="320"/>
                  </a:cubicBezTo>
                  <a:cubicBezTo>
                    <a:pt x="6576" y="166"/>
                    <a:pt x="7355" y="89"/>
                    <a:pt x="8138" y="89"/>
                  </a:cubicBezTo>
                  <a:cubicBezTo>
                    <a:pt x="8747" y="89"/>
                    <a:pt x="9359" y="135"/>
                    <a:pt x="9971" y="228"/>
                  </a:cubicBezTo>
                  <a:cubicBezTo>
                    <a:pt x="10791" y="350"/>
                    <a:pt x="11551" y="654"/>
                    <a:pt x="12250" y="1140"/>
                  </a:cubicBezTo>
                  <a:cubicBezTo>
                    <a:pt x="12955" y="1640"/>
                    <a:pt x="13490" y="2338"/>
                    <a:pt x="13772" y="3153"/>
                  </a:cubicBezTo>
                  <a:lnTo>
                    <a:pt x="13772" y="3153"/>
                  </a:lnTo>
                  <a:cubicBezTo>
                    <a:pt x="13424" y="3012"/>
                    <a:pt x="13050" y="2902"/>
                    <a:pt x="12676" y="2873"/>
                  </a:cubicBezTo>
                  <a:cubicBezTo>
                    <a:pt x="12606" y="2871"/>
                    <a:pt x="12536" y="2870"/>
                    <a:pt x="12466" y="2870"/>
                  </a:cubicBezTo>
                  <a:cubicBezTo>
                    <a:pt x="11564" y="2870"/>
                    <a:pt x="10665" y="3051"/>
                    <a:pt x="9819" y="3390"/>
                  </a:cubicBezTo>
                  <a:cubicBezTo>
                    <a:pt x="8968" y="3663"/>
                    <a:pt x="8117" y="4028"/>
                    <a:pt x="7296" y="4393"/>
                  </a:cubicBezTo>
                  <a:cubicBezTo>
                    <a:pt x="6931" y="4575"/>
                    <a:pt x="6536" y="4757"/>
                    <a:pt x="6171" y="4940"/>
                  </a:cubicBezTo>
                  <a:cubicBezTo>
                    <a:pt x="5806" y="5092"/>
                    <a:pt x="5442" y="5244"/>
                    <a:pt x="5077" y="5335"/>
                  </a:cubicBezTo>
                  <a:cubicBezTo>
                    <a:pt x="4634" y="5431"/>
                    <a:pt x="4192" y="5491"/>
                    <a:pt x="3742" y="5491"/>
                  </a:cubicBezTo>
                  <a:cubicBezTo>
                    <a:pt x="3481" y="5491"/>
                    <a:pt x="3217" y="5471"/>
                    <a:pt x="2949" y="5426"/>
                  </a:cubicBezTo>
                  <a:cubicBezTo>
                    <a:pt x="2372" y="5365"/>
                    <a:pt x="1825" y="5152"/>
                    <a:pt x="1338" y="4818"/>
                  </a:cubicBezTo>
                  <a:cubicBezTo>
                    <a:pt x="974" y="4575"/>
                    <a:pt x="670" y="4271"/>
                    <a:pt x="426" y="3906"/>
                  </a:cubicBezTo>
                  <a:cubicBezTo>
                    <a:pt x="244" y="3572"/>
                    <a:pt x="92" y="3207"/>
                    <a:pt x="1" y="2842"/>
                  </a:cubicBezTo>
                  <a:lnTo>
                    <a:pt x="1" y="2842"/>
                  </a:lnTo>
                  <a:cubicBezTo>
                    <a:pt x="1" y="2843"/>
                    <a:pt x="1" y="2964"/>
                    <a:pt x="62" y="3146"/>
                  </a:cubicBezTo>
                  <a:cubicBezTo>
                    <a:pt x="153" y="3420"/>
                    <a:pt x="244" y="3663"/>
                    <a:pt x="396" y="3906"/>
                  </a:cubicBezTo>
                  <a:cubicBezTo>
                    <a:pt x="639" y="4271"/>
                    <a:pt x="943" y="4605"/>
                    <a:pt x="1308" y="4849"/>
                  </a:cubicBezTo>
                  <a:cubicBezTo>
                    <a:pt x="1794" y="5183"/>
                    <a:pt x="2372" y="5396"/>
                    <a:pt x="2949" y="5487"/>
                  </a:cubicBezTo>
                  <a:cubicBezTo>
                    <a:pt x="3211" y="5521"/>
                    <a:pt x="3478" y="5538"/>
                    <a:pt x="3745" y="5538"/>
                  </a:cubicBezTo>
                  <a:cubicBezTo>
                    <a:pt x="4191" y="5538"/>
                    <a:pt x="4640" y="5491"/>
                    <a:pt x="5077" y="5396"/>
                  </a:cubicBezTo>
                  <a:cubicBezTo>
                    <a:pt x="5472" y="5274"/>
                    <a:pt x="5837" y="5152"/>
                    <a:pt x="6202" y="5000"/>
                  </a:cubicBezTo>
                  <a:cubicBezTo>
                    <a:pt x="6566" y="4849"/>
                    <a:pt x="6961" y="4636"/>
                    <a:pt x="7326" y="4453"/>
                  </a:cubicBezTo>
                  <a:cubicBezTo>
                    <a:pt x="8147" y="4089"/>
                    <a:pt x="8998" y="3724"/>
                    <a:pt x="9819" y="3450"/>
                  </a:cubicBezTo>
                  <a:cubicBezTo>
                    <a:pt x="10731" y="3086"/>
                    <a:pt x="11703" y="2934"/>
                    <a:pt x="12645" y="2934"/>
                  </a:cubicBezTo>
                  <a:cubicBezTo>
                    <a:pt x="13041" y="2964"/>
                    <a:pt x="13436" y="3086"/>
                    <a:pt x="13801" y="3268"/>
                  </a:cubicBezTo>
                  <a:lnTo>
                    <a:pt x="13861" y="3298"/>
                  </a:lnTo>
                  <a:lnTo>
                    <a:pt x="13861" y="3207"/>
                  </a:lnTo>
                  <a:cubicBezTo>
                    <a:pt x="13557" y="2326"/>
                    <a:pt x="13010" y="1596"/>
                    <a:pt x="12281" y="1049"/>
                  </a:cubicBezTo>
                  <a:cubicBezTo>
                    <a:pt x="11582" y="593"/>
                    <a:pt x="10791" y="259"/>
                    <a:pt x="9971" y="137"/>
                  </a:cubicBezTo>
                  <a:cubicBezTo>
                    <a:pt x="9375" y="47"/>
                    <a:pt x="8779" y="0"/>
                    <a:pt x="8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4"/>
            <p:cNvSpPr/>
            <p:nvPr/>
          </p:nvSpPr>
          <p:spPr>
            <a:xfrm>
              <a:off x="5143975" y="2441825"/>
              <a:ext cx="18275" cy="114000"/>
            </a:xfrm>
            <a:custGeom>
              <a:avLst/>
              <a:gdLst/>
              <a:ahLst/>
              <a:cxnLst/>
              <a:rect l="l" t="t" r="r" b="b"/>
              <a:pathLst>
                <a:path w="731" h="4560" extrusionOk="0">
                  <a:moveTo>
                    <a:pt x="730" y="0"/>
                  </a:moveTo>
                  <a:cubicBezTo>
                    <a:pt x="700" y="31"/>
                    <a:pt x="669" y="91"/>
                    <a:pt x="639" y="152"/>
                  </a:cubicBezTo>
                  <a:cubicBezTo>
                    <a:pt x="578" y="304"/>
                    <a:pt x="487" y="456"/>
                    <a:pt x="457" y="608"/>
                  </a:cubicBezTo>
                  <a:cubicBezTo>
                    <a:pt x="61" y="1672"/>
                    <a:pt x="1" y="2797"/>
                    <a:pt x="213" y="3921"/>
                  </a:cubicBezTo>
                  <a:cubicBezTo>
                    <a:pt x="244" y="4073"/>
                    <a:pt x="305" y="4225"/>
                    <a:pt x="335" y="4407"/>
                  </a:cubicBezTo>
                  <a:cubicBezTo>
                    <a:pt x="365" y="4438"/>
                    <a:pt x="396" y="4499"/>
                    <a:pt x="396" y="4559"/>
                  </a:cubicBezTo>
                  <a:cubicBezTo>
                    <a:pt x="426" y="4559"/>
                    <a:pt x="335" y="4316"/>
                    <a:pt x="274" y="3891"/>
                  </a:cubicBezTo>
                  <a:cubicBezTo>
                    <a:pt x="183" y="3344"/>
                    <a:pt x="153" y="2797"/>
                    <a:pt x="183" y="2249"/>
                  </a:cubicBezTo>
                  <a:cubicBezTo>
                    <a:pt x="213" y="1702"/>
                    <a:pt x="335" y="1155"/>
                    <a:pt x="487" y="638"/>
                  </a:cubicBezTo>
                  <a:cubicBezTo>
                    <a:pt x="639" y="243"/>
                    <a:pt x="730" y="0"/>
                    <a:pt x="73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4"/>
            <p:cNvSpPr/>
            <p:nvPr/>
          </p:nvSpPr>
          <p:spPr>
            <a:xfrm>
              <a:off x="5235925" y="2500325"/>
              <a:ext cx="13700" cy="53225"/>
            </a:xfrm>
            <a:custGeom>
              <a:avLst/>
              <a:gdLst/>
              <a:ahLst/>
              <a:cxnLst/>
              <a:rect l="l" t="t" r="r" b="b"/>
              <a:pathLst>
                <a:path w="548" h="2129" extrusionOk="0">
                  <a:moveTo>
                    <a:pt x="31" y="1"/>
                  </a:moveTo>
                  <a:cubicBezTo>
                    <a:pt x="1" y="92"/>
                    <a:pt x="1" y="213"/>
                    <a:pt x="31" y="335"/>
                  </a:cubicBezTo>
                  <a:cubicBezTo>
                    <a:pt x="61" y="578"/>
                    <a:pt x="92" y="821"/>
                    <a:pt x="153" y="1095"/>
                  </a:cubicBezTo>
                  <a:cubicBezTo>
                    <a:pt x="244" y="1399"/>
                    <a:pt x="335" y="1642"/>
                    <a:pt x="396" y="1855"/>
                  </a:cubicBezTo>
                  <a:cubicBezTo>
                    <a:pt x="426" y="1946"/>
                    <a:pt x="487" y="2037"/>
                    <a:pt x="517" y="2128"/>
                  </a:cubicBezTo>
                  <a:cubicBezTo>
                    <a:pt x="548" y="2128"/>
                    <a:pt x="396" y="1672"/>
                    <a:pt x="244" y="1064"/>
                  </a:cubicBezTo>
                  <a:cubicBezTo>
                    <a:pt x="183" y="791"/>
                    <a:pt x="122" y="517"/>
                    <a:pt x="92" y="305"/>
                  </a:cubicBezTo>
                  <a:cubicBezTo>
                    <a:pt x="61" y="213"/>
                    <a:pt x="61" y="92"/>
                    <a:pt x="3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4"/>
            <p:cNvSpPr/>
            <p:nvPr/>
          </p:nvSpPr>
          <p:spPr>
            <a:xfrm>
              <a:off x="5223000" y="2467650"/>
              <a:ext cx="5350" cy="31175"/>
            </a:xfrm>
            <a:custGeom>
              <a:avLst/>
              <a:gdLst/>
              <a:ahLst/>
              <a:cxnLst/>
              <a:rect l="l" t="t" r="r" b="b"/>
              <a:pathLst>
                <a:path w="214" h="1247" extrusionOk="0">
                  <a:moveTo>
                    <a:pt x="92" y="1"/>
                  </a:moveTo>
                  <a:cubicBezTo>
                    <a:pt x="1" y="426"/>
                    <a:pt x="31" y="852"/>
                    <a:pt x="183" y="1247"/>
                  </a:cubicBezTo>
                  <a:cubicBezTo>
                    <a:pt x="214" y="1247"/>
                    <a:pt x="153" y="973"/>
                    <a:pt x="122" y="639"/>
                  </a:cubicBezTo>
                  <a:cubicBezTo>
                    <a:pt x="122" y="426"/>
                    <a:pt x="92" y="213"/>
                    <a:pt x="9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4"/>
            <p:cNvSpPr/>
            <p:nvPr/>
          </p:nvSpPr>
          <p:spPr>
            <a:xfrm>
              <a:off x="5238200" y="2434975"/>
              <a:ext cx="7625" cy="28900"/>
            </a:xfrm>
            <a:custGeom>
              <a:avLst/>
              <a:gdLst/>
              <a:ahLst/>
              <a:cxnLst/>
              <a:rect l="l" t="t" r="r" b="b"/>
              <a:pathLst>
                <a:path w="305" h="1156" extrusionOk="0">
                  <a:moveTo>
                    <a:pt x="274" y="1"/>
                  </a:moveTo>
                  <a:lnTo>
                    <a:pt x="274" y="1"/>
                  </a:lnTo>
                  <a:cubicBezTo>
                    <a:pt x="153" y="153"/>
                    <a:pt x="92" y="335"/>
                    <a:pt x="62" y="548"/>
                  </a:cubicBezTo>
                  <a:cubicBezTo>
                    <a:pt x="1" y="730"/>
                    <a:pt x="1" y="943"/>
                    <a:pt x="62" y="1156"/>
                  </a:cubicBezTo>
                  <a:cubicBezTo>
                    <a:pt x="92" y="1156"/>
                    <a:pt x="92" y="882"/>
                    <a:pt x="153" y="548"/>
                  </a:cubicBezTo>
                  <a:cubicBezTo>
                    <a:pt x="183" y="244"/>
                    <a:pt x="305" y="1"/>
                    <a:pt x="2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4"/>
            <p:cNvSpPr/>
            <p:nvPr/>
          </p:nvSpPr>
          <p:spPr>
            <a:xfrm>
              <a:off x="5302025" y="2428900"/>
              <a:ext cx="9150" cy="24350"/>
            </a:xfrm>
            <a:custGeom>
              <a:avLst/>
              <a:gdLst/>
              <a:ahLst/>
              <a:cxnLst/>
              <a:rect l="l" t="t" r="r" b="b"/>
              <a:pathLst>
                <a:path w="366" h="974" extrusionOk="0">
                  <a:moveTo>
                    <a:pt x="92" y="0"/>
                  </a:moveTo>
                  <a:cubicBezTo>
                    <a:pt x="1" y="335"/>
                    <a:pt x="92" y="699"/>
                    <a:pt x="335" y="973"/>
                  </a:cubicBezTo>
                  <a:cubicBezTo>
                    <a:pt x="366" y="973"/>
                    <a:pt x="244" y="760"/>
                    <a:pt x="183" y="517"/>
                  </a:cubicBezTo>
                  <a:cubicBezTo>
                    <a:pt x="92" y="244"/>
                    <a:pt x="123" y="0"/>
                    <a:pt x="9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4"/>
            <p:cNvSpPr/>
            <p:nvPr/>
          </p:nvSpPr>
          <p:spPr>
            <a:xfrm>
              <a:off x="5337000" y="2448650"/>
              <a:ext cx="25100" cy="57775"/>
            </a:xfrm>
            <a:custGeom>
              <a:avLst/>
              <a:gdLst/>
              <a:ahLst/>
              <a:cxnLst/>
              <a:rect l="l" t="t" r="r" b="b"/>
              <a:pathLst>
                <a:path w="1004" h="2311" extrusionOk="0">
                  <a:moveTo>
                    <a:pt x="0" y="1"/>
                  </a:moveTo>
                  <a:cubicBezTo>
                    <a:pt x="0" y="122"/>
                    <a:pt x="31" y="244"/>
                    <a:pt x="61" y="365"/>
                  </a:cubicBezTo>
                  <a:cubicBezTo>
                    <a:pt x="152" y="669"/>
                    <a:pt x="243" y="943"/>
                    <a:pt x="365" y="1217"/>
                  </a:cubicBezTo>
                  <a:cubicBezTo>
                    <a:pt x="487" y="1490"/>
                    <a:pt x="608" y="1764"/>
                    <a:pt x="760" y="2007"/>
                  </a:cubicBezTo>
                  <a:cubicBezTo>
                    <a:pt x="821" y="2128"/>
                    <a:pt x="912" y="2220"/>
                    <a:pt x="1003" y="2311"/>
                  </a:cubicBezTo>
                  <a:cubicBezTo>
                    <a:pt x="942" y="2189"/>
                    <a:pt x="882" y="2068"/>
                    <a:pt x="821" y="1976"/>
                  </a:cubicBezTo>
                  <a:cubicBezTo>
                    <a:pt x="699" y="1764"/>
                    <a:pt x="578" y="1490"/>
                    <a:pt x="426" y="1186"/>
                  </a:cubicBezTo>
                  <a:cubicBezTo>
                    <a:pt x="304" y="852"/>
                    <a:pt x="183" y="548"/>
                    <a:pt x="122" y="335"/>
                  </a:cubicBezTo>
                  <a:cubicBezTo>
                    <a:pt x="91" y="213"/>
                    <a:pt x="61" y="92"/>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4"/>
            <p:cNvSpPr/>
            <p:nvPr/>
          </p:nvSpPr>
          <p:spPr>
            <a:xfrm>
              <a:off x="5368900" y="2437250"/>
              <a:ext cx="6875" cy="8400"/>
            </a:xfrm>
            <a:custGeom>
              <a:avLst/>
              <a:gdLst/>
              <a:ahLst/>
              <a:cxnLst/>
              <a:rect l="l" t="t" r="r" b="b"/>
              <a:pathLst>
                <a:path w="275" h="336" extrusionOk="0">
                  <a:moveTo>
                    <a:pt x="274" y="1"/>
                  </a:moveTo>
                  <a:lnTo>
                    <a:pt x="274" y="1"/>
                  </a:lnTo>
                  <a:cubicBezTo>
                    <a:pt x="274" y="1"/>
                    <a:pt x="153" y="31"/>
                    <a:pt x="92" y="122"/>
                  </a:cubicBezTo>
                  <a:cubicBezTo>
                    <a:pt x="31" y="244"/>
                    <a:pt x="1" y="335"/>
                    <a:pt x="31" y="335"/>
                  </a:cubicBezTo>
                  <a:cubicBezTo>
                    <a:pt x="62" y="335"/>
                    <a:pt x="92" y="274"/>
                    <a:pt x="153" y="183"/>
                  </a:cubicBezTo>
                  <a:cubicBezTo>
                    <a:pt x="244" y="92"/>
                    <a:pt x="274" y="31"/>
                    <a:pt x="2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4"/>
            <p:cNvSpPr/>
            <p:nvPr/>
          </p:nvSpPr>
          <p:spPr>
            <a:xfrm>
              <a:off x="5115900" y="2485775"/>
              <a:ext cx="335100" cy="53475"/>
            </a:xfrm>
            <a:custGeom>
              <a:avLst/>
              <a:gdLst/>
              <a:ahLst/>
              <a:cxnLst/>
              <a:rect l="l" t="t" r="r" b="b"/>
              <a:pathLst>
                <a:path w="13404" h="2139" extrusionOk="0">
                  <a:moveTo>
                    <a:pt x="11670" y="53"/>
                  </a:moveTo>
                  <a:lnTo>
                    <a:pt x="11670" y="53"/>
                  </a:lnTo>
                  <a:cubicBezTo>
                    <a:pt x="12120" y="127"/>
                    <a:pt x="12588" y="301"/>
                    <a:pt x="12978" y="552"/>
                  </a:cubicBezTo>
                  <a:cubicBezTo>
                    <a:pt x="12999" y="565"/>
                    <a:pt x="13021" y="578"/>
                    <a:pt x="13042" y="592"/>
                  </a:cubicBezTo>
                  <a:lnTo>
                    <a:pt x="13042" y="592"/>
                  </a:lnTo>
                  <a:cubicBezTo>
                    <a:pt x="12629" y="311"/>
                    <a:pt x="12168" y="123"/>
                    <a:pt x="11670" y="53"/>
                  </a:cubicBezTo>
                  <a:close/>
                  <a:moveTo>
                    <a:pt x="13042" y="592"/>
                  </a:moveTo>
                  <a:lnTo>
                    <a:pt x="13042" y="592"/>
                  </a:lnTo>
                  <a:cubicBezTo>
                    <a:pt x="13071" y="612"/>
                    <a:pt x="13099" y="632"/>
                    <a:pt x="13127" y="652"/>
                  </a:cubicBezTo>
                  <a:lnTo>
                    <a:pt x="13127" y="652"/>
                  </a:lnTo>
                  <a:cubicBezTo>
                    <a:pt x="13099" y="631"/>
                    <a:pt x="13071" y="611"/>
                    <a:pt x="13042" y="592"/>
                  </a:cubicBezTo>
                  <a:close/>
                  <a:moveTo>
                    <a:pt x="13127" y="652"/>
                  </a:moveTo>
                  <a:lnTo>
                    <a:pt x="13127" y="652"/>
                  </a:lnTo>
                  <a:cubicBezTo>
                    <a:pt x="13217" y="720"/>
                    <a:pt x="13304" y="798"/>
                    <a:pt x="13380" y="888"/>
                  </a:cubicBezTo>
                  <a:lnTo>
                    <a:pt x="13380" y="888"/>
                  </a:lnTo>
                  <a:cubicBezTo>
                    <a:pt x="13357" y="857"/>
                    <a:pt x="13335" y="818"/>
                    <a:pt x="13312" y="795"/>
                  </a:cubicBezTo>
                  <a:cubicBezTo>
                    <a:pt x="13252" y="746"/>
                    <a:pt x="13190" y="698"/>
                    <a:pt x="13127" y="652"/>
                  </a:cubicBezTo>
                  <a:close/>
                  <a:moveTo>
                    <a:pt x="13380" y="888"/>
                  </a:moveTo>
                  <a:cubicBezTo>
                    <a:pt x="13388" y="899"/>
                    <a:pt x="13396" y="909"/>
                    <a:pt x="13404" y="917"/>
                  </a:cubicBezTo>
                  <a:cubicBezTo>
                    <a:pt x="13396" y="907"/>
                    <a:pt x="13388" y="898"/>
                    <a:pt x="13380" y="888"/>
                  </a:cubicBezTo>
                  <a:close/>
                  <a:moveTo>
                    <a:pt x="10950" y="1"/>
                  </a:moveTo>
                  <a:cubicBezTo>
                    <a:pt x="10373" y="1"/>
                    <a:pt x="9813" y="98"/>
                    <a:pt x="9270" y="279"/>
                  </a:cubicBezTo>
                  <a:cubicBezTo>
                    <a:pt x="8388" y="583"/>
                    <a:pt x="7537" y="917"/>
                    <a:pt x="6686" y="1342"/>
                  </a:cubicBezTo>
                  <a:cubicBezTo>
                    <a:pt x="5865" y="1738"/>
                    <a:pt x="4954" y="1981"/>
                    <a:pt x="4042" y="2102"/>
                  </a:cubicBezTo>
                  <a:cubicBezTo>
                    <a:pt x="4984" y="2011"/>
                    <a:pt x="5865" y="1768"/>
                    <a:pt x="6716" y="1342"/>
                  </a:cubicBezTo>
                  <a:cubicBezTo>
                    <a:pt x="7537" y="947"/>
                    <a:pt x="8419" y="583"/>
                    <a:pt x="9300" y="279"/>
                  </a:cubicBezTo>
                  <a:cubicBezTo>
                    <a:pt x="9834" y="93"/>
                    <a:pt x="10421" y="14"/>
                    <a:pt x="10994" y="14"/>
                  </a:cubicBezTo>
                  <a:cubicBezTo>
                    <a:pt x="11171" y="14"/>
                    <a:pt x="11347" y="21"/>
                    <a:pt x="11519" y="35"/>
                  </a:cubicBezTo>
                  <a:cubicBezTo>
                    <a:pt x="11570" y="40"/>
                    <a:pt x="11620" y="46"/>
                    <a:pt x="11670" y="53"/>
                  </a:cubicBezTo>
                  <a:lnTo>
                    <a:pt x="11670" y="53"/>
                  </a:lnTo>
                  <a:cubicBezTo>
                    <a:pt x="11630" y="46"/>
                    <a:pt x="11589" y="40"/>
                    <a:pt x="11549" y="35"/>
                  </a:cubicBezTo>
                  <a:cubicBezTo>
                    <a:pt x="11348" y="12"/>
                    <a:pt x="11148" y="1"/>
                    <a:pt x="10950" y="1"/>
                  </a:cubicBezTo>
                  <a:close/>
                  <a:moveTo>
                    <a:pt x="1" y="1131"/>
                  </a:moveTo>
                  <a:lnTo>
                    <a:pt x="1" y="1131"/>
                  </a:lnTo>
                  <a:cubicBezTo>
                    <a:pt x="62" y="1192"/>
                    <a:pt x="183" y="1252"/>
                    <a:pt x="333" y="1342"/>
                  </a:cubicBezTo>
                  <a:cubicBezTo>
                    <a:pt x="789" y="1586"/>
                    <a:pt x="1276" y="1798"/>
                    <a:pt x="1762" y="1920"/>
                  </a:cubicBezTo>
                  <a:cubicBezTo>
                    <a:pt x="2318" y="2053"/>
                    <a:pt x="2875" y="2138"/>
                    <a:pt x="3431" y="2138"/>
                  </a:cubicBezTo>
                  <a:cubicBezTo>
                    <a:pt x="3634" y="2138"/>
                    <a:pt x="3838" y="2127"/>
                    <a:pt x="4042" y="2102"/>
                  </a:cubicBezTo>
                  <a:lnTo>
                    <a:pt x="4042" y="2102"/>
                  </a:lnTo>
                  <a:cubicBezTo>
                    <a:pt x="3869" y="2115"/>
                    <a:pt x="3696" y="2121"/>
                    <a:pt x="3523" y="2121"/>
                  </a:cubicBezTo>
                  <a:cubicBezTo>
                    <a:pt x="2422" y="2121"/>
                    <a:pt x="1336" y="1868"/>
                    <a:pt x="364" y="1342"/>
                  </a:cubicBezTo>
                  <a:cubicBezTo>
                    <a:pt x="183" y="1252"/>
                    <a:pt x="62" y="1192"/>
                    <a:pt x="1" y="113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4"/>
            <p:cNvSpPr/>
            <p:nvPr/>
          </p:nvSpPr>
          <p:spPr>
            <a:xfrm>
              <a:off x="5111300" y="2463850"/>
              <a:ext cx="181650" cy="20550"/>
            </a:xfrm>
            <a:custGeom>
              <a:avLst/>
              <a:gdLst/>
              <a:ahLst/>
              <a:cxnLst/>
              <a:rect l="l" t="t" r="r" b="b"/>
              <a:pathLst>
                <a:path w="7266" h="822" extrusionOk="0">
                  <a:moveTo>
                    <a:pt x="7265" y="1"/>
                  </a:moveTo>
                  <a:lnTo>
                    <a:pt x="6961" y="92"/>
                  </a:lnTo>
                  <a:cubicBezTo>
                    <a:pt x="6779" y="153"/>
                    <a:pt x="6536" y="244"/>
                    <a:pt x="6201" y="365"/>
                  </a:cubicBezTo>
                  <a:cubicBezTo>
                    <a:pt x="5381" y="639"/>
                    <a:pt x="4499" y="791"/>
                    <a:pt x="3618" y="791"/>
                  </a:cubicBezTo>
                  <a:cubicBezTo>
                    <a:pt x="2767" y="760"/>
                    <a:pt x="1885" y="609"/>
                    <a:pt x="1034" y="365"/>
                  </a:cubicBezTo>
                  <a:lnTo>
                    <a:pt x="274" y="122"/>
                  </a:lnTo>
                  <a:lnTo>
                    <a:pt x="1" y="61"/>
                  </a:lnTo>
                  <a:lnTo>
                    <a:pt x="1" y="61"/>
                  </a:lnTo>
                  <a:cubicBezTo>
                    <a:pt x="1" y="61"/>
                    <a:pt x="396" y="183"/>
                    <a:pt x="1034" y="396"/>
                  </a:cubicBezTo>
                  <a:cubicBezTo>
                    <a:pt x="1885" y="639"/>
                    <a:pt x="2767" y="791"/>
                    <a:pt x="3618" y="821"/>
                  </a:cubicBezTo>
                  <a:cubicBezTo>
                    <a:pt x="4530" y="821"/>
                    <a:pt x="5381" y="669"/>
                    <a:pt x="6232" y="396"/>
                  </a:cubicBezTo>
                  <a:cubicBezTo>
                    <a:pt x="6566" y="274"/>
                    <a:pt x="6809" y="183"/>
                    <a:pt x="6992" y="122"/>
                  </a:cubicBezTo>
                  <a:cubicBezTo>
                    <a:pt x="7174" y="31"/>
                    <a:pt x="7265" y="1"/>
                    <a:pt x="726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4"/>
            <p:cNvSpPr/>
            <p:nvPr/>
          </p:nvSpPr>
          <p:spPr>
            <a:xfrm>
              <a:off x="5124975" y="2434950"/>
              <a:ext cx="264475" cy="18300"/>
            </a:xfrm>
            <a:custGeom>
              <a:avLst/>
              <a:gdLst/>
              <a:ahLst/>
              <a:cxnLst/>
              <a:rect l="l" t="t" r="r" b="b"/>
              <a:pathLst>
                <a:path w="10579" h="732" extrusionOk="0">
                  <a:moveTo>
                    <a:pt x="8031" y="0"/>
                  </a:moveTo>
                  <a:cubicBezTo>
                    <a:pt x="7826" y="0"/>
                    <a:pt x="7622" y="10"/>
                    <a:pt x="7417" y="32"/>
                  </a:cubicBezTo>
                  <a:cubicBezTo>
                    <a:pt x="6779" y="93"/>
                    <a:pt x="6080" y="245"/>
                    <a:pt x="5350" y="397"/>
                  </a:cubicBezTo>
                  <a:cubicBezTo>
                    <a:pt x="4638" y="536"/>
                    <a:pt x="3906" y="605"/>
                    <a:pt x="3177" y="605"/>
                  </a:cubicBezTo>
                  <a:cubicBezTo>
                    <a:pt x="2630" y="605"/>
                    <a:pt x="2085" y="566"/>
                    <a:pt x="1551" y="488"/>
                  </a:cubicBezTo>
                  <a:cubicBezTo>
                    <a:pt x="1065" y="427"/>
                    <a:pt x="669" y="366"/>
                    <a:pt x="396" y="306"/>
                  </a:cubicBezTo>
                  <a:lnTo>
                    <a:pt x="1" y="245"/>
                  </a:lnTo>
                  <a:lnTo>
                    <a:pt x="1" y="245"/>
                  </a:lnTo>
                  <a:cubicBezTo>
                    <a:pt x="1" y="245"/>
                    <a:pt x="578" y="397"/>
                    <a:pt x="1551" y="518"/>
                  </a:cubicBezTo>
                  <a:cubicBezTo>
                    <a:pt x="2085" y="596"/>
                    <a:pt x="2630" y="636"/>
                    <a:pt x="3177" y="636"/>
                  </a:cubicBezTo>
                  <a:cubicBezTo>
                    <a:pt x="3906" y="636"/>
                    <a:pt x="4638" y="566"/>
                    <a:pt x="5350" y="427"/>
                  </a:cubicBezTo>
                  <a:cubicBezTo>
                    <a:pt x="6080" y="275"/>
                    <a:pt x="6779" y="154"/>
                    <a:pt x="7417" y="93"/>
                  </a:cubicBezTo>
                  <a:cubicBezTo>
                    <a:pt x="7657" y="68"/>
                    <a:pt x="7891" y="53"/>
                    <a:pt x="8124" y="53"/>
                  </a:cubicBezTo>
                  <a:cubicBezTo>
                    <a:pt x="8453" y="53"/>
                    <a:pt x="8781" y="82"/>
                    <a:pt x="9119" y="154"/>
                  </a:cubicBezTo>
                  <a:cubicBezTo>
                    <a:pt x="9484" y="214"/>
                    <a:pt x="9849" y="336"/>
                    <a:pt x="10183" y="518"/>
                  </a:cubicBezTo>
                  <a:cubicBezTo>
                    <a:pt x="10305" y="579"/>
                    <a:pt x="10396" y="609"/>
                    <a:pt x="10457" y="670"/>
                  </a:cubicBezTo>
                  <a:lnTo>
                    <a:pt x="10578" y="731"/>
                  </a:lnTo>
                  <a:cubicBezTo>
                    <a:pt x="10457" y="640"/>
                    <a:pt x="10335" y="549"/>
                    <a:pt x="10214" y="488"/>
                  </a:cubicBezTo>
                  <a:cubicBezTo>
                    <a:pt x="9879" y="306"/>
                    <a:pt x="9515" y="184"/>
                    <a:pt x="9150" y="93"/>
                  </a:cubicBezTo>
                  <a:cubicBezTo>
                    <a:pt x="8777" y="34"/>
                    <a:pt x="8404" y="0"/>
                    <a:pt x="803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4"/>
            <p:cNvSpPr/>
            <p:nvPr/>
          </p:nvSpPr>
          <p:spPr>
            <a:xfrm>
              <a:off x="5213125" y="2446050"/>
              <a:ext cx="235600" cy="57350"/>
            </a:xfrm>
            <a:custGeom>
              <a:avLst/>
              <a:gdLst/>
              <a:ahLst/>
              <a:cxnLst/>
              <a:rect l="l" t="t" r="r" b="b"/>
              <a:pathLst>
                <a:path w="9424" h="2294" extrusionOk="0">
                  <a:moveTo>
                    <a:pt x="5646" y="1"/>
                  </a:moveTo>
                  <a:cubicBezTo>
                    <a:pt x="5385" y="1"/>
                    <a:pt x="5123" y="25"/>
                    <a:pt x="4864" y="74"/>
                  </a:cubicBezTo>
                  <a:cubicBezTo>
                    <a:pt x="4165" y="196"/>
                    <a:pt x="3496" y="469"/>
                    <a:pt x="2919" y="865"/>
                  </a:cubicBezTo>
                  <a:cubicBezTo>
                    <a:pt x="2372" y="1199"/>
                    <a:pt x="1885" y="1533"/>
                    <a:pt x="1460" y="1746"/>
                  </a:cubicBezTo>
                  <a:cubicBezTo>
                    <a:pt x="1004" y="1989"/>
                    <a:pt x="517" y="2141"/>
                    <a:pt x="1" y="2263"/>
                  </a:cubicBezTo>
                  <a:lnTo>
                    <a:pt x="122" y="2263"/>
                  </a:lnTo>
                  <a:cubicBezTo>
                    <a:pt x="213" y="2263"/>
                    <a:pt x="305" y="2232"/>
                    <a:pt x="426" y="2232"/>
                  </a:cubicBezTo>
                  <a:cubicBezTo>
                    <a:pt x="791" y="2141"/>
                    <a:pt x="1186" y="2020"/>
                    <a:pt x="1520" y="1837"/>
                  </a:cubicBezTo>
                  <a:cubicBezTo>
                    <a:pt x="1976" y="1624"/>
                    <a:pt x="2463" y="1321"/>
                    <a:pt x="3010" y="1017"/>
                  </a:cubicBezTo>
                  <a:cubicBezTo>
                    <a:pt x="3587" y="621"/>
                    <a:pt x="4226" y="378"/>
                    <a:pt x="4894" y="257"/>
                  </a:cubicBezTo>
                  <a:cubicBezTo>
                    <a:pt x="5164" y="210"/>
                    <a:pt x="5428" y="186"/>
                    <a:pt x="5690" y="186"/>
                  </a:cubicBezTo>
                  <a:cubicBezTo>
                    <a:pt x="6109" y="186"/>
                    <a:pt x="6520" y="247"/>
                    <a:pt x="6931" y="378"/>
                  </a:cubicBezTo>
                  <a:cubicBezTo>
                    <a:pt x="7448" y="530"/>
                    <a:pt x="7964" y="804"/>
                    <a:pt x="8390" y="1169"/>
                  </a:cubicBezTo>
                  <a:cubicBezTo>
                    <a:pt x="8785" y="1503"/>
                    <a:pt x="9119" y="1868"/>
                    <a:pt x="9423" y="2293"/>
                  </a:cubicBezTo>
                  <a:cubicBezTo>
                    <a:pt x="9393" y="2172"/>
                    <a:pt x="9302" y="2050"/>
                    <a:pt x="9241" y="1928"/>
                  </a:cubicBezTo>
                  <a:cubicBezTo>
                    <a:pt x="9028" y="1624"/>
                    <a:pt x="8755" y="1321"/>
                    <a:pt x="8481" y="1077"/>
                  </a:cubicBezTo>
                  <a:cubicBezTo>
                    <a:pt x="7682" y="375"/>
                    <a:pt x="6670" y="1"/>
                    <a:pt x="56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4"/>
            <p:cNvSpPr/>
            <p:nvPr/>
          </p:nvSpPr>
          <p:spPr>
            <a:xfrm>
              <a:off x="5200200" y="2454550"/>
              <a:ext cx="117050" cy="14150"/>
            </a:xfrm>
            <a:custGeom>
              <a:avLst/>
              <a:gdLst/>
              <a:ahLst/>
              <a:cxnLst/>
              <a:rect l="l" t="t" r="r" b="b"/>
              <a:pathLst>
                <a:path w="4682" h="566" extrusionOk="0">
                  <a:moveTo>
                    <a:pt x="4654" y="0"/>
                  </a:moveTo>
                  <a:cubicBezTo>
                    <a:pt x="4479" y="0"/>
                    <a:pt x="3512" y="286"/>
                    <a:pt x="2341" y="342"/>
                  </a:cubicBezTo>
                  <a:cubicBezTo>
                    <a:pt x="2024" y="364"/>
                    <a:pt x="1723" y="372"/>
                    <a:pt x="1449" y="372"/>
                  </a:cubicBezTo>
                  <a:cubicBezTo>
                    <a:pt x="792" y="372"/>
                    <a:pt x="291" y="327"/>
                    <a:pt x="93" y="327"/>
                  </a:cubicBezTo>
                  <a:cubicBezTo>
                    <a:pt x="33" y="327"/>
                    <a:pt x="1" y="331"/>
                    <a:pt x="1" y="342"/>
                  </a:cubicBezTo>
                  <a:cubicBezTo>
                    <a:pt x="533" y="491"/>
                    <a:pt x="1080" y="566"/>
                    <a:pt x="1631" y="566"/>
                  </a:cubicBezTo>
                  <a:cubicBezTo>
                    <a:pt x="1867" y="566"/>
                    <a:pt x="2104" y="552"/>
                    <a:pt x="2341" y="525"/>
                  </a:cubicBezTo>
                  <a:cubicBezTo>
                    <a:pt x="3162" y="494"/>
                    <a:pt x="3952" y="342"/>
                    <a:pt x="4682" y="8"/>
                  </a:cubicBezTo>
                  <a:cubicBezTo>
                    <a:pt x="4679" y="3"/>
                    <a:pt x="4670" y="0"/>
                    <a:pt x="46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4"/>
            <p:cNvSpPr/>
            <p:nvPr/>
          </p:nvSpPr>
          <p:spPr>
            <a:xfrm>
              <a:off x="4320250" y="2254800"/>
              <a:ext cx="949900" cy="295700"/>
            </a:xfrm>
            <a:custGeom>
              <a:avLst/>
              <a:gdLst/>
              <a:ahLst/>
              <a:cxnLst/>
              <a:rect l="l" t="t" r="r" b="b"/>
              <a:pathLst>
                <a:path w="37996" h="11828" extrusionOk="0">
                  <a:moveTo>
                    <a:pt x="1247" y="186"/>
                  </a:moveTo>
                  <a:cubicBezTo>
                    <a:pt x="821" y="277"/>
                    <a:pt x="396" y="399"/>
                    <a:pt x="1" y="612"/>
                  </a:cubicBezTo>
                  <a:cubicBezTo>
                    <a:pt x="396" y="429"/>
                    <a:pt x="821" y="277"/>
                    <a:pt x="1247" y="186"/>
                  </a:cubicBezTo>
                  <a:close/>
                  <a:moveTo>
                    <a:pt x="31551" y="5171"/>
                  </a:moveTo>
                  <a:lnTo>
                    <a:pt x="31551" y="5171"/>
                  </a:lnTo>
                  <a:cubicBezTo>
                    <a:pt x="33162" y="5262"/>
                    <a:pt x="34773" y="5597"/>
                    <a:pt x="36324" y="6174"/>
                  </a:cubicBezTo>
                  <a:cubicBezTo>
                    <a:pt x="36871" y="6356"/>
                    <a:pt x="37266" y="6539"/>
                    <a:pt x="37570" y="6660"/>
                  </a:cubicBezTo>
                  <a:lnTo>
                    <a:pt x="37995" y="6843"/>
                  </a:lnTo>
                  <a:cubicBezTo>
                    <a:pt x="37995" y="6843"/>
                    <a:pt x="37418" y="6569"/>
                    <a:pt x="36324" y="6144"/>
                  </a:cubicBezTo>
                  <a:cubicBezTo>
                    <a:pt x="34804" y="5566"/>
                    <a:pt x="33193" y="5232"/>
                    <a:pt x="31551" y="5171"/>
                  </a:cubicBezTo>
                  <a:close/>
                  <a:moveTo>
                    <a:pt x="2926" y="0"/>
                  </a:moveTo>
                  <a:cubicBezTo>
                    <a:pt x="2363" y="0"/>
                    <a:pt x="1800" y="61"/>
                    <a:pt x="1247" y="186"/>
                  </a:cubicBezTo>
                  <a:cubicBezTo>
                    <a:pt x="1795" y="72"/>
                    <a:pt x="2353" y="15"/>
                    <a:pt x="2910" y="15"/>
                  </a:cubicBezTo>
                  <a:cubicBezTo>
                    <a:pt x="3991" y="15"/>
                    <a:pt x="5067" y="231"/>
                    <a:pt x="6049" y="673"/>
                  </a:cubicBezTo>
                  <a:cubicBezTo>
                    <a:pt x="7113" y="1098"/>
                    <a:pt x="8056" y="1706"/>
                    <a:pt x="8937" y="2435"/>
                  </a:cubicBezTo>
                  <a:cubicBezTo>
                    <a:pt x="9910" y="3287"/>
                    <a:pt x="10791" y="4229"/>
                    <a:pt x="11551" y="5293"/>
                  </a:cubicBezTo>
                  <a:cubicBezTo>
                    <a:pt x="12372" y="6387"/>
                    <a:pt x="13101" y="7633"/>
                    <a:pt x="14013" y="8819"/>
                  </a:cubicBezTo>
                  <a:cubicBezTo>
                    <a:pt x="14469" y="9426"/>
                    <a:pt x="15016" y="9974"/>
                    <a:pt x="15594" y="10460"/>
                  </a:cubicBezTo>
                  <a:cubicBezTo>
                    <a:pt x="16202" y="10946"/>
                    <a:pt x="16870" y="11341"/>
                    <a:pt x="17630" y="11585"/>
                  </a:cubicBezTo>
                  <a:cubicBezTo>
                    <a:pt x="18074" y="11751"/>
                    <a:pt x="18552" y="11827"/>
                    <a:pt x="19030" y="11827"/>
                  </a:cubicBezTo>
                  <a:cubicBezTo>
                    <a:pt x="19337" y="11827"/>
                    <a:pt x="19643" y="11796"/>
                    <a:pt x="19940" y="11737"/>
                  </a:cubicBezTo>
                  <a:cubicBezTo>
                    <a:pt x="20670" y="11524"/>
                    <a:pt x="21369" y="11189"/>
                    <a:pt x="21946" y="10673"/>
                  </a:cubicBezTo>
                  <a:cubicBezTo>
                    <a:pt x="23071" y="9700"/>
                    <a:pt x="23892" y="8515"/>
                    <a:pt x="24895" y="7542"/>
                  </a:cubicBezTo>
                  <a:cubicBezTo>
                    <a:pt x="25837" y="6660"/>
                    <a:pt x="26962" y="5992"/>
                    <a:pt x="28208" y="5627"/>
                  </a:cubicBezTo>
                  <a:cubicBezTo>
                    <a:pt x="29211" y="5321"/>
                    <a:pt x="30240" y="5167"/>
                    <a:pt x="31270" y="5167"/>
                  </a:cubicBezTo>
                  <a:cubicBezTo>
                    <a:pt x="31364" y="5167"/>
                    <a:pt x="31458" y="5169"/>
                    <a:pt x="31551" y="5171"/>
                  </a:cubicBezTo>
                  <a:cubicBezTo>
                    <a:pt x="31389" y="5162"/>
                    <a:pt x="31226" y="5158"/>
                    <a:pt x="31063" y="5158"/>
                  </a:cubicBezTo>
                  <a:cubicBezTo>
                    <a:pt x="30095" y="5158"/>
                    <a:pt x="29118" y="5311"/>
                    <a:pt x="28208" y="5597"/>
                  </a:cubicBezTo>
                  <a:cubicBezTo>
                    <a:pt x="26962" y="5961"/>
                    <a:pt x="25807" y="6630"/>
                    <a:pt x="24864" y="7542"/>
                  </a:cubicBezTo>
                  <a:cubicBezTo>
                    <a:pt x="23861" y="8484"/>
                    <a:pt x="23041" y="9670"/>
                    <a:pt x="21916" y="10642"/>
                  </a:cubicBezTo>
                  <a:cubicBezTo>
                    <a:pt x="21339" y="11159"/>
                    <a:pt x="20670" y="11524"/>
                    <a:pt x="19940" y="11706"/>
                  </a:cubicBezTo>
                  <a:cubicBezTo>
                    <a:pt x="19643" y="11766"/>
                    <a:pt x="19341" y="11797"/>
                    <a:pt x="19040" y="11797"/>
                  </a:cubicBezTo>
                  <a:cubicBezTo>
                    <a:pt x="18571" y="11797"/>
                    <a:pt x="18105" y="11721"/>
                    <a:pt x="17661" y="11554"/>
                  </a:cubicBezTo>
                  <a:cubicBezTo>
                    <a:pt x="16901" y="11311"/>
                    <a:pt x="16232" y="10916"/>
                    <a:pt x="15624" y="10429"/>
                  </a:cubicBezTo>
                  <a:cubicBezTo>
                    <a:pt x="15047" y="9943"/>
                    <a:pt x="14530" y="9396"/>
                    <a:pt x="14074" y="8788"/>
                  </a:cubicBezTo>
                  <a:cubicBezTo>
                    <a:pt x="13162" y="7603"/>
                    <a:pt x="12433" y="6356"/>
                    <a:pt x="11612" y="5262"/>
                  </a:cubicBezTo>
                  <a:cubicBezTo>
                    <a:pt x="10822" y="4229"/>
                    <a:pt x="9940" y="3256"/>
                    <a:pt x="8937" y="2405"/>
                  </a:cubicBezTo>
                  <a:cubicBezTo>
                    <a:pt x="8086" y="1676"/>
                    <a:pt x="7113" y="1068"/>
                    <a:pt x="6080" y="642"/>
                  </a:cubicBezTo>
                  <a:cubicBezTo>
                    <a:pt x="5082" y="223"/>
                    <a:pt x="4005" y="0"/>
                    <a:pt x="292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4"/>
            <p:cNvSpPr/>
            <p:nvPr/>
          </p:nvSpPr>
          <p:spPr>
            <a:xfrm>
              <a:off x="4508700" y="2228275"/>
              <a:ext cx="294875" cy="225725"/>
            </a:xfrm>
            <a:custGeom>
              <a:avLst/>
              <a:gdLst/>
              <a:ahLst/>
              <a:cxnLst/>
              <a:rect l="l" t="t" r="r" b="b"/>
              <a:pathLst>
                <a:path w="11795" h="9029" extrusionOk="0">
                  <a:moveTo>
                    <a:pt x="1" y="1"/>
                  </a:moveTo>
                  <a:lnTo>
                    <a:pt x="548" y="183"/>
                  </a:lnTo>
                  <a:cubicBezTo>
                    <a:pt x="1065" y="396"/>
                    <a:pt x="1551" y="639"/>
                    <a:pt x="2037" y="882"/>
                  </a:cubicBezTo>
                  <a:cubicBezTo>
                    <a:pt x="3618" y="1734"/>
                    <a:pt x="5047" y="2858"/>
                    <a:pt x="6232" y="4226"/>
                  </a:cubicBezTo>
                  <a:cubicBezTo>
                    <a:pt x="6870" y="4986"/>
                    <a:pt x="7448" y="5776"/>
                    <a:pt x="7995" y="6627"/>
                  </a:cubicBezTo>
                  <a:cubicBezTo>
                    <a:pt x="8451" y="7296"/>
                    <a:pt x="9028" y="7873"/>
                    <a:pt x="9697" y="8360"/>
                  </a:cubicBezTo>
                  <a:cubicBezTo>
                    <a:pt x="10153" y="8694"/>
                    <a:pt x="10670" y="8907"/>
                    <a:pt x="11217" y="8998"/>
                  </a:cubicBezTo>
                  <a:cubicBezTo>
                    <a:pt x="11308" y="9013"/>
                    <a:pt x="11407" y="9021"/>
                    <a:pt x="11506" y="9021"/>
                  </a:cubicBezTo>
                  <a:cubicBezTo>
                    <a:pt x="11534" y="9021"/>
                    <a:pt x="11562" y="9020"/>
                    <a:pt x="11590" y="9019"/>
                  </a:cubicBezTo>
                  <a:lnTo>
                    <a:pt x="11590" y="9019"/>
                  </a:lnTo>
                  <a:cubicBezTo>
                    <a:pt x="11607" y="9022"/>
                    <a:pt x="11625" y="9025"/>
                    <a:pt x="11642" y="9028"/>
                  </a:cubicBezTo>
                  <a:lnTo>
                    <a:pt x="11794" y="8998"/>
                  </a:lnTo>
                  <a:lnTo>
                    <a:pt x="11794" y="8998"/>
                  </a:lnTo>
                  <a:cubicBezTo>
                    <a:pt x="11729" y="9009"/>
                    <a:pt x="11660" y="9016"/>
                    <a:pt x="11590" y="9019"/>
                  </a:cubicBezTo>
                  <a:lnTo>
                    <a:pt x="11590" y="9019"/>
                  </a:lnTo>
                  <a:cubicBezTo>
                    <a:pt x="11462" y="8998"/>
                    <a:pt x="11351" y="8995"/>
                    <a:pt x="11217" y="8968"/>
                  </a:cubicBezTo>
                  <a:cubicBezTo>
                    <a:pt x="10670" y="8876"/>
                    <a:pt x="10153" y="8664"/>
                    <a:pt x="9727" y="8360"/>
                  </a:cubicBezTo>
                  <a:cubicBezTo>
                    <a:pt x="9059" y="7873"/>
                    <a:pt x="8512" y="7266"/>
                    <a:pt x="8056" y="6597"/>
                  </a:cubicBezTo>
                  <a:cubicBezTo>
                    <a:pt x="7509" y="5776"/>
                    <a:pt x="6901" y="4955"/>
                    <a:pt x="6293" y="4196"/>
                  </a:cubicBezTo>
                  <a:cubicBezTo>
                    <a:pt x="5107" y="2828"/>
                    <a:pt x="3679" y="1703"/>
                    <a:pt x="2068" y="852"/>
                  </a:cubicBezTo>
                  <a:cubicBezTo>
                    <a:pt x="1581" y="609"/>
                    <a:pt x="1095" y="366"/>
                    <a:pt x="578" y="183"/>
                  </a:cubicBezTo>
                  <a:cubicBezTo>
                    <a:pt x="214" y="62"/>
                    <a:pt x="1" y="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4"/>
            <p:cNvSpPr/>
            <p:nvPr/>
          </p:nvSpPr>
          <p:spPr>
            <a:xfrm>
              <a:off x="4934250" y="2330750"/>
              <a:ext cx="307025" cy="51825"/>
            </a:xfrm>
            <a:custGeom>
              <a:avLst/>
              <a:gdLst/>
              <a:ahLst/>
              <a:cxnLst/>
              <a:rect l="l" t="t" r="r" b="b"/>
              <a:pathLst>
                <a:path w="12281" h="2073" extrusionOk="0">
                  <a:moveTo>
                    <a:pt x="12239" y="1677"/>
                  </a:moveTo>
                  <a:cubicBezTo>
                    <a:pt x="12266" y="1696"/>
                    <a:pt x="12280" y="1708"/>
                    <a:pt x="12280" y="1708"/>
                  </a:cubicBezTo>
                  <a:cubicBezTo>
                    <a:pt x="12270" y="1697"/>
                    <a:pt x="12255" y="1686"/>
                    <a:pt x="12239" y="1677"/>
                  </a:cubicBezTo>
                  <a:close/>
                  <a:moveTo>
                    <a:pt x="6402" y="0"/>
                  </a:moveTo>
                  <a:cubicBezTo>
                    <a:pt x="4769" y="0"/>
                    <a:pt x="3140" y="367"/>
                    <a:pt x="1642" y="1100"/>
                  </a:cubicBezTo>
                  <a:cubicBezTo>
                    <a:pt x="1216" y="1312"/>
                    <a:pt x="821" y="1525"/>
                    <a:pt x="426" y="1799"/>
                  </a:cubicBezTo>
                  <a:cubicBezTo>
                    <a:pt x="821" y="1556"/>
                    <a:pt x="1216" y="1312"/>
                    <a:pt x="1642" y="1130"/>
                  </a:cubicBezTo>
                  <a:cubicBezTo>
                    <a:pt x="3140" y="397"/>
                    <a:pt x="4769" y="31"/>
                    <a:pt x="6402" y="31"/>
                  </a:cubicBezTo>
                  <a:cubicBezTo>
                    <a:pt x="7818" y="31"/>
                    <a:pt x="9237" y="306"/>
                    <a:pt x="10578" y="856"/>
                  </a:cubicBezTo>
                  <a:cubicBezTo>
                    <a:pt x="11004" y="1008"/>
                    <a:pt x="11429" y="1221"/>
                    <a:pt x="11824" y="1464"/>
                  </a:cubicBezTo>
                  <a:cubicBezTo>
                    <a:pt x="11976" y="1525"/>
                    <a:pt x="12098" y="1586"/>
                    <a:pt x="12159" y="1647"/>
                  </a:cubicBezTo>
                  <a:cubicBezTo>
                    <a:pt x="12178" y="1647"/>
                    <a:pt x="12211" y="1659"/>
                    <a:pt x="12239" y="1677"/>
                  </a:cubicBezTo>
                  <a:lnTo>
                    <a:pt x="12239" y="1677"/>
                  </a:lnTo>
                  <a:cubicBezTo>
                    <a:pt x="12177" y="1631"/>
                    <a:pt x="12046" y="1540"/>
                    <a:pt x="11855" y="1434"/>
                  </a:cubicBezTo>
                  <a:cubicBezTo>
                    <a:pt x="11429" y="1191"/>
                    <a:pt x="11004" y="1008"/>
                    <a:pt x="10578" y="826"/>
                  </a:cubicBezTo>
                  <a:cubicBezTo>
                    <a:pt x="9237" y="276"/>
                    <a:pt x="7818" y="0"/>
                    <a:pt x="6402" y="0"/>
                  </a:cubicBezTo>
                  <a:close/>
                  <a:moveTo>
                    <a:pt x="426" y="1799"/>
                  </a:moveTo>
                  <a:cubicBezTo>
                    <a:pt x="152" y="1981"/>
                    <a:pt x="0" y="2072"/>
                    <a:pt x="0" y="2072"/>
                  </a:cubicBezTo>
                  <a:lnTo>
                    <a:pt x="122" y="2011"/>
                  </a:lnTo>
                  <a:cubicBezTo>
                    <a:pt x="183" y="1981"/>
                    <a:pt x="304" y="1890"/>
                    <a:pt x="426" y="179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4"/>
            <p:cNvSpPr/>
            <p:nvPr/>
          </p:nvSpPr>
          <p:spPr>
            <a:xfrm>
              <a:off x="5004150" y="2327075"/>
              <a:ext cx="44100" cy="88925"/>
            </a:xfrm>
            <a:custGeom>
              <a:avLst/>
              <a:gdLst/>
              <a:ahLst/>
              <a:cxnLst/>
              <a:rect l="l" t="t" r="r" b="b"/>
              <a:pathLst>
                <a:path w="1764" h="3557" extrusionOk="0">
                  <a:moveTo>
                    <a:pt x="1" y="0"/>
                  </a:moveTo>
                  <a:lnTo>
                    <a:pt x="1" y="0"/>
                  </a:lnTo>
                  <a:cubicBezTo>
                    <a:pt x="1" y="0"/>
                    <a:pt x="31" y="61"/>
                    <a:pt x="92" y="122"/>
                  </a:cubicBezTo>
                  <a:cubicBezTo>
                    <a:pt x="153" y="213"/>
                    <a:pt x="244" y="335"/>
                    <a:pt x="335" y="487"/>
                  </a:cubicBezTo>
                  <a:cubicBezTo>
                    <a:pt x="609" y="851"/>
                    <a:pt x="852" y="1277"/>
                    <a:pt x="1065" y="1672"/>
                  </a:cubicBezTo>
                  <a:cubicBezTo>
                    <a:pt x="1247" y="2098"/>
                    <a:pt x="1429" y="2554"/>
                    <a:pt x="1581" y="2979"/>
                  </a:cubicBezTo>
                  <a:cubicBezTo>
                    <a:pt x="1642" y="3162"/>
                    <a:pt x="1673" y="3283"/>
                    <a:pt x="1703" y="3405"/>
                  </a:cubicBezTo>
                  <a:cubicBezTo>
                    <a:pt x="1733" y="3496"/>
                    <a:pt x="1764" y="3557"/>
                    <a:pt x="1764" y="3557"/>
                  </a:cubicBezTo>
                  <a:cubicBezTo>
                    <a:pt x="1733" y="3344"/>
                    <a:pt x="1673" y="3162"/>
                    <a:pt x="1612" y="2979"/>
                  </a:cubicBezTo>
                  <a:cubicBezTo>
                    <a:pt x="1338" y="2067"/>
                    <a:pt x="913" y="1216"/>
                    <a:pt x="366" y="456"/>
                  </a:cubicBezTo>
                  <a:cubicBezTo>
                    <a:pt x="244" y="304"/>
                    <a:pt x="122" y="152"/>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4"/>
            <p:cNvSpPr/>
            <p:nvPr/>
          </p:nvSpPr>
          <p:spPr>
            <a:xfrm>
              <a:off x="5135625" y="2327075"/>
              <a:ext cx="14450" cy="93500"/>
            </a:xfrm>
            <a:custGeom>
              <a:avLst/>
              <a:gdLst/>
              <a:ahLst/>
              <a:cxnLst/>
              <a:rect l="l" t="t" r="r" b="b"/>
              <a:pathLst>
                <a:path w="578" h="3740" extrusionOk="0">
                  <a:moveTo>
                    <a:pt x="547" y="0"/>
                  </a:moveTo>
                  <a:lnTo>
                    <a:pt x="547" y="183"/>
                  </a:lnTo>
                  <a:lnTo>
                    <a:pt x="547" y="578"/>
                  </a:lnTo>
                  <a:cubicBezTo>
                    <a:pt x="517" y="1003"/>
                    <a:pt x="487" y="1459"/>
                    <a:pt x="426" y="1915"/>
                  </a:cubicBezTo>
                  <a:cubicBezTo>
                    <a:pt x="365" y="2341"/>
                    <a:pt x="274" y="2766"/>
                    <a:pt x="152" y="3222"/>
                  </a:cubicBezTo>
                  <a:cubicBezTo>
                    <a:pt x="122" y="3314"/>
                    <a:pt x="91" y="3496"/>
                    <a:pt x="31" y="3587"/>
                  </a:cubicBezTo>
                  <a:cubicBezTo>
                    <a:pt x="0" y="3678"/>
                    <a:pt x="0" y="3739"/>
                    <a:pt x="0" y="3739"/>
                  </a:cubicBezTo>
                  <a:cubicBezTo>
                    <a:pt x="0" y="3739"/>
                    <a:pt x="91" y="3526"/>
                    <a:pt x="183" y="3222"/>
                  </a:cubicBezTo>
                  <a:cubicBezTo>
                    <a:pt x="304" y="2766"/>
                    <a:pt x="395" y="2341"/>
                    <a:pt x="487" y="1915"/>
                  </a:cubicBezTo>
                  <a:cubicBezTo>
                    <a:pt x="547" y="1459"/>
                    <a:pt x="578" y="1003"/>
                    <a:pt x="578" y="578"/>
                  </a:cubicBezTo>
                  <a:cubicBezTo>
                    <a:pt x="547" y="213"/>
                    <a:pt x="547" y="0"/>
                    <a:pt x="54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4"/>
            <p:cNvSpPr/>
            <p:nvPr/>
          </p:nvSpPr>
          <p:spPr>
            <a:xfrm>
              <a:off x="4867375" y="2425850"/>
              <a:ext cx="63100" cy="62350"/>
            </a:xfrm>
            <a:custGeom>
              <a:avLst/>
              <a:gdLst/>
              <a:ahLst/>
              <a:cxnLst/>
              <a:rect l="l" t="t" r="r" b="b"/>
              <a:pathLst>
                <a:path w="2524" h="2494" extrusionOk="0">
                  <a:moveTo>
                    <a:pt x="1" y="1"/>
                  </a:moveTo>
                  <a:lnTo>
                    <a:pt x="1" y="1"/>
                  </a:lnTo>
                  <a:cubicBezTo>
                    <a:pt x="92" y="153"/>
                    <a:pt x="183" y="305"/>
                    <a:pt x="274" y="457"/>
                  </a:cubicBezTo>
                  <a:cubicBezTo>
                    <a:pt x="517" y="791"/>
                    <a:pt x="821" y="1095"/>
                    <a:pt x="1125" y="1399"/>
                  </a:cubicBezTo>
                  <a:cubicBezTo>
                    <a:pt x="821" y="1095"/>
                    <a:pt x="548" y="761"/>
                    <a:pt x="305" y="426"/>
                  </a:cubicBezTo>
                  <a:cubicBezTo>
                    <a:pt x="213" y="305"/>
                    <a:pt x="122" y="183"/>
                    <a:pt x="92" y="122"/>
                  </a:cubicBezTo>
                  <a:cubicBezTo>
                    <a:pt x="31" y="31"/>
                    <a:pt x="1" y="1"/>
                    <a:pt x="1" y="1"/>
                  </a:cubicBezTo>
                  <a:close/>
                  <a:moveTo>
                    <a:pt x="1125" y="1399"/>
                  </a:moveTo>
                  <a:lnTo>
                    <a:pt x="1125" y="1399"/>
                  </a:lnTo>
                  <a:cubicBezTo>
                    <a:pt x="1399" y="1703"/>
                    <a:pt x="1733" y="1977"/>
                    <a:pt x="2068" y="2220"/>
                  </a:cubicBezTo>
                  <a:cubicBezTo>
                    <a:pt x="1733" y="1977"/>
                    <a:pt x="1429" y="1673"/>
                    <a:pt x="1125" y="1399"/>
                  </a:cubicBezTo>
                  <a:close/>
                  <a:moveTo>
                    <a:pt x="2068" y="2220"/>
                  </a:moveTo>
                  <a:lnTo>
                    <a:pt x="2176" y="2289"/>
                  </a:lnTo>
                  <a:lnTo>
                    <a:pt x="2176" y="2289"/>
                  </a:lnTo>
                  <a:cubicBezTo>
                    <a:pt x="2140" y="2265"/>
                    <a:pt x="2104" y="2241"/>
                    <a:pt x="2068" y="2220"/>
                  </a:cubicBezTo>
                  <a:close/>
                  <a:moveTo>
                    <a:pt x="2176" y="2289"/>
                  </a:moveTo>
                  <a:lnTo>
                    <a:pt x="2176" y="2289"/>
                  </a:lnTo>
                  <a:cubicBezTo>
                    <a:pt x="2292" y="2366"/>
                    <a:pt x="2408" y="2447"/>
                    <a:pt x="2523" y="2493"/>
                  </a:cubicBezTo>
                  <a:lnTo>
                    <a:pt x="2402" y="2432"/>
                  </a:lnTo>
                  <a:lnTo>
                    <a:pt x="2176" y="2289"/>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4"/>
            <p:cNvSpPr/>
            <p:nvPr/>
          </p:nvSpPr>
          <p:spPr>
            <a:xfrm>
              <a:off x="4779225" y="2391675"/>
              <a:ext cx="8400" cy="67650"/>
            </a:xfrm>
            <a:custGeom>
              <a:avLst/>
              <a:gdLst/>
              <a:ahLst/>
              <a:cxnLst/>
              <a:rect l="l" t="t" r="r" b="b"/>
              <a:pathLst>
                <a:path w="336" h="2706" extrusionOk="0">
                  <a:moveTo>
                    <a:pt x="335" y="0"/>
                  </a:moveTo>
                  <a:cubicBezTo>
                    <a:pt x="274" y="122"/>
                    <a:pt x="244" y="243"/>
                    <a:pt x="213" y="365"/>
                  </a:cubicBezTo>
                  <a:cubicBezTo>
                    <a:pt x="274" y="243"/>
                    <a:pt x="274" y="152"/>
                    <a:pt x="305" y="91"/>
                  </a:cubicBezTo>
                  <a:cubicBezTo>
                    <a:pt x="335" y="61"/>
                    <a:pt x="335" y="30"/>
                    <a:pt x="335" y="0"/>
                  </a:cubicBezTo>
                  <a:close/>
                  <a:moveTo>
                    <a:pt x="213" y="365"/>
                  </a:moveTo>
                  <a:lnTo>
                    <a:pt x="213" y="365"/>
                  </a:lnTo>
                  <a:cubicBezTo>
                    <a:pt x="92" y="669"/>
                    <a:pt x="62" y="1003"/>
                    <a:pt x="31" y="1337"/>
                  </a:cubicBezTo>
                  <a:cubicBezTo>
                    <a:pt x="1" y="1672"/>
                    <a:pt x="31" y="1976"/>
                    <a:pt x="92" y="2310"/>
                  </a:cubicBezTo>
                  <a:cubicBezTo>
                    <a:pt x="62" y="1976"/>
                    <a:pt x="62" y="1672"/>
                    <a:pt x="62" y="1337"/>
                  </a:cubicBezTo>
                  <a:cubicBezTo>
                    <a:pt x="92" y="1003"/>
                    <a:pt x="153" y="699"/>
                    <a:pt x="213" y="365"/>
                  </a:cubicBezTo>
                  <a:close/>
                  <a:moveTo>
                    <a:pt x="92" y="2310"/>
                  </a:moveTo>
                  <a:cubicBezTo>
                    <a:pt x="92" y="2432"/>
                    <a:pt x="122" y="2553"/>
                    <a:pt x="183" y="2705"/>
                  </a:cubicBezTo>
                  <a:cubicBezTo>
                    <a:pt x="183" y="2644"/>
                    <a:pt x="153" y="2614"/>
                    <a:pt x="153" y="2614"/>
                  </a:cubicBezTo>
                  <a:cubicBezTo>
                    <a:pt x="153" y="2523"/>
                    <a:pt x="122" y="2432"/>
                    <a:pt x="92" y="231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4"/>
            <p:cNvSpPr/>
            <p:nvPr/>
          </p:nvSpPr>
          <p:spPr>
            <a:xfrm>
              <a:off x="4760225" y="2486650"/>
              <a:ext cx="22825" cy="95775"/>
            </a:xfrm>
            <a:custGeom>
              <a:avLst/>
              <a:gdLst/>
              <a:ahLst/>
              <a:cxnLst/>
              <a:rect l="l" t="t" r="r" b="b"/>
              <a:pathLst>
                <a:path w="913" h="3831" extrusionOk="0">
                  <a:moveTo>
                    <a:pt x="1" y="0"/>
                  </a:moveTo>
                  <a:lnTo>
                    <a:pt x="1" y="31"/>
                  </a:lnTo>
                  <a:cubicBezTo>
                    <a:pt x="1" y="31"/>
                    <a:pt x="1" y="32"/>
                    <a:pt x="1" y="32"/>
                  </a:cubicBezTo>
                  <a:lnTo>
                    <a:pt x="1" y="32"/>
                  </a:lnTo>
                  <a:cubicBezTo>
                    <a:pt x="1" y="22"/>
                    <a:pt x="1" y="11"/>
                    <a:pt x="1" y="0"/>
                  </a:cubicBezTo>
                  <a:close/>
                  <a:moveTo>
                    <a:pt x="1" y="32"/>
                  </a:moveTo>
                  <a:cubicBezTo>
                    <a:pt x="3" y="569"/>
                    <a:pt x="63" y="1105"/>
                    <a:pt x="153" y="1642"/>
                  </a:cubicBezTo>
                  <a:cubicBezTo>
                    <a:pt x="274" y="2159"/>
                    <a:pt x="426" y="2706"/>
                    <a:pt x="639" y="3192"/>
                  </a:cubicBezTo>
                  <a:cubicBezTo>
                    <a:pt x="700" y="3405"/>
                    <a:pt x="822" y="3618"/>
                    <a:pt x="913" y="3830"/>
                  </a:cubicBezTo>
                  <a:lnTo>
                    <a:pt x="852" y="3678"/>
                  </a:lnTo>
                  <a:cubicBezTo>
                    <a:pt x="791" y="3557"/>
                    <a:pt x="730" y="3405"/>
                    <a:pt x="670" y="3222"/>
                  </a:cubicBezTo>
                  <a:cubicBezTo>
                    <a:pt x="457" y="2706"/>
                    <a:pt x="305" y="2189"/>
                    <a:pt x="214" y="1642"/>
                  </a:cubicBezTo>
                  <a:cubicBezTo>
                    <a:pt x="92" y="1095"/>
                    <a:pt x="31" y="579"/>
                    <a:pt x="1" y="32"/>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4"/>
            <p:cNvSpPr/>
            <p:nvPr/>
          </p:nvSpPr>
          <p:spPr>
            <a:xfrm>
              <a:off x="4893975" y="2384075"/>
              <a:ext cx="6100" cy="14450"/>
            </a:xfrm>
            <a:custGeom>
              <a:avLst/>
              <a:gdLst/>
              <a:ahLst/>
              <a:cxnLst/>
              <a:rect l="l" t="t" r="r" b="b"/>
              <a:pathLst>
                <a:path w="244" h="578" extrusionOk="0">
                  <a:moveTo>
                    <a:pt x="31" y="0"/>
                  </a:moveTo>
                  <a:lnTo>
                    <a:pt x="31" y="0"/>
                  </a:lnTo>
                  <a:cubicBezTo>
                    <a:pt x="0" y="122"/>
                    <a:pt x="31" y="213"/>
                    <a:pt x="61" y="304"/>
                  </a:cubicBezTo>
                  <a:cubicBezTo>
                    <a:pt x="92" y="426"/>
                    <a:pt x="152" y="517"/>
                    <a:pt x="244" y="578"/>
                  </a:cubicBezTo>
                  <a:cubicBezTo>
                    <a:pt x="244" y="578"/>
                    <a:pt x="152" y="456"/>
                    <a:pt x="92" y="304"/>
                  </a:cubicBezTo>
                  <a:cubicBezTo>
                    <a:pt x="61" y="213"/>
                    <a:pt x="31" y="91"/>
                    <a:pt x="3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4"/>
            <p:cNvSpPr/>
            <p:nvPr/>
          </p:nvSpPr>
          <p:spPr>
            <a:xfrm>
              <a:off x="4577850" y="2348350"/>
              <a:ext cx="131500" cy="118575"/>
            </a:xfrm>
            <a:custGeom>
              <a:avLst/>
              <a:gdLst/>
              <a:ahLst/>
              <a:cxnLst/>
              <a:rect l="l" t="t" r="r" b="b"/>
              <a:pathLst>
                <a:path w="5260" h="4743" extrusionOk="0">
                  <a:moveTo>
                    <a:pt x="5259" y="0"/>
                  </a:moveTo>
                  <a:lnTo>
                    <a:pt x="5259" y="0"/>
                  </a:lnTo>
                  <a:cubicBezTo>
                    <a:pt x="4925" y="152"/>
                    <a:pt x="4621" y="335"/>
                    <a:pt x="4317" y="517"/>
                  </a:cubicBezTo>
                  <a:cubicBezTo>
                    <a:pt x="2858" y="1368"/>
                    <a:pt x="1581" y="2523"/>
                    <a:pt x="578" y="3891"/>
                  </a:cubicBezTo>
                  <a:cubicBezTo>
                    <a:pt x="366" y="4165"/>
                    <a:pt x="183" y="4438"/>
                    <a:pt x="1" y="4742"/>
                  </a:cubicBezTo>
                  <a:cubicBezTo>
                    <a:pt x="1" y="4742"/>
                    <a:pt x="62" y="4681"/>
                    <a:pt x="153" y="4529"/>
                  </a:cubicBezTo>
                  <a:cubicBezTo>
                    <a:pt x="244" y="4377"/>
                    <a:pt x="396" y="4165"/>
                    <a:pt x="609" y="3891"/>
                  </a:cubicBezTo>
                  <a:cubicBezTo>
                    <a:pt x="1612" y="2554"/>
                    <a:pt x="2888" y="1399"/>
                    <a:pt x="4347" y="517"/>
                  </a:cubicBezTo>
                  <a:cubicBezTo>
                    <a:pt x="4621" y="365"/>
                    <a:pt x="4864" y="244"/>
                    <a:pt x="5016" y="152"/>
                  </a:cubicBezTo>
                  <a:lnTo>
                    <a:pt x="5259"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4"/>
            <p:cNvSpPr/>
            <p:nvPr/>
          </p:nvSpPr>
          <p:spPr>
            <a:xfrm>
              <a:off x="4455525" y="2253375"/>
              <a:ext cx="139825" cy="64600"/>
            </a:xfrm>
            <a:custGeom>
              <a:avLst/>
              <a:gdLst/>
              <a:ahLst/>
              <a:cxnLst/>
              <a:rect l="l" t="t" r="r" b="b"/>
              <a:pathLst>
                <a:path w="5593" h="2584" extrusionOk="0">
                  <a:moveTo>
                    <a:pt x="5593" y="0"/>
                  </a:moveTo>
                  <a:cubicBezTo>
                    <a:pt x="5593" y="0"/>
                    <a:pt x="5228" y="61"/>
                    <a:pt x="4681" y="182"/>
                  </a:cubicBezTo>
                  <a:cubicBezTo>
                    <a:pt x="3982" y="365"/>
                    <a:pt x="3283" y="638"/>
                    <a:pt x="2614" y="942"/>
                  </a:cubicBezTo>
                  <a:cubicBezTo>
                    <a:pt x="1945" y="1246"/>
                    <a:pt x="1338" y="1611"/>
                    <a:pt x="730" y="2037"/>
                  </a:cubicBezTo>
                  <a:cubicBezTo>
                    <a:pt x="499" y="2190"/>
                    <a:pt x="315" y="2328"/>
                    <a:pt x="190" y="2427"/>
                  </a:cubicBezTo>
                  <a:lnTo>
                    <a:pt x="190" y="2427"/>
                  </a:lnTo>
                  <a:cubicBezTo>
                    <a:pt x="340" y="2337"/>
                    <a:pt x="520" y="2216"/>
                    <a:pt x="730" y="2067"/>
                  </a:cubicBezTo>
                  <a:cubicBezTo>
                    <a:pt x="1338" y="1641"/>
                    <a:pt x="1976" y="1277"/>
                    <a:pt x="2645" y="973"/>
                  </a:cubicBezTo>
                  <a:cubicBezTo>
                    <a:pt x="3313" y="669"/>
                    <a:pt x="3982" y="426"/>
                    <a:pt x="4711" y="213"/>
                  </a:cubicBezTo>
                  <a:cubicBezTo>
                    <a:pt x="4955" y="152"/>
                    <a:pt x="5198" y="91"/>
                    <a:pt x="5350" y="61"/>
                  </a:cubicBezTo>
                  <a:lnTo>
                    <a:pt x="5593" y="0"/>
                  </a:lnTo>
                  <a:close/>
                  <a:moveTo>
                    <a:pt x="190" y="2427"/>
                  </a:moveTo>
                  <a:cubicBezTo>
                    <a:pt x="187" y="2429"/>
                    <a:pt x="185" y="2430"/>
                    <a:pt x="183" y="2432"/>
                  </a:cubicBezTo>
                  <a:lnTo>
                    <a:pt x="144" y="2464"/>
                  </a:lnTo>
                  <a:lnTo>
                    <a:pt x="144" y="2464"/>
                  </a:lnTo>
                  <a:cubicBezTo>
                    <a:pt x="158" y="2452"/>
                    <a:pt x="174" y="2440"/>
                    <a:pt x="190" y="2427"/>
                  </a:cubicBezTo>
                  <a:close/>
                  <a:moveTo>
                    <a:pt x="144" y="2464"/>
                  </a:moveTo>
                  <a:lnTo>
                    <a:pt x="144" y="2464"/>
                  </a:lnTo>
                  <a:cubicBezTo>
                    <a:pt x="50" y="2539"/>
                    <a:pt x="0" y="2584"/>
                    <a:pt x="0" y="2584"/>
                  </a:cubicBezTo>
                  <a:lnTo>
                    <a:pt x="144" y="2464"/>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4"/>
            <p:cNvSpPr/>
            <p:nvPr/>
          </p:nvSpPr>
          <p:spPr>
            <a:xfrm>
              <a:off x="5367400" y="2420550"/>
              <a:ext cx="3050" cy="11400"/>
            </a:xfrm>
            <a:custGeom>
              <a:avLst/>
              <a:gdLst/>
              <a:ahLst/>
              <a:cxnLst/>
              <a:rect l="l" t="t" r="r" b="b"/>
              <a:pathLst>
                <a:path w="122" h="456" extrusionOk="0">
                  <a:moveTo>
                    <a:pt x="122" y="0"/>
                  </a:moveTo>
                  <a:lnTo>
                    <a:pt x="122" y="0"/>
                  </a:lnTo>
                  <a:cubicBezTo>
                    <a:pt x="61" y="91"/>
                    <a:pt x="61" y="152"/>
                    <a:pt x="30" y="243"/>
                  </a:cubicBezTo>
                  <a:cubicBezTo>
                    <a:pt x="0" y="304"/>
                    <a:pt x="0" y="395"/>
                    <a:pt x="0" y="456"/>
                  </a:cubicBezTo>
                  <a:cubicBezTo>
                    <a:pt x="30" y="395"/>
                    <a:pt x="61" y="334"/>
                    <a:pt x="61" y="243"/>
                  </a:cubicBezTo>
                  <a:cubicBezTo>
                    <a:pt x="91" y="152"/>
                    <a:pt x="122" y="91"/>
                    <a:pt x="12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4"/>
            <p:cNvSpPr/>
            <p:nvPr/>
          </p:nvSpPr>
          <p:spPr>
            <a:xfrm>
              <a:off x="5741250" y="2416750"/>
              <a:ext cx="252325" cy="222050"/>
            </a:xfrm>
            <a:custGeom>
              <a:avLst/>
              <a:gdLst/>
              <a:ahLst/>
              <a:cxnLst/>
              <a:rect l="l" t="t" r="r" b="b"/>
              <a:pathLst>
                <a:path w="10093" h="8882" extrusionOk="0">
                  <a:moveTo>
                    <a:pt x="2402" y="0"/>
                  </a:moveTo>
                  <a:lnTo>
                    <a:pt x="61" y="2979"/>
                  </a:lnTo>
                  <a:cubicBezTo>
                    <a:pt x="1" y="3830"/>
                    <a:pt x="5016" y="5927"/>
                    <a:pt x="5016" y="5927"/>
                  </a:cubicBezTo>
                  <a:cubicBezTo>
                    <a:pt x="5016" y="5927"/>
                    <a:pt x="6201" y="8025"/>
                    <a:pt x="6566" y="8541"/>
                  </a:cubicBezTo>
                  <a:cubicBezTo>
                    <a:pt x="6766" y="8804"/>
                    <a:pt x="6956" y="8881"/>
                    <a:pt x="7111" y="8881"/>
                  </a:cubicBezTo>
                  <a:cubicBezTo>
                    <a:pt x="7331" y="8881"/>
                    <a:pt x="7478" y="8724"/>
                    <a:pt x="7478" y="8724"/>
                  </a:cubicBezTo>
                  <a:lnTo>
                    <a:pt x="8147" y="8328"/>
                  </a:lnTo>
                  <a:cubicBezTo>
                    <a:pt x="8147" y="8359"/>
                    <a:pt x="8147" y="8359"/>
                    <a:pt x="8147" y="8359"/>
                  </a:cubicBezTo>
                  <a:cubicBezTo>
                    <a:pt x="8213" y="8705"/>
                    <a:pt x="8472" y="8858"/>
                    <a:pt x="8731" y="8858"/>
                  </a:cubicBezTo>
                  <a:cubicBezTo>
                    <a:pt x="9065" y="8858"/>
                    <a:pt x="9401" y="8604"/>
                    <a:pt x="9332" y="8176"/>
                  </a:cubicBezTo>
                  <a:lnTo>
                    <a:pt x="9271" y="7721"/>
                  </a:lnTo>
                  <a:lnTo>
                    <a:pt x="9271" y="7721"/>
                  </a:lnTo>
                  <a:cubicBezTo>
                    <a:pt x="9313" y="7824"/>
                    <a:pt x="9410" y="7885"/>
                    <a:pt x="9506" y="7885"/>
                  </a:cubicBezTo>
                  <a:cubicBezTo>
                    <a:pt x="9552" y="7885"/>
                    <a:pt x="9597" y="7871"/>
                    <a:pt x="9636" y="7842"/>
                  </a:cubicBezTo>
                  <a:cubicBezTo>
                    <a:pt x="9910" y="7751"/>
                    <a:pt x="10092" y="7477"/>
                    <a:pt x="10031" y="7204"/>
                  </a:cubicBezTo>
                  <a:lnTo>
                    <a:pt x="9545" y="3860"/>
                  </a:lnTo>
                  <a:cubicBezTo>
                    <a:pt x="9515" y="3708"/>
                    <a:pt x="9454" y="3617"/>
                    <a:pt x="9363" y="3526"/>
                  </a:cubicBezTo>
                  <a:lnTo>
                    <a:pt x="7448" y="2006"/>
                  </a:lnTo>
                  <a:cubicBezTo>
                    <a:pt x="7904" y="1945"/>
                    <a:pt x="8329" y="1793"/>
                    <a:pt x="8724" y="1581"/>
                  </a:cubicBezTo>
                  <a:cubicBezTo>
                    <a:pt x="9414" y="1209"/>
                    <a:pt x="9479" y="467"/>
                    <a:pt x="8998" y="467"/>
                  </a:cubicBezTo>
                  <a:cubicBezTo>
                    <a:pt x="8928" y="467"/>
                    <a:pt x="8847" y="482"/>
                    <a:pt x="8755" y="517"/>
                  </a:cubicBezTo>
                  <a:cubicBezTo>
                    <a:pt x="8178" y="632"/>
                    <a:pt x="7602" y="685"/>
                    <a:pt x="7030" y="685"/>
                  </a:cubicBezTo>
                  <a:cubicBezTo>
                    <a:pt x="6547" y="685"/>
                    <a:pt x="6067" y="647"/>
                    <a:pt x="5593" y="578"/>
                  </a:cubicBezTo>
                  <a:cubicBezTo>
                    <a:pt x="5350" y="517"/>
                    <a:pt x="5107" y="547"/>
                    <a:pt x="4864" y="517"/>
                  </a:cubicBezTo>
                  <a:cubicBezTo>
                    <a:pt x="4135" y="334"/>
                    <a:pt x="2402" y="0"/>
                    <a:pt x="240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4"/>
            <p:cNvSpPr/>
            <p:nvPr/>
          </p:nvSpPr>
          <p:spPr>
            <a:xfrm>
              <a:off x="5896275" y="2505650"/>
              <a:ext cx="50925" cy="120075"/>
            </a:xfrm>
            <a:custGeom>
              <a:avLst/>
              <a:gdLst/>
              <a:ahLst/>
              <a:cxnLst/>
              <a:rect l="l" t="t" r="r" b="b"/>
              <a:pathLst>
                <a:path w="2037" h="4803" extrusionOk="0">
                  <a:moveTo>
                    <a:pt x="0" y="0"/>
                  </a:moveTo>
                  <a:cubicBezTo>
                    <a:pt x="183" y="183"/>
                    <a:pt x="426" y="335"/>
                    <a:pt x="669" y="487"/>
                  </a:cubicBezTo>
                  <a:lnTo>
                    <a:pt x="1003" y="699"/>
                  </a:lnTo>
                  <a:cubicBezTo>
                    <a:pt x="1125" y="760"/>
                    <a:pt x="1216" y="882"/>
                    <a:pt x="1277" y="1003"/>
                  </a:cubicBezTo>
                  <a:cubicBezTo>
                    <a:pt x="1368" y="1307"/>
                    <a:pt x="1459" y="1672"/>
                    <a:pt x="1520" y="2037"/>
                  </a:cubicBezTo>
                  <a:cubicBezTo>
                    <a:pt x="1611" y="2797"/>
                    <a:pt x="1763" y="3496"/>
                    <a:pt x="1824" y="4013"/>
                  </a:cubicBezTo>
                  <a:cubicBezTo>
                    <a:pt x="1855" y="4256"/>
                    <a:pt x="1915" y="4529"/>
                    <a:pt x="1976" y="4803"/>
                  </a:cubicBezTo>
                  <a:cubicBezTo>
                    <a:pt x="2007" y="4529"/>
                    <a:pt x="2037" y="4256"/>
                    <a:pt x="2007" y="3982"/>
                  </a:cubicBezTo>
                  <a:cubicBezTo>
                    <a:pt x="1946" y="3465"/>
                    <a:pt x="1824" y="2766"/>
                    <a:pt x="1733" y="2006"/>
                  </a:cubicBezTo>
                  <a:cubicBezTo>
                    <a:pt x="1672" y="1642"/>
                    <a:pt x="1581" y="1277"/>
                    <a:pt x="1459" y="943"/>
                  </a:cubicBezTo>
                  <a:cubicBezTo>
                    <a:pt x="1399" y="760"/>
                    <a:pt x="1277" y="639"/>
                    <a:pt x="1095" y="547"/>
                  </a:cubicBezTo>
                  <a:lnTo>
                    <a:pt x="760" y="365"/>
                  </a:lnTo>
                  <a:cubicBezTo>
                    <a:pt x="517" y="213"/>
                    <a:pt x="244" y="92"/>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4"/>
            <p:cNvSpPr/>
            <p:nvPr/>
          </p:nvSpPr>
          <p:spPr>
            <a:xfrm>
              <a:off x="5920600" y="2494450"/>
              <a:ext cx="53200" cy="115325"/>
            </a:xfrm>
            <a:custGeom>
              <a:avLst/>
              <a:gdLst/>
              <a:ahLst/>
              <a:cxnLst/>
              <a:rect l="l" t="t" r="r" b="b"/>
              <a:pathLst>
                <a:path w="2128" h="4613" extrusionOk="0">
                  <a:moveTo>
                    <a:pt x="61" y="0"/>
                  </a:moveTo>
                  <a:cubicBezTo>
                    <a:pt x="23" y="0"/>
                    <a:pt x="0" y="8"/>
                    <a:pt x="0" y="23"/>
                  </a:cubicBezTo>
                  <a:cubicBezTo>
                    <a:pt x="0" y="23"/>
                    <a:pt x="61" y="53"/>
                    <a:pt x="182" y="114"/>
                  </a:cubicBezTo>
                  <a:cubicBezTo>
                    <a:pt x="365" y="205"/>
                    <a:pt x="517" y="296"/>
                    <a:pt x="669" y="418"/>
                  </a:cubicBezTo>
                  <a:cubicBezTo>
                    <a:pt x="882" y="600"/>
                    <a:pt x="1094" y="813"/>
                    <a:pt x="1277" y="995"/>
                  </a:cubicBezTo>
                  <a:cubicBezTo>
                    <a:pt x="1459" y="1299"/>
                    <a:pt x="1550" y="1603"/>
                    <a:pt x="1581" y="1938"/>
                  </a:cubicBezTo>
                  <a:cubicBezTo>
                    <a:pt x="1915" y="3397"/>
                    <a:pt x="2037" y="4613"/>
                    <a:pt x="2097" y="4613"/>
                  </a:cubicBezTo>
                  <a:cubicBezTo>
                    <a:pt x="2128" y="4339"/>
                    <a:pt x="2097" y="4065"/>
                    <a:pt x="2067" y="3822"/>
                  </a:cubicBezTo>
                  <a:cubicBezTo>
                    <a:pt x="2006" y="3154"/>
                    <a:pt x="1915" y="2546"/>
                    <a:pt x="1793" y="1907"/>
                  </a:cubicBezTo>
                  <a:cubicBezTo>
                    <a:pt x="1733" y="1543"/>
                    <a:pt x="1611" y="1178"/>
                    <a:pt x="1398" y="874"/>
                  </a:cubicBezTo>
                  <a:cubicBezTo>
                    <a:pt x="1216" y="661"/>
                    <a:pt x="973" y="479"/>
                    <a:pt x="730" y="327"/>
                  </a:cubicBezTo>
                  <a:cubicBezTo>
                    <a:pt x="578" y="205"/>
                    <a:pt x="395" y="114"/>
                    <a:pt x="213" y="23"/>
                  </a:cubicBezTo>
                  <a:cubicBezTo>
                    <a:pt x="152" y="8"/>
                    <a:pt x="99" y="0"/>
                    <a:pt x="6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4"/>
            <p:cNvSpPr/>
            <p:nvPr/>
          </p:nvSpPr>
          <p:spPr>
            <a:xfrm>
              <a:off x="5871200" y="2530725"/>
              <a:ext cx="58525" cy="101100"/>
            </a:xfrm>
            <a:custGeom>
              <a:avLst/>
              <a:gdLst/>
              <a:ahLst/>
              <a:cxnLst/>
              <a:rect l="l" t="t" r="r" b="b"/>
              <a:pathLst>
                <a:path w="2341" h="4044" extrusionOk="0">
                  <a:moveTo>
                    <a:pt x="0" y="0"/>
                  </a:moveTo>
                  <a:lnTo>
                    <a:pt x="0" y="0"/>
                  </a:lnTo>
                  <a:cubicBezTo>
                    <a:pt x="152" y="183"/>
                    <a:pt x="365" y="304"/>
                    <a:pt x="578" y="426"/>
                  </a:cubicBezTo>
                  <a:lnTo>
                    <a:pt x="882" y="639"/>
                  </a:lnTo>
                  <a:cubicBezTo>
                    <a:pt x="1003" y="700"/>
                    <a:pt x="1125" y="760"/>
                    <a:pt x="1186" y="882"/>
                  </a:cubicBezTo>
                  <a:cubicBezTo>
                    <a:pt x="1277" y="973"/>
                    <a:pt x="1338" y="1095"/>
                    <a:pt x="1368" y="1247"/>
                  </a:cubicBezTo>
                  <a:lnTo>
                    <a:pt x="1520" y="1733"/>
                  </a:lnTo>
                  <a:cubicBezTo>
                    <a:pt x="1733" y="2523"/>
                    <a:pt x="2006" y="3283"/>
                    <a:pt x="2341" y="4043"/>
                  </a:cubicBezTo>
                  <a:cubicBezTo>
                    <a:pt x="2189" y="3222"/>
                    <a:pt x="1976" y="2432"/>
                    <a:pt x="1703" y="1672"/>
                  </a:cubicBezTo>
                  <a:cubicBezTo>
                    <a:pt x="1642" y="1490"/>
                    <a:pt x="1611" y="1338"/>
                    <a:pt x="1551" y="1186"/>
                  </a:cubicBezTo>
                  <a:cubicBezTo>
                    <a:pt x="1520" y="1034"/>
                    <a:pt x="1429" y="882"/>
                    <a:pt x="1338" y="730"/>
                  </a:cubicBezTo>
                  <a:cubicBezTo>
                    <a:pt x="1216" y="639"/>
                    <a:pt x="1095" y="548"/>
                    <a:pt x="973" y="487"/>
                  </a:cubicBezTo>
                  <a:lnTo>
                    <a:pt x="639" y="304"/>
                  </a:lnTo>
                  <a:cubicBezTo>
                    <a:pt x="426" y="152"/>
                    <a:pt x="213" y="61"/>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4"/>
            <p:cNvSpPr/>
            <p:nvPr/>
          </p:nvSpPr>
          <p:spPr>
            <a:xfrm>
              <a:off x="5874225" y="2439900"/>
              <a:ext cx="72225" cy="41600"/>
            </a:xfrm>
            <a:custGeom>
              <a:avLst/>
              <a:gdLst/>
              <a:ahLst/>
              <a:cxnLst/>
              <a:rect l="l" t="t" r="r" b="b"/>
              <a:pathLst>
                <a:path w="2889" h="1664" extrusionOk="0">
                  <a:moveTo>
                    <a:pt x="40" y="0"/>
                  </a:moveTo>
                  <a:cubicBezTo>
                    <a:pt x="18" y="0"/>
                    <a:pt x="5" y="5"/>
                    <a:pt x="1" y="16"/>
                  </a:cubicBezTo>
                  <a:cubicBezTo>
                    <a:pt x="123" y="108"/>
                    <a:pt x="274" y="199"/>
                    <a:pt x="426" y="259"/>
                  </a:cubicBezTo>
                  <a:lnTo>
                    <a:pt x="1430" y="837"/>
                  </a:lnTo>
                  <a:cubicBezTo>
                    <a:pt x="2169" y="1264"/>
                    <a:pt x="2749" y="1664"/>
                    <a:pt x="2845" y="1664"/>
                  </a:cubicBezTo>
                  <a:cubicBezTo>
                    <a:pt x="2852" y="1664"/>
                    <a:pt x="2856" y="1662"/>
                    <a:pt x="2858" y="1658"/>
                  </a:cubicBezTo>
                  <a:cubicBezTo>
                    <a:pt x="2889" y="1627"/>
                    <a:pt x="2311" y="1141"/>
                    <a:pt x="1521" y="685"/>
                  </a:cubicBezTo>
                  <a:cubicBezTo>
                    <a:pt x="825" y="284"/>
                    <a:pt x="200" y="0"/>
                    <a:pt x="4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16" name="Google Shape;2316;p38"/>
          <p:cNvSpPr txBox="1">
            <a:spLocks noGrp="1"/>
          </p:cNvSpPr>
          <p:nvPr>
            <p:ph type="subTitle" idx="1"/>
          </p:nvPr>
        </p:nvSpPr>
        <p:spPr>
          <a:xfrm>
            <a:off x="2264480" y="690675"/>
            <a:ext cx="38589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Possible application</a:t>
            </a:r>
            <a:endParaRPr sz="3200" dirty="0"/>
          </a:p>
        </p:txBody>
      </p:sp>
      <p:sp>
        <p:nvSpPr>
          <p:cNvPr id="2317" name="Google Shape;2317;p38"/>
          <p:cNvSpPr txBox="1">
            <a:spLocks noGrp="1"/>
          </p:cNvSpPr>
          <p:nvPr>
            <p:ph type="body" idx="2"/>
          </p:nvPr>
        </p:nvSpPr>
        <p:spPr>
          <a:xfrm>
            <a:off x="1051144" y="1702779"/>
            <a:ext cx="6580582" cy="730241"/>
          </a:xfrm>
          <a:prstGeom prst="rect">
            <a:avLst/>
          </a:prstGeom>
        </p:spPr>
        <p:txBody>
          <a:bodyPr spcFirstLastPara="1" wrap="square" lIns="91425" tIns="91425" rIns="91425" bIns="91425" anchor="ctr" anchorCtr="0">
            <a:noAutofit/>
          </a:bodyPr>
          <a:lstStyle/>
          <a:p>
            <a:pPr marL="0" lvl="0" indent="0">
              <a:spcAft>
                <a:spcPts val="1600"/>
              </a:spcAft>
              <a:buClr>
                <a:schemeClr val="dk2"/>
              </a:buClr>
              <a:buSzPts val="1100"/>
              <a:buNone/>
            </a:pPr>
            <a:r>
              <a:rPr lang="en-GB" dirty="0">
                <a:solidFill>
                  <a:schemeClr val="accent6">
                    <a:lumMod val="50000"/>
                  </a:schemeClr>
                </a:solidFill>
              </a:rPr>
              <a:t>The recent coronavirus outbreak has seen a tremendous amount of people who signed up for the </a:t>
            </a:r>
            <a:r>
              <a:rPr lang="en-GB" dirty="0">
                <a:solidFill>
                  <a:schemeClr val="accent6">
                    <a:lumMod val="10000"/>
                  </a:schemeClr>
                </a:solidFill>
              </a:rPr>
              <a:t>stimulus checks </a:t>
            </a:r>
            <a:r>
              <a:rPr lang="en-GB" dirty="0">
                <a:solidFill>
                  <a:schemeClr val="accent6">
                    <a:lumMod val="50000"/>
                  </a:schemeClr>
                </a:solidFill>
              </a:rPr>
              <a:t>of $1200 in America after losing their jobs. </a:t>
            </a:r>
          </a:p>
        </p:txBody>
      </p:sp>
      <p:sp>
        <p:nvSpPr>
          <p:cNvPr id="22" name="Google Shape;2317;p38">
            <a:extLst>
              <a:ext uri="{FF2B5EF4-FFF2-40B4-BE49-F238E27FC236}">
                <a16:creationId xmlns:a16="http://schemas.microsoft.com/office/drawing/2014/main" id="{1F7C5F90-A374-7642-8D5B-556ECFE162EE}"/>
              </a:ext>
            </a:extLst>
          </p:cNvPr>
          <p:cNvSpPr txBox="1">
            <a:spLocks/>
          </p:cNvSpPr>
          <p:nvPr/>
        </p:nvSpPr>
        <p:spPr>
          <a:xfrm>
            <a:off x="1017906" y="2414021"/>
            <a:ext cx="6580582" cy="51874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None/>
            </a:pPr>
            <a:r>
              <a:rPr lang="en-GB" dirty="0">
                <a:solidFill>
                  <a:schemeClr val="accent6">
                    <a:lumMod val="50000"/>
                  </a:schemeClr>
                </a:solidFill>
              </a:rPr>
              <a:t> </a:t>
            </a:r>
            <a:r>
              <a:rPr lang="en-GB" b="1" dirty="0">
                <a:solidFill>
                  <a:schemeClr val="accent6">
                    <a:lumMod val="50000"/>
                  </a:schemeClr>
                </a:solidFill>
              </a:rPr>
              <a:t>Requirement</a:t>
            </a:r>
            <a:r>
              <a:rPr lang="en-GB" dirty="0">
                <a:solidFill>
                  <a:schemeClr val="accent6">
                    <a:lumMod val="50000"/>
                  </a:schemeClr>
                </a:solidFill>
              </a:rPr>
              <a:t>:  their annual incomes &lt; $75,000</a:t>
            </a:r>
          </a:p>
        </p:txBody>
      </p:sp>
      <p:grpSp>
        <p:nvGrpSpPr>
          <p:cNvPr id="6" name="Google Shape;12444;p88">
            <a:extLst>
              <a:ext uri="{FF2B5EF4-FFF2-40B4-BE49-F238E27FC236}">
                <a16:creationId xmlns:a16="http://schemas.microsoft.com/office/drawing/2014/main" id="{52D3075B-00BA-1D46-8378-9BAA9F5FCE72}"/>
              </a:ext>
            </a:extLst>
          </p:cNvPr>
          <p:cNvGrpSpPr/>
          <p:nvPr/>
        </p:nvGrpSpPr>
        <p:grpSpPr>
          <a:xfrm>
            <a:off x="708141" y="1766066"/>
            <a:ext cx="310690" cy="368980"/>
            <a:chOff x="-60232588" y="2671230"/>
            <a:chExt cx="268600" cy="318995"/>
          </a:xfrm>
        </p:grpSpPr>
        <p:sp>
          <p:nvSpPr>
            <p:cNvPr id="7" name="Google Shape;12445;p88">
              <a:extLst>
                <a:ext uri="{FF2B5EF4-FFF2-40B4-BE49-F238E27FC236}">
                  <a16:creationId xmlns:a16="http://schemas.microsoft.com/office/drawing/2014/main" id="{F7DFB5ED-FA9A-0545-88FF-007B56A70901}"/>
                </a:ext>
              </a:extLst>
            </p:cNvPr>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446;p88">
              <a:extLst>
                <a:ext uri="{FF2B5EF4-FFF2-40B4-BE49-F238E27FC236}">
                  <a16:creationId xmlns:a16="http://schemas.microsoft.com/office/drawing/2014/main" id="{EB030790-B115-094F-9B6D-5ACC055B69D4}"/>
                </a:ext>
              </a:extLst>
            </p:cNvPr>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2330;p88">
            <a:extLst>
              <a:ext uri="{FF2B5EF4-FFF2-40B4-BE49-F238E27FC236}">
                <a16:creationId xmlns:a16="http://schemas.microsoft.com/office/drawing/2014/main" id="{621B6DC5-A01A-3C4E-9E7A-DE7FF5ECFC1B}"/>
              </a:ext>
            </a:extLst>
          </p:cNvPr>
          <p:cNvGrpSpPr/>
          <p:nvPr/>
        </p:nvGrpSpPr>
        <p:grpSpPr>
          <a:xfrm>
            <a:off x="668256" y="2373750"/>
            <a:ext cx="366269" cy="366269"/>
            <a:chOff x="-61354875" y="2671225"/>
            <a:chExt cx="316650" cy="316650"/>
          </a:xfrm>
        </p:grpSpPr>
        <p:sp>
          <p:nvSpPr>
            <p:cNvPr id="12" name="Google Shape;12331;p88">
              <a:extLst>
                <a:ext uri="{FF2B5EF4-FFF2-40B4-BE49-F238E27FC236}">
                  <a16:creationId xmlns:a16="http://schemas.microsoft.com/office/drawing/2014/main" id="{B08F3A5E-CD1E-264F-83EE-8933CE106E17}"/>
                </a:ext>
              </a:extLst>
            </p:cNvPr>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2332;p88">
              <a:extLst>
                <a:ext uri="{FF2B5EF4-FFF2-40B4-BE49-F238E27FC236}">
                  <a16:creationId xmlns:a16="http://schemas.microsoft.com/office/drawing/2014/main" id="{E0EC5A51-4463-D54F-B876-2642D3FA8AA4}"/>
                </a:ext>
              </a:extLst>
            </p:cNvPr>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333;p88">
              <a:extLst>
                <a:ext uri="{FF2B5EF4-FFF2-40B4-BE49-F238E27FC236}">
                  <a16:creationId xmlns:a16="http://schemas.microsoft.com/office/drawing/2014/main" id="{1A5498D5-F230-A440-AD7E-C4F1763AF59E}"/>
                </a:ext>
              </a:extLst>
            </p:cNvPr>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334;p88">
              <a:extLst>
                <a:ext uri="{FF2B5EF4-FFF2-40B4-BE49-F238E27FC236}">
                  <a16:creationId xmlns:a16="http://schemas.microsoft.com/office/drawing/2014/main" id="{D85DA4A1-2ED0-7F48-A9A9-2D036D6CD8A6}"/>
                </a:ext>
              </a:extLst>
            </p:cNvPr>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335;p88">
              <a:extLst>
                <a:ext uri="{FF2B5EF4-FFF2-40B4-BE49-F238E27FC236}">
                  <a16:creationId xmlns:a16="http://schemas.microsoft.com/office/drawing/2014/main" id="{BA2A4A4F-6A0C-F444-86F4-3A8BC34F0CA6}"/>
                </a:ext>
              </a:extLst>
            </p:cNvPr>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7258887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2854"/>
        <p:cNvGrpSpPr/>
        <p:nvPr/>
      </p:nvGrpSpPr>
      <p:grpSpPr>
        <a:xfrm>
          <a:off x="0" y="0"/>
          <a:ext cx="0" cy="0"/>
          <a:chOff x="0" y="0"/>
          <a:chExt cx="0" cy="0"/>
        </a:xfrm>
      </p:grpSpPr>
      <p:sp>
        <p:nvSpPr>
          <p:cNvPr id="2855" name="Google Shape;2855;p73"/>
          <p:cNvSpPr txBox="1">
            <a:spLocks noGrp="1"/>
          </p:cNvSpPr>
          <p:nvPr>
            <p:ph type="ctrTitle"/>
          </p:nvPr>
        </p:nvSpPr>
        <p:spPr>
          <a:xfrm>
            <a:off x="2126446" y="1151333"/>
            <a:ext cx="4328400" cy="7065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Thanks!</a:t>
            </a:r>
            <a:endParaRPr dirty="0"/>
          </a:p>
        </p:txBody>
      </p:sp>
      <p:sp>
        <p:nvSpPr>
          <p:cNvPr id="2856" name="Google Shape;2856;p73"/>
          <p:cNvSpPr txBox="1">
            <a:spLocks noGrp="1"/>
          </p:cNvSpPr>
          <p:nvPr>
            <p:ph type="subTitle" idx="1"/>
          </p:nvPr>
        </p:nvSpPr>
        <p:spPr>
          <a:xfrm>
            <a:off x="2255400" y="2235437"/>
            <a:ext cx="4328400" cy="1143900"/>
          </a:xfrm>
          <a:prstGeom prst="rect">
            <a:avLst/>
          </a:prstGeom>
        </p:spPr>
        <p:txBody>
          <a:bodyPr spcFirstLastPara="1" wrap="square" lIns="0" tIns="91425" rIns="0" bIns="91425" anchor="ctr" anchorCtr="0">
            <a:noAutofit/>
          </a:bodyPr>
          <a:lstStyle/>
          <a:p>
            <a:pPr marL="0" lvl="0" indent="0"/>
            <a:r>
              <a:rPr lang="en-GB" sz="1800" dirty="0">
                <a:solidFill>
                  <a:schemeClr val="accent6">
                    <a:lumMod val="50000"/>
                  </a:schemeClr>
                </a:solidFill>
              </a:rPr>
              <a:t>teymoori.1947458@studenti.uniroma1.it</a:t>
            </a:r>
          </a:p>
          <a:p>
            <a:pPr marL="0" lvl="0" indent="0" algn="ctr" rtl="0">
              <a:spcBef>
                <a:spcPts val="0"/>
              </a:spcBef>
              <a:spcAft>
                <a:spcPts val="0"/>
              </a:spcAft>
              <a:buNone/>
            </a:pPr>
            <a:r>
              <a:rPr lang="en" sz="1800" dirty="0">
                <a:solidFill>
                  <a:schemeClr val="lt2"/>
                </a:solidFill>
              </a:rPr>
              <a:t>Big data computing Project</a:t>
            </a:r>
          </a:p>
          <a:p>
            <a:pPr marL="0" lvl="0" indent="0" algn="ctr" rtl="0">
              <a:spcBef>
                <a:spcPts val="0"/>
              </a:spcBef>
              <a:spcAft>
                <a:spcPts val="0"/>
              </a:spcAft>
              <a:buNone/>
            </a:pPr>
            <a:r>
              <a:rPr lang="en" sz="1800" dirty="0">
                <a:solidFill>
                  <a:schemeClr val="lt2"/>
                </a:solidFill>
              </a:rPr>
              <a:t>2020/21</a:t>
            </a:r>
            <a:endParaRPr sz="1800" dirty="0">
              <a:solidFill>
                <a:schemeClr val="lt2"/>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452"/>
        <p:cNvGrpSpPr/>
        <p:nvPr/>
      </p:nvGrpSpPr>
      <p:grpSpPr>
        <a:xfrm>
          <a:off x="0" y="0"/>
          <a:ext cx="0" cy="0"/>
          <a:chOff x="0" y="0"/>
          <a:chExt cx="0" cy="0"/>
        </a:xfrm>
      </p:grpSpPr>
      <p:sp>
        <p:nvSpPr>
          <p:cNvPr id="3454" name="Google Shape;3454;p75"/>
          <p:cNvSpPr txBox="1">
            <a:spLocks noGrp="1"/>
          </p:cNvSpPr>
          <p:nvPr>
            <p:ph type="title"/>
          </p:nvPr>
        </p:nvSpPr>
        <p:spPr>
          <a:xfrm>
            <a:off x="720000" y="387600"/>
            <a:ext cx="7704000" cy="572700"/>
          </a:xfrm>
          <a:prstGeom prst="rect">
            <a:avLst/>
          </a:prstGeom>
        </p:spPr>
        <p:txBody>
          <a:bodyPr spcFirstLastPara="1" wrap="square" lIns="0" tIns="91425" rIns="0" bIns="91425" anchor="t" anchorCtr="0">
            <a:noAutofit/>
          </a:bodyPr>
          <a:lstStyle/>
          <a:p>
            <a:pPr marL="0" lvl="0" indent="0" algn="ctr" rtl="0">
              <a:spcBef>
                <a:spcPts val="0"/>
              </a:spcBef>
              <a:spcAft>
                <a:spcPts val="0"/>
              </a:spcAft>
              <a:buNone/>
            </a:pPr>
            <a:r>
              <a:rPr lang="en" dirty="0"/>
              <a:t>Resources</a:t>
            </a:r>
            <a:endParaRPr dirty="0"/>
          </a:p>
        </p:txBody>
      </p:sp>
      <p:sp>
        <p:nvSpPr>
          <p:cNvPr id="7" name="Google Shape;2874;p74">
            <a:extLst>
              <a:ext uri="{FF2B5EF4-FFF2-40B4-BE49-F238E27FC236}">
                <a16:creationId xmlns:a16="http://schemas.microsoft.com/office/drawing/2014/main" id="{C8BA8BA5-310C-3F47-8118-9AF20B391E39}"/>
              </a:ext>
            </a:extLst>
          </p:cNvPr>
          <p:cNvSpPr txBox="1">
            <a:spLocks/>
          </p:cNvSpPr>
          <p:nvPr/>
        </p:nvSpPr>
        <p:spPr>
          <a:xfrm>
            <a:off x="700484" y="1731651"/>
            <a:ext cx="8095754" cy="31521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Livvic"/>
              <a:buChar char="●"/>
              <a:defRPr sz="1800" b="0" i="0" u="none" strike="noStrike" cap="none">
                <a:solidFill>
                  <a:srgbClr val="000000"/>
                </a:solidFill>
                <a:latin typeface="Livvic"/>
                <a:ea typeface="Livvic"/>
                <a:cs typeface="Livvic"/>
                <a:sym typeface="Livvic"/>
              </a:defRPr>
            </a:lvl1pPr>
            <a:lvl2pPr marL="914400" marR="0" lvl="1"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2pPr>
            <a:lvl3pPr marL="1371600" marR="0" lvl="2"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3pPr>
            <a:lvl4pPr marL="1828800" marR="0" lvl="3"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4pPr>
            <a:lvl5pPr marL="2286000" marR="0" lvl="4"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5pPr>
            <a:lvl6pPr marL="2743200" marR="0" lvl="5"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6pPr>
            <a:lvl7pPr marL="3200400" marR="0" lvl="6"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7pPr>
            <a:lvl8pPr marL="3657600" marR="0" lvl="7"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000000"/>
              </a:buClr>
              <a:buSzPts val="1400"/>
              <a:buFont typeface="Livvic"/>
              <a:buChar char="■"/>
              <a:defRPr sz="1400" b="0" i="0" u="none" strike="noStrike" cap="none">
                <a:solidFill>
                  <a:srgbClr val="000000"/>
                </a:solidFill>
                <a:latin typeface="Livvic"/>
                <a:ea typeface="Livvic"/>
                <a:cs typeface="Livvic"/>
                <a:sym typeface="Livvic"/>
              </a:defRPr>
            </a:lvl9pPr>
          </a:lstStyle>
          <a:p>
            <a:pPr>
              <a:lnSpc>
                <a:spcPct val="150000"/>
              </a:lnSpc>
              <a:buFont typeface="Wingdings" pitchFamily="2" charset="2"/>
              <a:buChar char="Ø"/>
            </a:pPr>
            <a:r>
              <a:rPr lang="en-GB" sz="1200" dirty="0"/>
              <a:t>https://github.com/gtolomei/big-data-computing</a:t>
            </a:r>
          </a:p>
          <a:p>
            <a:pPr>
              <a:lnSpc>
                <a:spcPct val="150000"/>
              </a:lnSpc>
              <a:buFont typeface="Wingdings" pitchFamily="2" charset="2"/>
              <a:buChar char="Ø"/>
            </a:pPr>
            <a:r>
              <a:rPr lang="en-IT" sz="1200" dirty="0"/>
              <a:t>https://towardsdatascience.com/top-3-methods-for-handling-skewed-data-1334e0debf45</a:t>
            </a:r>
          </a:p>
          <a:p>
            <a:pPr>
              <a:lnSpc>
                <a:spcPct val="150000"/>
              </a:lnSpc>
              <a:buFont typeface="Wingdings" pitchFamily="2" charset="2"/>
              <a:buChar char="Ø"/>
            </a:pPr>
            <a:r>
              <a:rPr lang="en-GB" sz="1200" dirty="0"/>
              <a:t>https://github.com/gtolomei/big-data-computing/blob/master/notebooks/Classification.ipynb</a:t>
            </a:r>
          </a:p>
          <a:p>
            <a:pPr>
              <a:lnSpc>
                <a:spcPct val="150000"/>
              </a:lnSpc>
              <a:buFont typeface="Wingdings" pitchFamily="2" charset="2"/>
              <a:buChar char="Ø"/>
            </a:pPr>
            <a:r>
              <a:rPr lang="en-GB" sz="1200" dirty="0"/>
              <a:t>https://github.com/gtolomei/big-data-computing/blob/master/slides/10_Logistic_Regression.pdf</a:t>
            </a:r>
          </a:p>
          <a:p>
            <a:pPr>
              <a:lnSpc>
                <a:spcPct val="150000"/>
              </a:lnSpc>
              <a:buFont typeface="Wingdings" pitchFamily="2" charset="2"/>
              <a:buChar char="Ø"/>
            </a:pPr>
            <a:r>
              <a:rPr lang="en-GB" sz="1200" dirty="0">
                <a:hlinkClick r:id="rId3"/>
              </a:rPr>
              <a:t>https://medium.com/@junwan01/oversampling-and-undersampling-with-pyspark-5dbc25cdf253</a:t>
            </a:r>
            <a:endParaRPr lang="en-GB" sz="1200" dirty="0"/>
          </a:p>
          <a:p>
            <a:pPr>
              <a:lnSpc>
                <a:spcPct val="150000"/>
              </a:lnSpc>
              <a:buFont typeface="Wingdings" pitchFamily="2" charset="2"/>
              <a:buChar char="Ø"/>
            </a:pPr>
            <a:r>
              <a:rPr lang="en-GB" sz="1200" dirty="0">
                <a:hlinkClick r:id="rId4"/>
              </a:rPr>
              <a:t>https://stackoverflow.com/questions/50363463/linearsvc-missing-in-apache-spark-2-1-non-linear-kernels-in-spark-2-2</a:t>
            </a:r>
            <a:endParaRPr lang="en-GB" sz="1200" dirty="0"/>
          </a:p>
          <a:p>
            <a:pPr>
              <a:lnSpc>
                <a:spcPct val="150000"/>
              </a:lnSpc>
              <a:buFont typeface="Wingdings" pitchFamily="2" charset="2"/>
              <a:buChar char="Ø"/>
            </a:pPr>
            <a:r>
              <a:rPr lang="en-GB" sz="1200" dirty="0">
                <a:hlinkClick r:id="rId5">
                  <a:extLst>
                    <a:ext uri="{A12FA001-AC4F-418D-AE19-62706E023703}">
                      <ahyp:hlinkClr xmlns:ahyp="http://schemas.microsoft.com/office/drawing/2018/hyperlinkcolor" val="tx"/>
                    </a:ext>
                  </a:extLst>
                </a:hlinkClick>
              </a:rPr>
              <a:t>https://stackoverflow.com/a/38781980</a:t>
            </a:r>
            <a:endParaRPr lang="en-GB" sz="1200" dirty="0"/>
          </a:p>
          <a:p>
            <a:pPr>
              <a:lnSpc>
                <a:spcPct val="150000"/>
              </a:lnSpc>
              <a:buFont typeface="Wingdings" pitchFamily="2" charset="2"/>
              <a:buChar char="Ø"/>
            </a:pPr>
            <a:r>
              <a:rPr lang="en-GB" sz="1200" dirty="0">
                <a:hlinkClick r:id="rId6">
                  <a:extLst>
                    <a:ext uri="{A12FA001-AC4F-418D-AE19-62706E023703}">
                      <ahyp:hlinkClr xmlns:ahyp="http://schemas.microsoft.com/office/drawing/2018/hyperlinkcolor" val="tx"/>
                    </a:ext>
                  </a:extLst>
                </a:hlinkClick>
              </a:rPr>
              <a:t>https://stackoverflow.com/a/63910523</a:t>
            </a:r>
            <a:endParaRPr lang="en-GB" sz="1200" dirty="0"/>
          </a:p>
          <a:p>
            <a:pPr>
              <a:lnSpc>
                <a:spcPct val="150000"/>
              </a:lnSpc>
              <a:buFont typeface="Wingdings" pitchFamily="2" charset="2"/>
              <a:buChar char="Ø"/>
            </a:pPr>
            <a:r>
              <a:rPr lang="en-GB" sz="1200" dirty="0">
                <a:hlinkClick r:id="rId7">
                  <a:extLst>
                    <a:ext uri="{A12FA001-AC4F-418D-AE19-62706E023703}">
                      <ahyp:hlinkClr xmlns:ahyp="http://schemas.microsoft.com/office/drawing/2018/hyperlinkcolor" val="tx"/>
                    </a:ext>
                  </a:extLst>
                </a:hlinkClick>
              </a:rPr>
              <a:t>https://spark.apache.org/docs/3.0.0-preview/mllib-decision-tree.html</a:t>
            </a:r>
            <a:endParaRPr lang="en-GB" sz="1200" dirty="0"/>
          </a:p>
          <a:p>
            <a:pPr>
              <a:lnSpc>
                <a:spcPct val="150000"/>
              </a:lnSpc>
              <a:buFont typeface="Wingdings" pitchFamily="2" charset="2"/>
              <a:buChar char="Ø"/>
            </a:pPr>
            <a:r>
              <a:rPr lang="en-US" sz="1200" dirty="0"/>
              <a:t>And Many more…..</a:t>
            </a:r>
          </a:p>
        </p:txBody>
      </p:sp>
      <p:sp>
        <p:nvSpPr>
          <p:cNvPr id="8" name="Google Shape;2874;p74">
            <a:extLst>
              <a:ext uri="{FF2B5EF4-FFF2-40B4-BE49-F238E27FC236}">
                <a16:creationId xmlns:a16="http://schemas.microsoft.com/office/drawing/2014/main" id="{694D2FA6-653D-F74C-AA8F-4F9C6832C1ED}"/>
              </a:ext>
            </a:extLst>
          </p:cNvPr>
          <p:cNvSpPr txBox="1">
            <a:spLocks/>
          </p:cNvSpPr>
          <p:nvPr/>
        </p:nvSpPr>
        <p:spPr>
          <a:xfrm>
            <a:off x="805415" y="926147"/>
            <a:ext cx="6553328" cy="8055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Livvic"/>
              <a:buChar char="●"/>
              <a:defRPr sz="1800" b="0" i="0" u="none" strike="noStrike" cap="none">
                <a:solidFill>
                  <a:srgbClr val="000000"/>
                </a:solidFill>
                <a:latin typeface="Livvic"/>
                <a:ea typeface="Livvic"/>
                <a:cs typeface="Livvic"/>
                <a:sym typeface="Livvic"/>
              </a:defRPr>
            </a:lvl1pPr>
            <a:lvl2pPr marL="914400" marR="0" lvl="1"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2pPr>
            <a:lvl3pPr marL="1371600" marR="0" lvl="2"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3pPr>
            <a:lvl4pPr marL="1828800" marR="0" lvl="3"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4pPr>
            <a:lvl5pPr marL="2286000" marR="0" lvl="4"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5pPr>
            <a:lvl6pPr marL="2743200" marR="0" lvl="5"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6pPr>
            <a:lvl7pPr marL="3200400" marR="0" lvl="6"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7pPr>
            <a:lvl8pPr marL="3657600" marR="0" lvl="7" indent="-317500" algn="l" rtl="0">
              <a:lnSpc>
                <a:spcPct val="115000"/>
              </a:lnSpc>
              <a:spcBef>
                <a:spcPts val="1600"/>
              </a:spcBef>
              <a:spcAft>
                <a:spcPts val="0"/>
              </a:spcAft>
              <a:buClr>
                <a:srgbClr val="000000"/>
              </a:buClr>
              <a:buSzPts val="1400"/>
              <a:buFont typeface="Livvic"/>
              <a:buChar char="○"/>
              <a:defRPr sz="1400" b="0" i="0" u="none" strike="noStrike" cap="none">
                <a:solidFill>
                  <a:srgbClr val="000000"/>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000000"/>
              </a:buClr>
              <a:buSzPts val="1400"/>
              <a:buFont typeface="Livvic"/>
              <a:buChar char="■"/>
              <a:defRPr sz="1400" b="0" i="0" u="none" strike="noStrike" cap="none">
                <a:solidFill>
                  <a:srgbClr val="000000"/>
                </a:solidFill>
                <a:latin typeface="Livvic"/>
                <a:ea typeface="Livvic"/>
                <a:cs typeface="Livvic"/>
                <a:sym typeface="Livvic"/>
              </a:defRPr>
            </a:lvl9pPr>
          </a:lstStyle>
          <a:p>
            <a:pPr marL="0" indent="0">
              <a:lnSpc>
                <a:spcPct val="100000"/>
              </a:lnSpc>
              <a:spcBef>
                <a:spcPts val="600"/>
              </a:spcBef>
              <a:spcAft>
                <a:spcPts val="1600"/>
              </a:spcAft>
              <a:buNone/>
            </a:pPr>
            <a:r>
              <a:rPr lang="en-US" sz="1600" dirty="0"/>
              <a:t>The main resources are the course repositories, part of the codes are taken from the material notebooks.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16" name="Google Shape;2316;p38"/>
          <p:cNvSpPr txBox="1">
            <a:spLocks noGrp="1"/>
          </p:cNvSpPr>
          <p:nvPr>
            <p:ph type="subTitle" idx="1"/>
          </p:nvPr>
        </p:nvSpPr>
        <p:spPr>
          <a:xfrm>
            <a:off x="2264480" y="690675"/>
            <a:ext cx="38589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Possible application</a:t>
            </a:r>
            <a:endParaRPr sz="3200" dirty="0"/>
          </a:p>
        </p:txBody>
      </p:sp>
      <p:sp>
        <p:nvSpPr>
          <p:cNvPr id="5" name="Google Shape;2317;p38">
            <a:extLst>
              <a:ext uri="{FF2B5EF4-FFF2-40B4-BE49-F238E27FC236}">
                <a16:creationId xmlns:a16="http://schemas.microsoft.com/office/drawing/2014/main" id="{95625340-B8CD-7D44-AA66-97E235E7BA6A}"/>
              </a:ext>
            </a:extLst>
          </p:cNvPr>
          <p:cNvSpPr txBox="1">
            <a:spLocks/>
          </p:cNvSpPr>
          <p:nvPr/>
        </p:nvSpPr>
        <p:spPr>
          <a:xfrm>
            <a:off x="1057283" y="2835877"/>
            <a:ext cx="7199977" cy="7302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Font typeface="Livvic"/>
              <a:buNone/>
            </a:pPr>
            <a:r>
              <a:rPr lang="en-GB" b="1" dirty="0">
                <a:solidFill>
                  <a:schemeClr val="accent6">
                    <a:lumMod val="50000"/>
                  </a:schemeClr>
                </a:solidFill>
              </a:rPr>
              <a:t>Problem</a:t>
            </a:r>
            <a:r>
              <a:rPr lang="en-GB" dirty="0">
                <a:solidFill>
                  <a:schemeClr val="accent6">
                    <a:lumMod val="50000"/>
                  </a:schemeClr>
                </a:solidFill>
              </a:rPr>
              <a:t>: a big amount of people who have not done their taxes. </a:t>
            </a:r>
          </a:p>
        </p:txBody>
      </p:sp>
      <p:sp>
        <p:nvSpPr>
          <p:cNvPr id="19" name="Google Shape;2317;p38">
            <a:extLst>
              <a:ext uri="{FF2B5EF4-FFF2-40B4-BE49-F238E27FC236}">
                <a16:creationId xmlns:a16="http://schemas.microsoft.com/office/drawing/2014/main" id="{B9E42A54-F5EF-944B-B4F7-EC8CC6C457EB}"/>
              </a:ext>
            </a:extLst>
          </p:cNvPr>
          <p:cNvSpPr txBox="1">
            <a:spLocks/>
          </p:cNvSpPr>
          <p:nvPr/>
        </p:nvSpPr>
        <p:spPr>
          <a:xfrm>
            <a:off x="1051144" y="1702779"/>
            <a:ext cx="6580582" cy="7302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Font typeface="Livvic"/>
              <a:buNone/>
            </a:pPr>
            <a:r>
              <a:rPr lang="en-GB" dirty="0">
                <a:solidFill>
                  <a:schemeClr val="accent6">
                    <a:lumMod val="50000"/>
                  </a:schemeClr>
                </a:solidFill>
              </a:rPr>
              <a:t>The recent coronavirus outbreak has seen a tremendous amount of people who signed up for the </a:t>
            </a:r>
            <a:r>
              <a:rPr lang="en-GB" dirty="0">
                <a:solidFill>
                  <a:schemeClr val="accent6">
                    <a:lumMod val="10000"/>
                  </a:schemeClr>
                </a:solidFill>
              </a:rPr>
              <a:t>stimulus checks </a:t>
            </a:r>
            <a:r>
              <a:rPr lang="en-GB" dirty="0">
                <a:solidFill>
                  <a:schemeClr val="accent6">
                    <a:lumMod val="50000"/>
                  </a:schemeClr>
                </a:solidFill>
              </a:rPr>
              <a:t>of $1200 in America after losing their jobs. </a:t>
            </a:r>
          </a:p>
        </p:txBody>
      </p:sp>
      <p:sp>
        <p:nvSpPr>
          <p:cNvPr id="20" name="Google Shape;2317;p38">
            <a:extLst>
              <a:ext uri="{FF2B5EF4-FFF2-40B4-BE49-F238E27FC236}">
                <a16:creationId xmlns:a16="http://schemas.microsoft.com/office/drawing/2014/main" id="{A3C35BFC-BD51-8644-A471-65EE2DCE593F}"/>
              </a:ext>
            </a:extLst>
          </p:cNvPr>
          <p:cNvSpPr txBox="1">
            <a:spLocks/>
          </p:cNvSpPr>
          <p:nvPr/>
        </p:nvSpPr>
        <p:spPr>
          <a:xfrm>
            <a:off x="1017906" y="2414021"/>
            <a:ext cx="6580582" cy="51874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None/>
            </a:pPr>
            <a:r>
              <a:rPr lang="en-GB" dirty="0">
                <a:solidFill>
                  <a:schemeClr val="accent6">
                    <a:lumMod val="50000"/>
                  </a:schemeClr>
                </a:solidFill>
              </a:rPr>
              <a:t> </a:t>
            </a:r>
            <a:r>
              <a:rPr lang="en-GB" b="1" dirty="0">
                <a:solidFill>
                  <a:schemeClr val="accent6">
                    <a:lumMod val="50000"/>
                  </a:schemeClr>
                </a:solidFill>
              </a:rPr>
              <a:t>Requirement</a:t>
            </a:r>
            <a:r>
              <a:rPr lang="en-GB" dirty="0">
                <a:solidFill>
                  <a:schemeClr val="accent6">
                    <a:lumMod val="50000"/>
                  </a:schemeClr>
                </a:solidFill>
              </a:rPr>
              <a:t>:  their annual incomes &lt; $75,000</a:t>
            </a:r>
          </a:p>
        </p:txBody>
      </p:sp>
      <p:grpSp>
        <p:nvGrpSpPr>
          <p:cNvPr id="21" name="Google Shape;12444;p88">
            <a:extLst>
              <a:ext uri="{FF2B5EF4-FFF2-40B4-BE49-F238E27FC236}">
                <a16:creationId xmlns:a16="http://schemas.microsoft.com/office/drawing/2014/main" id="{1A65CD71-3D7F-1444-AAAD-CDEBF4DADE53}"/>
              </a:ext>
            </a:extLst>
          </p:cNvPr>
          <p:cNvGrpSpPr/>
          <p:nvPr/>
        </p:nvGrpSpPr>
        <p:grpSpPr>
          <a:xfrm>
            <a:off x="708141" y="1766066"/>
            <a:ext cx="310690" cy="368980"/>
            <a:chOff x="-60232588" y="2671230"/>
            <a:chExt cx="268600" cy="318995"/>
          </a:xfrm>
        </p:grpSpPr>
        <p:sp>
          <p:nvSpPr>
            <p:cNvPr id="23" name="Google Shape;12445;p88">
              <a:extLst>
                <a:ext uri="{FF2B5EF4-FFF2-40B4-BE49-F238E27FC236}">
                  <a16:creationId xmlns:a16="http://schemas.microsoft.com/office/drawing/2014/main" id="{ACCB960C-F8AD-AF4A-960E-F5305E39282A}"/>
                </a:ext>
              </a:extLst>
            </p:cNvPr>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446;p88">
              <a:extLst>
                <a:ext uri="{FF2B5EF4-FFF2-40B4-BE49-F238E27FC236}">
                  <a16:creationId xmlns:a16="http://schemas.microsoft.com/office/drawing/2014/main" id="{EAC644EC-5AFF-8D45-9FFB-DCFF5D80D9CD}"/>
                </a:ext>
              </a:extLst>
            </p:cNvPr>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12330;p88">
            <a:extLst>
              <a:ext uri="{FF2B5EF4-FFF2-40B4-BE49-F238E27FC236}">
                <a16:creationId xmlns:a16="http://schemas.microsoft.com/office/drawing/2014/main" id="{D36A6DD1-72FA-9244-B07B-0FD1662B5139}"/>
              </a:ext>
            </a:extLst>
          </p:cNvPr>
          <p:cNvGrpSpPr/>
          <p:nvPr/>
        </p:nvGrpSpPr>
        <p:grpSpPr>
          <a:xfrm>
            <a:off x="668256" y="2373750"/>
            <a:ext cx="366269" cy="366269"/>
            <a:chOff x="-61354875" y="2671225"/>
            <a:chExt cx="316650" cy="316650"/>
          </a:xfrm>
        </p:grpSpPr>
        <p:sp>
          <p:nvSpPr>
            <p:cNvPr id="26" name="Google Shape;12331;p88">
              <a:extLst>
                <a:ext uri="{FF2B5EF4-FFF2-40B4-BE49-F238E27FC236}">
                  <a16:creationId xmlns:a16="http://schemas.microsoft.com/office/drawing/2014/main" id="{6E15D55A-E68B-0242-9AFB-957FFE74536D}"/>
                </a:ext>
              </a:extLst>
            </p:cNvPr>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12332;p88">
              <a:extLst>
                <a:ext uri="{FF2B5EF4-FFF2-40B4-BE49-F238E27FC236}">
                  <a16:creationId xmlns:a16="http://schemas.microsoft.com/office/drawing/2014/main" id="{CB739F83-5380-BE4B-BCFB-43A31BE56B1E}"/>
                </a:ext>
              </a:extLst>
            </p:cNvPr>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333;p88">
              <a:extLst>
                <a:ext uri="{FF2B5EF4-FFF2-40B4-BE49-F238E27FC236}">
                  <a16:creationId xmlns:a16="http://schemas.microsoft.com/office/drawing/2014/main" id="{3F8091D0-7A37-4944-8156-1D87CE70278B}"/>
                </a:ext>
              </a:extLst>
            </p:cNvPr>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334;p88">
              <a:extLst>
                <a:ext uri="{FF2B5EF4-FFF2-40B4-BE49-F238E27FC236}">
                  <a16:creationId xmlns:a16="http://schemas.microsoft.com/office/drawing/2014/main" id="{6F5543F8-2602-DD46-8F17-3E98FE06A133}"/>
                </a:ext>
              </a:extLst>
            </p:cNvPr>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335;p88">
              <a:extLst>
                <a:ext uri="{FF2B5EF4-FFF2-40B4-BE49-F238E27FC236}">
                  <a16:creationId xmlns:a16="http://schemas.microsoft.com/office/drawing/2014/main" id="{D578D726-3D66-354E-9DD3-1C8B5B14A82A}"/>
                </a:ext>
              </a:extLst>
            </p:cNvPr>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12395;p88">
            <a:extLst>
              <a:ext uri="{FF2B5EF4-FFF2-40B4-BE49-F238E27FC236}">
                <a16:creationId xmlns:a16="http://schemas.microsoft.com/office/drawing/2014/main" id="{67336319-D24A-7D43-BB86-397149B15EBC}"/>
              </a:ext>
            </a:extLst>
          </p:cNvPr>
          <p:cNvGrpSpPr/>
          <p:nvPr/>
        </p:nvGrpSpPr>
        <p:grpSpPr>
          <a:xfrm>
            <a:off x="665538" y="2835877"/>
            <a:ext cx="368987" cy="368525"/>
            <a:chOff x="-60620800" y="2304600"/>
            <a:chExt cx="319000" cy="318600"/>
          </a:xfrm>
        </p:grpSpPr>
        <p:sp>
          <p:nvSpPr>
            <p:cNvPr id="32" name="Google Shape;12396;p88">
              <a:extLst>
                <a:ext uri="{FF2B5EF4-FFF2-40B4-BE49-F238E27FC236}">
                  <a16:creationId xmlns:a16="http://schemas.microsoft.com/office/drawing/2014/main" id="{9875E1D6-50F6-4048-A4EF-D9CDDC3A787D}"/>
                </a:ext>
              </a:extLst>
            </p:cNvPr>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397;p88">
              <a:extLst>
                <a:ext uri="{FF2B5EF4-FFF2-40B4-BE49-F238E27FC236}">
                  <a16:creationId xmlns:a16="http://schemas.microsoft.com/office/drawing/2014/main" id="{BBFB898E-9AC2-3A4C-A79C-3A3774FFBCA8}"/>
                </a:ext>
              </a:extLst>
            </p:cNvPr>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398;p88">
              <a:extLst>
                <a:ext uri="{FF2B5EF4-FFF2-40B4-BE49-F238E27FC236}">
                  <a16:creationId xmlns:a16="http://schemas.microsoft.com/office/drawing/2014/main" id="{3E9020F8-71D0-6149-9DCD-76CD1C60B164}"/>
                </a:ext>
              </a:extLst>
            </p:cNvPr>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09533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16" name="Google Shape;2316;p38"/>
          <p:cNvSpPr txBox="1">
            <a:spLocks noGrp="1"/>
          </p:cNvSpPr>
          <p:nvPr>
            <p:ph type="subTitle" idx="1"/>
          </p:nvPr>
        </p:nvSpPr>
        <p:spPr>
          <a:xfrm>
            <a:off x="2264480" y="690675"/>
            <a:ext cx="38589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Possible application</a:t>
            </a:r>
            <a:endParaRPr sz="3200" dirty="0"/>
          </a:p>
        </p:txBody>
      </p:sp>
      <p:sp>
        <p:nvSpPr>
          <p:cNvPr id="7" name="Google Shape;2317;p38">
            <a:extLst>
              <a:ext uri="{FF2B5EF4-FFF2-40B4-BE49-F238E27FC236}">
                <a16:creationId xmlns:a16="http://schemas.microsoft.com/office/drawing/2014/main" id="{44E56E8A-FF67-0A48-AD9F-FC94B3BCA0A9}"/>
              </a:ext>
            </a:extLst>
          </p:cNvPr>
          <p:cNvSpPr txBox="1">
            <a:spLocks/>
          </p:cNvSpPr>
          <p:nvPr/>
        </p:nvSpPr>
        <p:spPr>
          <a:xfrm>
            <a:off x="950694" y="3260767"/>
            <a:ext cx="7283966" cy="7302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114300" indent="0">
              <a:buNone/>
            </a:pPr>
            <a:r>
              <a:rPr lang="en-GB" dirty="0">
                <a:solidFill>
                  <a:schemeClr val="accent6">
                    <a:lumMod val="50000"/>
                  </a:schemeClr>
                </a:solidFill>
              </a:rPr>
              <a:t>Understanding the potential annual income of unfiled taxes individuals for government to make strategic steps in taking care of them.</a:t>
            </a:r>
            <a:endParaRPr lang="en-IT" dirty="0">
              <a:solidFill>
                <a:schemeClr val="accent6">
                  <a:lumMod val="50000"/>
                </a:schemeClr>
              </a:solidFill>
            </a:endParaRPr>
          </a:p>
        </p:txBody>
      </p:sp>
      <p:grpSp>
        <p:nvGrpSpPr>
          <p:cNvPr id="138" name="Google Shape;12434;p88">
            <a:extLst>
              <a:ext uri="{FF2B5EF4-FFF2-40B4-BE49-F238E27FC236}">
                <a16:creationId xmlns:a16="http://schemas.microsoft.com/office/drawing/2014/main" id="{1BDFBB6E-03F7-CC4C-8F32-31EC132B7FCE}"/>
              </a:ext>
            </a:extLst>
          </p:cNvPr>
          <p:cNvGrpSpPr/>
          <p:nvPr/>
        </p:nvGrpSpPr>
        <p:grpSpPr>
          <a:xfrm>
            <a:off x="631631" y="3450808"/>
            <a:ext cx="366648" cy="366420"/>
            <a:chOff x="6479471" y="2079003"/>
            <a:chExt cx="348923" cy="348706"/>
          </a:xfrm>
        </p:grpSpPr>
        <p:sp>
          <p:nvSpPr>
            <p:cNvPr id="139" name="Google Shape;12435;p88">
              <a:extLst>
                <a:ext uri="{FF2B5EF4-FFF2-40B4-BE49-F238E27FC236}">
                  <a16:creationId xmlns:a16="http://schemas.microsoft.com/office/drawing/2014/main" id="{56D9E780-8372-EC45-877B-EA401D686F9A}"/>
                </a:ext>
              </a:extLst>
            </p:cNvPr>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2436;p88">
              <a:extLst>
                <a:ext uri="{FF2B5EF4-FFF2-40B4-BE49-F238E27FC236}">
                  <a16:creationId xmlns:a16="http://schemas.microsoft.com/office/drawing/2014/main" id="{ADC903F0-6E5C-6F45-A5CC-E3AE1AB3A81C}"/>
                </a:ext>
              </a:extLst>
            </p:cNvPr>
            <p:cNvGrpSpPr/>
            <p:nvPr/>
          </p:nvGrpSpPr>
          <p:grpSpPr>
            <a:xfrm>
              <a:off x="6520582" y="2079003"/>
              <a:ext cx="307811" cy="348706"/>
              <a:chOff x="-60218325" y="2304850"/>
              <a:chExt cx="279625" cy="316775"/>
            </a:xfrm>
          </p:grpSpPr>
          <p:sp>
            <p:nvSpPr>
              <p:cNvPr id="141" name="Google Shape;12437;p88">
                <a:extLst>
                  <a:ext uri="{FF2B5EF4-FFF2-40B4-BE49-F238E27FC236}">
                    <a16:creationId xmlns:a16="http://schemas.microsoft.com/office/drawing/2014/main" id="{CF5B1481-F24A-514A-BE5E-B146FBEDD168}"/>
                  </a:ext>
                </a:extLst>
              </p:cNvPr>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2438;p88">
                <a:extLst>
                  <a:ext uri="{FF2B5EF4-FFF2-40B4-BE49-F238E27FC236}">
                    <a16:creationId xmlns:a16="http://schemas.microsoft.com/office/drawing/2014/main" id="{F208B5E1-8CF4-1147-9820-172650B88095}"/>
                  </a:ext>
                </a:extLst>
              </p:cNvPr>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2439;p88">
                <a:extLst>
                  <a:ext uri="{FF2B5EF4-FFF2-40B4-BE49-F238E27FC236}">
                    <a16:creationId xmlns:a16="http://schemas.microsoft.com/office/drawing/2014/main" id="{162BE8E5-454E-6444-8028-17CF728B1505}"/>
                  </a:ext>
                </a:extLst>
              </p:cNvPr>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2440;p88">
                <a:extLst>
                  <a:ext uri="{FF2B5EF4-FFF2-40B4-BE49-F238E27FC236}">
                    <a16:creationId xmlns:a16="http://schemas.microsoft.com/office/drawing/2014/main" id="{BC680BEE-236F-754A-928B-F42687ACCFF5}"/>
                  </a:ext>
                </a:extLst>
              </p:cNvPr>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2441;p88">
                <a:extLst>
                  <a:ext uri="{FF2B5EF4-FFF2-40B4-BE49-F238E27FC236}">
                    <a16:creationId xmlns:a16="http://schemas.microsoft.com/office/drawing/2014/main" id="{BC251B32-6ECE-5645-9AB8-8B342C2E181B}"/>
                  </a:ext>
                </a:extLst>
              </p:cNvPr>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2442;p88">
                <a:extLst>
                  <a:ext uri="{FF2B5EF4-FFF2-40B4-BE49-F238E27FC236}">
                    <a16:creationId xmlns:a16="http://schemas.microsoft.com/office/drawing/2014/main" id="{07F44D4D-B40C-CB40-864A-1304A2149A1D}"/>
                  </a:ext>
                </a:extLst>
              </p:cNvPr>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2443;p88">
                <a:extLst>
                  <a:ext uri="{FF2B5EF4-FFF2-40B4-BE49-F238E27FC236}">
                    <a16:creationId xmlns:a16="http://schemas.microsoft.com/office/drawing/2014/main" id="{F985A010-5A12-E04C-9D63-9A882124A56E}"/>
                  </a:ext>
                </a:extLst>
              </p:cNvPr>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5" name="Google Shape;2317;p38">
            <a:extLst>
              <a:ext uri="{FF2B5EF4-FFF2-40B4-BE49-F238E27FC236}">
                <a16:creationId xmlns:a16="http://schemas.microsoft.com/office/drawing/2014/main" id="{9E68698A-B2BA-5243-B0D5-8718611D8559}"/>
              </a:ext>
            </a:extLst>
          </p:cNvPr>
          <p:cNvSpPr txBox="1">
            <a:spLocks/>
          </p:cNvSpPr>
          <p:nvPr/>
        </p:nvSpPr>
        <p:spPr>
          <a:xfrm>
            <a:off x="1057283" y="2835877"/>
            <a:ext cx="7199977" cy="7302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Font typeface="Livvic"/>
              <a:buNone/>
            </a:pPr>
            <a:r>
              <a:rPr lang="en-GB" b="1" dirty="0">
                <a:solidFill>
                  <a:schemeClr val="accent6">
                    <a:lumMod val="50000"/>
                  </a:schemeClr>
                </a:solidFill>
              </a:rPr>
              <a:t>Problem</a:t>
            </a:r>
            <a:r>
              <a:rPr lang="en-GB" dirty="0">
                <a:solidFill>
                  <a:schemeClr val="accent6">
                    <a:lumMod val="50000"/>
                  </a:schemeClr>
                </a:solidFill>
              </a:rPr>
              <a:t>: a big amount of people who have not done their taxes. </a:t>
            </a:r>
          </a:p>
        </p:txBody>
      </p:sp>
      <p:sp>
        <p:nvSpPr>
          <p:cNvPr id="186" name="Google Shape;2317;p38">
            <a:extLst>
              <a:ext uri="{FF2B5EF4-FFF2-40B4-BE49-F238E27FC236}">
                <a16:creationId xmlns:a16="http://schemas.microsoft.com/office/drawing/2014/main" id="{60A991CF-1867-FE49-BFCA-E8081FF87BC7}"/>
              </a:ext>
            </a:extLst>
          </p:cNvPr>
          <p:cNvSpPr txBox="1">
            <a:spLocks/>
          </p:cNvSpPr>
          <p:nvPr/>
        </p:nvSpPr>
        <p:spPr>
          <a:xfrm>
            <a:off x="1051144" y="1702779"/>
            <a:ext cx="6580582" cy="7302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Font typeface="Livvic"/>
              <a:buNone/>
            </a:pPr>
            <a:r>
              <a:rPr lang="en-GB" dirty="0">
                <a:solidFill>
                  <a:schemeClr val="accent6">
                    <a:lumMod val="50000"/>
                  </a:schemeClr>
                </a:solidFill>
              </a:rPr>
              <a:t>The recent coronavirus outbreak has seen a tremendous amount of people who signed up for the </a:t>
            </a:r>
            <a:r>
              <a:rPr lang="en-GB" dirty="0">
                <a:solidFill>
                  <a:schemeClr val="accent6">
                    <a:lumMod val="10000"/>
                  </a:schemeClr>
                </a:solidFill>
              </a:rPr>
              <a:t>stimulus checks </a:t>
            </a:r>
            <a:r>
              <a:rPr lang="en-GB" dirty="0">
                <a:solidFill>
                  <a:schemeClr val="accent6">
                    <a:lumMod val="50000"/>
                  </a:schemeClr>
                </a:solidFill>
              </a:rPr>
              <a:t>of $1200 in America after losing their jobs. </a:t>
            </a:r>
          </a:p>
        </p:txBody>
      </p:sp>
      <p:sp>
        <p:nvSpPr>
          <p:cNvPr id="187" name="Google Shape;2317;p38">
            <a:extLst>
              <a:ext uri="{FF2B5EF4-FFF2-40B4-BE49-F238E27FC236}">
                <a16:creationId xmlns:a16="http://schemas.microsoft.com/office/drawing/2014/main" id="{1F2F1EB4-B402-1D47-B6DC-7B8526E8907A}"/>
              </a:ext>
            </a:extLst>
          </p:cNvPr>
          <p:cNvSpPr txBox="1">
            <a:spLocks/>
          </p:cNvSpPr>
          <p:nvPr/>
        </p:nvSpPr>
        <p:spPr>
          <a:xfrm>
            <a:off x="1017906" y="2414021"/>
            <a:ext cx="6580582" cy="51874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212121"/>
              </a:buClr>
              <a:buSzPts val="1800"/>
              <a:buFont typeface="Livvic"/>
              <a:buChar char="●"/>
              <a:defRPr sz="1400" b="0" i="0" u="none" strike="noStrike" cap="none">
                <a:solidFill>
                  <a:schemeClr val="dk2"/>
                </a:solidFill>
                <a:latin typeface="Livvic"/>
                <a:ea typeface="Livvic"/>
                <a:cs typeface="Livvic"/>
                <a:sym typeface="Livvic"/>
              </a:defRPr>
            </a:lvl1pPr>
            <a:lvl2pPr marL="914400" marR="0" lvl="1"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2pPr>
            <a:lvl3pPr marL="1371600" marR="0" lvl="2"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3pPr>
            <a:lvl4pPr marL="1828800" marR="0" lvl="3"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4pPr>
            <a:lvl5pPr marL="2286000" marR="0" lvl="4"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5pPr>
            <a:lvl6pPr marL="2743200" marR="0" lvl="5"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6pPr>
            <a:lvl7pPr marL="3200400" marR="0" lvl="6"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7pPr>
            <a:lvl8pPr marL="3657600" marR="0" lvl="7" indent="-317500" algn="l" rtl="0">
              <a:lnSpc>
                <a:spcPct val="115000"/>
              </a:lnSpc>
              <a:spcBef>
                <a:spcPts val="1600"/>
              </a:spcBef>
              <a:spcAft>
                <a:spcPts val="0"/>
              </a:spcAft>
              <a:buClr>
                <a:srgbClr val="212121"/>
              </a:buClr>
              <a:buSzPts val="1400"/>
              <a:buFont typeface="Livvic"/>
              <a:buChar char="○"/>
              <a:defRPr sz="1400" b="0" i="0" u="none" strike="noStrike" cap="none">
                <a:solidFill>
                  <a:srgbClr val="212121"/>
                </a:solidFill>
                <a:latin typeface="Livvic"/>
                <a:ea typeface="Livvic"/>
                <a:cs typeface="Livvic"/>
                <a:sym typeface="Livvic"/>
              </a:defRPr>
            </a:lvl8pPr>
            <a:lvl9pPr marL="4114800" marR="0" lvl="8" indent="-317500" algn="l" rtl="0">
              <a:lnSpc>
                <a:spcPct val="115000"/>
              </a:lnSpc>
              <a:spcBef>
                <a:spcPts val="1600"/>
              </a:spcBef>
              <a:spcAft>
                <a:spcPts val="1600"/>
              </a:spcAft>
              <a:buClr>
                <a:srgbClr val="212121"/>
              </a:buClr>
              <a:buSzPts val="1400"/>
              <a:buFont typeface="Livvic"/>
              <a:buChar char="■"/>
              <a:defRPr sz="1400" b="0" i="0" u="none" strike="noStrike" cap="none">
                <a:solidFill>
                  <a:srgbClr val="212121"/>
                </a:solidFill>
                <a:latin typeface="Livvic"/>
                <a:ea typeface="Livvic"/>
                <a:cs typeface="Livvic"/>
                <a:sym typeface="Livvic"/>
              </a:defRPr>
            </a:lvl9pPr>
          </a:lstStyle>
          <a:p>
            <a:pPr marL="0" indent="0">
              <a:spcAft>
                <a:spcPts val="1600"/>
              </a:spcAft>
              <a:buClr>
                <a:schemeClr val="dk2"/>
              </a:buClr>
              <a:buSzPts val="1100"/>
              <a:buNone/>
            </a:pPr>
            <a:r>
              <a:rPr lang="en-GB" dirty="0">
                <a:solidFill>
                  <a:schemeClr val="accent6">
                    <a:lumMod val="50000"/>
                  </a:schemeClr>
                </a:solidFill>
              </a:rPr>
              <a:t> </a:t>
            </a:r>
            <a:r>
              <a:rPr lang="en-GB" b="1" dirty="0">
                <a:solidFill>
                  <a:schemeClr val="accent6">
                    <a:lumMod val="50000"/>
                  </a:schemeClr>
                </a:solidFill>
              </a:rPr>
              <a:t>Requirement</a:t>
            </a:r>
            <a:r>
              <a:rPr lang="en-GB" dirty="0">
                <a:solidFill>
                  <a:schemeClr val="accent6">
                    <a:lumMod val="50000"/>
                  </a:schemeClr>
                </a:solidFill>
              </a:rPr>
              <a:t>:  their annual incomes &lt; $75,000</a:t>
            </a:r>
          </a:p>
        </p:txBody>
      </p:sp>
      <p:grpSp>
        <p:nvGrpSpPr>
          <p:cNvPr id="188" name="Google Shape;12444;p88">
            <a:extLst>
              <a:ext uri="{FF2B5EF4-FFF2-40B4-BE49-F238E27FC236}">
                <a16:creationId xmlns:a16="http://schemas.microsoft.com/office/drawing/2014/main" id="{E3A3308D-5340-D34C-932A-340F7CAC783B}"/>
              </a:ext>
            </a:extLst>
          </p:cNvPr>
          <p:cNvGrpSpPr/>
          <p:nvPr/>
        </p:nvGrpSpPr>
        <p:grpSpPr>
          <a:xfrm>
            <a:off x="708141" y="1766066"/>
            <a:ext cx="310690" cy="368980"/>
            <a:chOff x="-60232588" y="2671230"/>
            <a:chExt cx="268600" cy="318995"/>
          </a:xfrm>
        </p:grpSpPr>
        <p:sp>
          <p:nvSpPr>
            <p:cNvPr id="189" name="Google Shape;12445;p88">
              <a:extLst>
                <a:ext uri="{FF2B5EF4-FFF2-40B4-BE49-F238E27FC236}">
                  <a16:creationId xmlns:a16="http://schemas.microsoft.com/office/drawing/2014/main" id="{B70BC35C-F305-4443-9207-235184656574}"/>
                </a:ext>
              </a:extLst>
            </p:cNvPr>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2446;p88">
              <a:extLst>
                <a:ext uri="{FF2B5EF4-FFF2-40B4-BE49-F238E27FC236}">
                  <a16:creationId xmlns:a16="http://schemas.microsoft.com/office/drawing/2014/main" id="{C5285662-6D76-A344-8FC9-5600794D456C}"/>
                </a:ext>
              </a:extLst>
            </p:cNvPr>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2330;p88">
            <a:extLst>
              <a:ext uri="{FF2B5EF4-FFF2-40B4-BE49-F238E27FC236}">
                <a16:creationId xmlns:a16="http://schemas.microsoft.com/office/drawing/2014/main" id="{C589FBE8-0C4B-1A4B-934D-E296C7D6EBDA}"/>
              </a:ext>
            </a:extLst>
          </p:cNvPr>
          <p:cNvGrpSpPr/>
          <p:nvPr/>
        </p:nvGrpSpPr>
        <p:grpSpPr>
          <a:xfrm>
            <a:off x="668256" y="2373750"/>
            <a:ext cx="366269" cy="366269"/>
            <a:chOff x="-61354875" y="2671225"/>
            <a:chExt cx="316650" cy="316650"/>
          </a:xfrm>
        </p:grpSpPr>
        <p:sp>
          <p:nvSpPr>
            <p:cNvPr id="192" name="Google Shape;12331;p88">
              <a:extLst>
                <a:ext uri="{FF2B5EF4-FFF2-40B4-BE49-F238E27FC236}">
                  <a16:creationId xmlns:a16="http://schemas.microsoft.com/office/drawing/2014/main" id="{B96F7775-0879-764C-861B-A895A5126D4A}"/>
                </a:ext>
              </a:extLst>
            </p:cNvPr>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2332;p88">
              <a:extLst>
                <a:ext uri="{FF2B5EF4-FFF2-40B4-BE49-F238E27FC236}">
                  <a16:creationId xmlns:a16="http://schemas.microsoft.com/office/drawing/2014/main" id="{1C948BDC-BA1E-424A-87E5-5DD2B75214D2}"/>
                </a:ext>
              </a:extLst>
            </p:cNvPr>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2333;p88">
              <a:extLst>
                <a:ext uri="{FF2B5EF4-FFF2-40B4-BE49-F238E27FC236}">
                  <a16:creationId xmlns:a16="http://schemas.microsoft.com/office/drawing/2014/main" id="{C7882940-9E7D-504B-BC8C-C35A960F12FA}"/>
                </a:ext>
              </a:extLst>
            </p:cNvPr>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2334;p88">
              <a:extLst>
                <a:ext uri="{FF2B5EF4-FFF2-40B4-BE49-F238E27FC236}">
                  <a16:creationId xmlns:a16="http://schemas.microsoft.com/office/drawing/2014/main" id="{FA219F48-1675-4A48-B6B3-79F9445BC110}"/>
                </a:ext>
              </a:extLst>
            </p:cNvPr>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2335;p88">
              <a:extLst>
                <a:ext uri="{FF2B5EF4-FFF2-40B4-BE49-F238E27FC236}">
                  <a16:creationId xmlns:a16="http://schemas.microsoft.com/office/drawing/2014/main" id="{994823FA-6845-9542-A19E-6DF0C400A586}"/>
                </a:ext>
              </a:extLst>
            </p:cNvPr>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2395;p88">
            <a:extLst>
              <a:ext uri="{FF2B5EF4-FFF2-40B4-BE49-F238E27FC236}">
                <a16:creationId xmlns:a16="http://schemas.microsoft.com/office/drawing/2014/main" id="{3BC5CE05-21BE-6A4D-8276-15EC6A4872ED}"/>
              </a:ext>
            </a:extLst>
          </p:cNvPr>
          <p:cNvGrpSpPr/>
          <p:nvPr/>
        </p:nvGrpSpPr>
        <p:grpSpPr>
          <a:xfrm>
            <a:off x="665538" y="2835877"/>
            <a:ext cx="368987" cy="368525"/>
            <a:chOff x="-60620800" y="2304600"/>
            <a:chExt cx="319000" cy="318600"/>
          </a:xfrm>
        </p:grpSpPr>
        <p:sp>
          <p:nvSpPr>
            <p:cNvPr id="198" name="Google Shape;12396;p88">
              <a:extLst>
                <a:ext uri="{FF2B5EF4-FFF2-40B4-BE49-F238E27FC236}">
                  <a16:creationId xmlns:a16="http://schemas.microsoft.com/office/drawing/2014/main" id="{614E8BF8-0A41-3445-9920-BDA962917B4D}"/>
                </a:ext>
              </a:extLst>
            </p:cNvPr>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2397;p88">
              <a:extLst>
                <a:ext uri="{FF2B5EF4-FFF2-40B4-BE49-F238E27FC236}">
                  <a16:creationId xmlns:a16="http://schemas.microsoft.com/office/drawing/2014/main" id="{F7468C20-FA9A-7440-82D0-325E2B636DB0}"/>
                </a:ext>
              </a:extLst>
            </p:cNvPr>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2398;p88">
              <a:extLst>
                <a:ext uri="{FF2B5EF4-FFF2-40B4-BE49-F238E27FC236}">
                  <a16:creationId xmlns:a16="http://schemas.microsoft.com/office/drawing/2014/main" id="{08EB6052-9965-2B4A-BEBE-AEB33CFE8E2E}"/>
                </a:ext>
              </a:extLst>
            </p:cNvPr>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61817043"/>
      </p:ext>
    </p:extLst>
  </p:cSld>
  <p:clrMapOvr>
    <a:masterClrMapping/>
  </p:clrMapOvr>
</p:sld>
</file>

<file path=ppt/theme/theme1.xml><?xml version="1.0" encoding="utf-8"?>
<a:theme xmlns:a="http://schemas.openxmlformats.org/drawingml/2006/main" name="Strategy in 6 steps by Slidesgo">
  <a:themeElements>
    <a:clrScheme name="Simple Light">
      <a:dk1>
        <a:srgbClr val="FFFFFF"/>
      </a:dk1>
      <a:lt1>
        <a:srgbClr val="FFFFFF"/>
      </a:lt1>
      <a:dk2>
        <a:srgbClr val="000000"/>
      </a:dk2>
      <a:lt2>
        <a:srgbClr val="455A64"/>
      </a:lt2>
      <a:accent1>
        <a:srgbClr val="90CAF9"/>
      </a:accent1>
      <a:accent2>
        <a:srgbClr val="E0E0E0"/>
      </a:accent2>
      <a:accent3>
        <a:srgbClr val="000000"/>
      </a:accent3>
      <a:accent4>
        <a:srgbClr val="455A64"/>
      </a:accent4>
      <a:accent5>
        <a:srgbClr val="90CAF9"/>
      </a:accent5>
      <a:accent6>
        <a:srgbClr val="E0E0E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1272</TotalTime>
  <Words>2646</Words>
  <Application>Microsoft Macintosh PowerPoint</Application>
  <PresentationFormat>On-screen Show (16:9)</PresentationFormat>
  <Paragraphs>546</Paragraphs>
  <Slides>71</Slides>
  <Notes>71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71</vt:i4>
      </vt:variant>
    </vt:vector>
  </HeadingPairs>
  <TitlesOfParts>
    <vt:vector size="80" baseType="lpstr">
      <vt:lpstr>Roboto Condensed Light</vt:lpstr>
      <vt:lpstr>Livvic</vt:lpstr>
      <vt:lpstr>Hind</vt:lpstr>
      <vt:lpstr>Cambria Math</vt:lpstr>
      <vt:lpstr>Arial</vt:lpstr>
      <vt:lpstr>Wingdings</vt:lpstr>
      <vt:lpstr>Anaheim</vt:lpstr>
      <vt:lpstr>Karla</vt:lpstr>
      <vt:lpstr>Strategy in 6 steps by Slidesgo</vt:lpstr>
      <vt:lpstr>Annual income Classification</vt:lpstr>
      <vt:lpstr>Table of Contents</vt:lpstr>
      <vt:lpstr>The Classification Task</vt:lpstr>
      <vt:lpstr>The Classification Task</vt:lpstr>
      <vt:lpstr>PowerPoint Presentation</vt:lpstr>
      <vt:lpstr>PowerPoint Presentation</vt:lpstr>
      <vt:lpstr>PowerPoint Presentation</vt:lpstr>
      <vt:lpstr>PowerPoint Presentation</vt:lpstr>
      <vt:lpstr>PowerPoint Presentation</vt:lpstr>
      <vt:lpstr>PowerPoint Presentation</vt:lpstr>
      <vt:lpstr>The Dataset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Exploration</vt:lpstr>
      <vt:lpstr>Countries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Learning Pipeline</vt:lpstr>
      <vt:lpstr>Learning Pipeline</vt:lpstr>
      <vt:lpstr>Learning Pipeline</vt:lpstr>
      <vt:lpstr>Learning Pipeline</vt:lpstr>
      <vt:lpstr>Learning Pipeline</vt:lpstr>
      <vt:lpstr>Learning Pipeline</vt:lpstr>
      <vt:lpstr>Learning Pipeline: Methods</vt:lpstr>
      <vt:lpstr>Learning Pipeline: Logistic Regression</vt:lpstr>
      <vt:lpstr>Learning Pipeline: Logistic Regression </vt:lpstr>
      <vt:lpstr>Learning Pipeline: Logistic Regression </vt:lpstr>
      <vt:lpstr>Learning Pipeline: Logistic Regression </vt:lpstr>
      <vt:lpstr>Learning Pipeline: Logistic Regression </vt:lpstr>
      <vt:lpstr>Learning Pipeline: Decision Tree</vt:lpstr>
      <vt:lpstr>Learning Pipeline: Decision Tree </vt:lpstr>
      <vt:lpstr>PowerPoint Presentation</vt:lpstr>
      <vt:lpstr>PowerPoint Presentation</vt:lpstr>
      <vt:lpstr>Learning Pipeline: SVM</vt:lpstr>
      <vt:lpstr>Learning Pipeline: SVM </vt:lpstr>
      <vt:lpstr>Learning Pipeline: SVM </vt:lpstr>
      <vt:lpstr>Learning Pipeline: SVM </vt:lpstr>
      <vt:lpstr>Learning Pipeline: SVM </vt:lpstr>
      <vt:lpstr>Learning Pipeline: SVM </vt:lpstr>
      <vt:lpstr>Learning Pipeline: SVM </vt:lpstr>
      <vt:lpstr>Learning Pipeline: SVM </vt:lpstr>
      <vt:lpstr>PowerPoint Presentation</vt:lpstr>
      <vt:lpstr>Learning Pipeline: Random Forest</vt:lpstr>
      <vt:lpstr>Learning Pipeline: Random Forest</vt:lpstr>
      <vt:lpstr>Learning Pipeline: Random Forest </vt:lpstr>
      <vt:lpstr>PowerPoint Presentation</vt:lpstr>
      <vt:lpstr>Learning Pipeline: Gradient Boosted Decision Tree </vt:lpstr>
      <vt:lpstr>PowerPoint Presentation</vt:lpstr>
      <vt:lpstr>PowerPoint Presentation</vt:lpstr>
      <vt:lpstr>Note: Without down-sampling</vt:lpstr>
      <vt:lpstr>PowerPoint Presentation</vt:lpstr>
      <vt:lpstr>Best Model?</vt:lpstr>
      <vt:lpstr>PowerPoint Presentation</vt:lpstr>
      <vt:lpstr>Best Method: Random Forest </vt:lpstr>
      <vt:lpstr>Conclusion</vt:lpstr>
      <vt:lpstr>Conclusion</vt:lpstr>
      <vt:lpstr>Future Work</vt:lpstr>
      <vt:lpstr>Thanks!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Strategy in 6 steps</dc:title>
  <cp:lastModifiedBy>Hassan Teymoori</cp:lastModifiedBy>
  <cp:revision>86</cp:revision>
  <dcterms:modified xsi:type="dcterms:W3CDTF">2021-07-08T12:19:47Z</dcterms:modified>
</cp:coreProperties>
</file>